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3"/>
    <p:sldId id="257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68" r:id="rId16"/>
    <p:sldId id="285" r:id="rId17"/>
    <p:sldId id="286" r:id="rId18"/>
    <p:sldId id="306" r:id="rId19"/>
    <p:sldId id="287" r:id="rId20"/>
    <p:sldId id="341" r:id="rId21"/>
    <p:sldId id="288" r:id="rId22"/>
    <p:sldId id="290" r:id="rId23"/>
    <p:sldId id="289" r:id="rId24"/>
    <p:sldId id="324" r:id="rId25"/>
    <p:sldId id="327" r:id="rId26"/>
    <p:sldId id="342" r:id="rId27"/>
    <p:sldId id="329" r:id="rId28"/>
    <p:sldId id="333" r:id="rId29"/>
    <p:sldId id="325" r:id="rId30"/>
    <p:sldId id="328" r:id="rId31"/>
    <p:sldId id="337" r:id="rId32"/>
    <p:sldId id="338" r:id="rId33"/>
    <p:sldId id="339" r:id="rId34"/>
    <p:sldId id="345" r:id="rId35"/>
    <p:sldId id="351" r:id="rId36"/>
    <p:sldId id="352" r:id="rId37"/>
    <p:sldId id="353" r:id="rId38"/>
    <p:sldId id="340" r:id="rId39"/>
    <p:sldId id="343" r:id="rId40"/>
    <p:sldId id="344" r:id="rId41"/>
    <p:sldId id="354" r:id="rId42"/>
    <p:sldId id="355" r:id="rId43"/>
    <p:sldId id="356" r:id="rId44"/>
    <p:sldId id="357" r:id="rId45"/>
    <p:sldId id="358" r:id="rId46"/>
    <p:sldId id="331" r:id="rId47"/>
    <p:sldId id="330" r:id="rId48"/>
    <p:sldId id="332" r:id="rId49"/>
    <p:sldId id="346" r:id="rId50"/>
    <p:sldId id="347" r:id="rId51"/>
    <p:sldId id="348" r:id="rId52"/>
    <p:sldId id="349" r:id="rId53"/>
    <p:sldId id="335" r:id="rId54"/>
    <p:sldId id="336" r:id="rId55"/>
    <p:sldId id="334" r:id="rId56"/>
    <p:sldId id="326" r:id="rId57"/>
    <p:sldId id="350" r:id="rId58"/>
    <p:sldId id="291" r:id="rId59"/>
    <p:sldId id="273" r:id="rId60"/>
    <p:sldId id="271" r:id="rId61"/>
    <p:sldId id="275" r:id="rId62"/>
    <p:sldId id="274" r:id="rId63"/>
    <p:sldId id="277" r:id="rId64"/>
    <p:sldId id="278" r:id="rId65"/>
    <p:sldId id="279" r:id="rId66"/>
    <p:sldId id="281" r:id="rId67"/>
    <p:sldId id="280" r:id="rId68"/>
    <p:sldId id="282" r:id="rId69"/>
    <p:sldId id="304" r:id="rId70"/>
    <p:sldId id="284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notesMaster" Target="notesMasters/notesMaster1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1175,'-23'-6,"18"11,2-1,0 0,1 2,0 0,0-2,0 0,-2 7,3-8,0 3,0-2,1 1,0 1,0 0,0-1,0-1,1 0,0 2,0-2,0-7,2 11,1-8,0-1,-1 1,0 0,3-2,-1-2,3-6,4-19,-10 25,0 1,1 1,-4 7,0 4,1 4,0 0,0-8,0-1,1-12,-1 18,0-6,1-1,0 0,-1 0,4 5,-3-5,-3-8,-1 0,1 0,0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1212,'19'-2,"-16"2,0 0,2 0,-1-1,0 2,-1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1694,'19'26,"-17"-21,0 0,1 7,-2-7,0-2,-1 1,-1 2,0 0,0-2,0 1,-1 1,-9 11,7-14,-3 2,2-3,-1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810,'2'0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810,'-1'9,"4"-9,9 1,-7-1,-2 0,4 0,2 1,-6-1,2 1,-2-1,0 0,2 2,2-2,-2 2,0-1,-2-1,-16-17,10 10,10 5,-14 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3370 714,'2'0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3371 714,'11'2,"-12"1,-1 0,-1 3,0-1,-1 0,4-2,-4 3,4-3,-3 2,2-1,-1 0,1-1,-1 0,5-1,5-1,1-1,-5 0,-1 0,4-1,-3 2,1-1,-2-1,0 2,-6-1,-4-1,3-1,2-2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3381 717,'-1'14,"0"-9,1-1,-1 0,0 1,1 1,0-1,-1 0,-1 10,2-10,-1 0,1 0,0 0,1-9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750,'24'5,"-20"-5,0-1,-1 2,4-2,-9-4,2 2,-1-2,0 1,1 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3472 713,'31'8,"-28"-7,0 0,0 1,-2 1,-2 0,-1 1,0-1,0 0,-2 3,2 1,1-4,-1 1,-3 8,4-9,0 0,4 0,1-1,3 0,-2-2,-2 0,-13 0,7 0,-1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3324 895,'44'-1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928,'54'-14,"-54"11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3421 882,'21'-1,"-17"1,1 2,2-1,-3-1,-1 2,0-1,0 0,-6 3,-1-2,0 1,-4 1,3 0,3-1,-3 1,4-1,-1 0,-1 1,0 0,1-1,5-1,12 1,-3-2,-7 0,-1-1,0 0,5 0,-6-1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3245 1424,'-13'-14,"10"12,-2 0,0 3,2-1,-2 2,0 2,-1 0,1-1,2-1,0 0,-1 1,1 2,2-2,0 0,0 15,0-13,1-1,2 1,1-3,2-1,-2-2,0 0,4-1,-4-1,1 0,0-3,1-2,0 2,-3 3,1 0,3-3,1 2,-4 2,5-3,-4 3,-1 2,-3 4,0 0,0 0,0-1,0 2,1 5,-1-6,1 4,-1-5,2 4,1-4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570,'19'22,"-18"-15,2-2,-3-2,1 0,2 1,-3-1,2 1,-1-1,3 2,-3-2,1 1,0-1,-1 0,4 4,-3-4,0 0,1-3,-2-3,5-10,-1 3,-3 6,0-1,1 2,-1-1,1 1,-1 0,1-1,0 1,0-2,0 0,4-1,-3 3,-1-1,1 1,-1 0,0-1,0-2,0 1,3-21,-7 22,-2 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570,'28'37,"-26"-34,1 0,-1 1,-1-1,1 0,1-3,1-1,0-2,2-2,-3 2,0 0,9-12,0 3,-6 7,-1 0,1 0,-1 0,0 0,0 0,11-14,-13 15,-1 0,-2 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721 877,'25'-10,"-22"9,2-3,-2 3,4-3,-4 2,2 1,-2 0,0 0,0 1,0 1,-5-4,-2 0,-3-3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762 828,'-9'42,"8"-37,0 0,0-1,-1 5,1-4,0 6,0-6,0 0,-2 6,1-8,2 0,1-6,0-1,-1-1,2-4,-2 6,1 0,1-2,0 0,1 2,-2 0,2 1,-1-1,1 1,4 0,-4 1,2 1,-2 0,-3 3,-4 1,1-1,1 0,3 0,2-1,1 0,-1-2,0 0,0-1,1-2,-1 2,0 0,0-2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824 816,'-8'30,"6"-27,1 0,-1 0,1 0,0 0,-1 1,1-1,2 1,2-3,1-1,2 0,-2-1,-1 1,-3 3,-2 1,-1 0,0-1,0 0,3 0,3-2,1 0,-1-1,1 0,-1 0,0 0,0 0,-4 9,-2-1,2-4,0-1,-1 1,-1 1,1-2,3-6,0 0,-1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829 844,'18'2,"-15"-3,1-1,-3-1,-5-3,2 3,0 0,1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848 815,'6'16,"-6"-13,-1 0,0 1,0-1,-1 3,2-3,-1 2,0-2,0 1,0 3,6-6,0-2,1-2,-2 0,-1 1,1 0,-1 1,-5 4,-1 0,-1 2,-5 4,7-6,-1 1,2 0,0-1,1 2,1-2,2 4,-1-3,2 0,-1-4,2-1,0-5,-3 3,0-2,0 2,0-3,0 0,-13 3,8 4,-1-1,1 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900 786,'-3'15,"1"-10,1 0,0-1,0 0,0-1,-2 2,1-2,-4 6,1-3,3-3,0 0,6-4,3-3,-4 2,4-2,-2-1,-1 3,0 0,-1 0,1 0,-8 8,-3 0,2-1,2 0,-3 4,4-5,2-1,-1 0,0 0,4-2,2-2,2-4,-3 2,0-1,0 0,-1 1,-7 7,-1 4,2-5,-1 3,2-1,-1 0,0 2,1-3,2 0,-1 0,1-1,3-5,1-6,-2 4,0 1,0 0,0-1,1 2,0 1,0 0,-2 4,-2 1,0 0,-1 0,0-1,-1-1,-2 0,2 1,0-2,0 0,7-3,0-1,-1 1,2 0,-2 0,0 1,0 0,0-1,0-1,-5-1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732 823,'-13'16,"12"-9,0-4,1 0,0 0,0 2,-1-1,0 0,1-1,0 4,0-3,1 1,2 0,-1-2,-1 0,4 3,-3-3,1 1,1 3,-1-3,1-1,-1 0,6 0,-6-2,5 2,-4-2,0 0,-1 0,4 0,-2-1,-2 0,1 0,1 1,-2-1,0 0,0-1,0 1,0-1,5-1,-3 1,-2 0,1-1,0 1,0 1,0-1,-1 1,0-1,0 1,2 0,7-4,-7 2,-1-1,4-4,-6 4,5-4,-4 5,0 1,4-5,-4 6,0-1,1-2,1-1,-1 1,-2 0,2-1,-3 1,0 0,0 0,2-3,-2 2,-1-2,1 3,-1-2,1 2,-1-1,1 1,0-5,-1 5,0 0,0 0,-1-3,1 3,-2-3,-2-5,1 7,-2-2,0 2,-1 1,3 1,-2-2,1 3,-1-4,0 1,1 1,1 2,0 0,0 0,0 1,-1-1,1 2,-1 0,-7 2,6-1,1-1,-5 5,0-1,5-2,0 0,-1 0,0 0,0 0,0 0,1 1,0-1,1 1,0 1,-2 4,3-5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965 836,'16'-4,"-13"3,1 0,0-2,-1 2,1-1,0 0,-1 0,0 1,0 0,1 0,-1 1,1 0,0 0,2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3323 1441,'-11'37,"7"-34,1 0,0-1,-1-8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1039 777,'16'2,"-12"-3,1 0,-2 0,1 1,0-1,-1 0,0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733,'-8'23,"6"-12,1-6,0 6,-1-5,1 2,0 1,-3 24,0-12,3-16,0-2,1 1,-1-1,0 0,2-7,0-2,1 0,0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802,'0'15,"0"-10,0-1,0 0,-1 26,1-24,0 0,0-2,-1 4,1-4,1 0,-1-1,1-14,0-9,-1 13,0 2,2-6,-1 5,1 1,-1 2,0 0,2-3,-2-1,0 4,0 0,4-4,-3 4,1 1,0 0,0 0,1 16,-4-9,1 0,-1-1,0-1,0 1,-1 0,1 0,1-1,0 9,-1-8,0 6,0-6,0 1,0-2,-3-9,0 1,1 0,1 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1077 829,'14'-14,"-11"12,0 1,-3 5,-1 0,0 0,0-1,0 0,-2 3,1-3,1 0,-2 0,1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1107 792,'19'-6,"-16"5,0 0,0 1,0-1,0-1,0-2,-2 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1146 735,'-12'32,"11"-27,-1-1,1-1,0 1,-2 12,3-8,-1 0,-2 9,1-7,1-5,1 1,-2 4,2-7,0 0,-1 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815,'6'14,"-9"-9,2-2,0 0,4-2,0-2,1 0,-1-3,0 1,1-2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733,'9'33,"-8"-30,2 0,-2 0,2-1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1207 743,'-3'10,"2"-6,-1 3,-1-4,0 2,-2 1,2-2,0-1,1 1,5-5,0 0,1 0,-1-1,3-3,-3 3,0 0,0 0,-6 8,2-2,-3 0,2 0,-2-1,1 0,1 1,11-5,-5-1,-1 0,0 0,-5 6,0 1,-2 4,2-6,-1 1,2-1,-2 0,8-7,-3 1,1 1,-1-1,1-1,-1 1,2 1,-1 0,0 2,0 2,-1 2,-1 0,0-1,0 6,-2-6,1 0,0 0,-1 2,0 0,0-1,1-1,-2 0,-1-4,0-9,1 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1209 787,'0'30,"-1"-25,1 0,0-1,0 0,0-1,0 9,0-8,0-7,-1 0,1-2,0 2,0-1,0 0,0 1,1-1,-1 1,-1 6,-1 2,0-2,0 0,0 1,1 0,-2 0,0-4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3406 1395,'-18'-6,"15"7,-1 0,0 4,2-1,0 0,1 1,-2 7,2-4,-1-2,2-1,6-6,-2-2,2 3,-9-1,7-3,1 0,-2 1,1 0,1-2,-3 2,1 0,0-2,-1 1,5-6,-5 7,-3 8,-2 6,2-2,-1-4,2-2,-1 6,1-6,0 0,1 0,2-2,2 0,-2 1,2-2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815,'1'26,"2"-21,1 1,-2-3,1 0,-1 0,4 1,-2-2,2-2,1-7,-5 4,0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1247 790,'-6'20,"6"-15,0-2,0 2,-1-2,1 1,0-1,1 8,0-6,1 1,-2-3,3-6,-2 0,0-1,0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1267 778,'-2'20,"2"-15,0 10,0-11,-1 3,1-4,-1 0,2 1,-1-1,0 0,-1 1,1 5,0-5,0-1,0-7,0-13,1 9,0 1,0 4,0 0,1-2,-1 2,0-1,0 1,1-7,0 6,1 0,0 2,3-2,0 3,-2 1,-1 2,-1 1,0 0,2 11,-3-10,-1 1,1-1,-1 4,-1-4,0 0,0 1,-2-1,-2 2,3-3,0 0,-2 1,-2 0,3-2,0-2,0-3,2-1,0-4,1 4,1 0,1 1,0-1,1 1,0-1,-2 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836 974,'4'26,"-1"-21,-2-2,0 2,2 8,-2-9,1 0,-1-1,2-1,0-1,0-2,2-2,-3 0,0 0,6-13,-5 12,-1 1,0-1,0 1,0 0,3-5,0 1,0-1,0-2,-3 7,0-1,6-4,-5 6,0-1,0 1,7-6,-7 7,0 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747,'1'23,"2"-18,-1-2,1 2,1 0,0 0,-1-1,0 1,0 1,-1-1,1 0,0-1,-1 1,0-1,4 3,-4-3,2 0,-5-7,-1-2,-1 0,1 2,2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730,'-46'71,"43"-64,1-2,0 0,0 0,-1-1,1 0,1-1,0 1,0-1,1 2,-1 0,1 1,-1 4,-3-11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1752 690,'53'-9,"-48"7,-2 1,0 0,5-1,-5 2,2 0,-1-1,-1 0,0 1,3-1,-3 1,0-1,8 0,-4-1,2 0,-6 1,0 0,5-1,-4 1,2-2,1-2,-2 1,2 0,-2 1,-2 2,3-2,-1 2,-2 0,1 0,6-3,-7 3,0-1,1 1,-1 0,0-1,1 1,3-3,2 3,0-2,-5 2,-1 1,3-2,0 0,4-1,-7 2,1 0,5-3,0 0,-5 2,0-1,6-4,-6 5,0 0,-1 0,1 1,0-1,10-1,-2-1,-8 4,3-2,-1 0,4 0,-6 1,0 0,5 0,-1-1,-1 1,2-2,-6 2,3-1,-2 2,0-1,0-1,0 1,0 0,3-2,-4 2,3-2,-3 2,2-2,0 2,10-3,-3 0,-5 3,-1-1,2 1,1-1,-5 1,-1 0,5 1,3-3,-7 2,-1 0,2-1,-2 2,1-1,5-1,-5 1,1 1,-1 0,1 0,0 0,-1 0,-1 0,0 0,0 0,0 1,0 0,5 0,-5-1,-19-1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1744 390,'-5'16,"4"-11,0 1,-1 9,1-8,0-2,-1 1,1 0,0-1,0 1,0-1,0 10,1-12,1 4,0-4,2-1,2-2,-1-2,14-21,-17 20,2-3,0 2,1-2,-3 3,0 12,0 7,-1-13,1 4,-1-4,5 5,-1-7,0-1,-2-3,0-1,-2-3,0 0,0 2,-1-18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1780 423,'29'17,"-26"-16,-7 5,-2 3,5-4,5 1,-1-4,2-1,-1-1,0-1,0 1,-1-1,-2 4,-5 5,-1 4,1-7,1-3,2-5,-1-1,2-1,0-1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1846 414,'-2'19,"1"-14,0-1,1-1,0 0,-1 0,0 0,0 1,1-1,0 0,-1 2,0 0,1 0,1-1,2-1,3-4,-3 0,1-1,0-1,0-1,-1 1,-1 0,-1 0,-3 0,-3 0,0 0,0 1,-3-1,5 2,-4-1,4 1,-3-2,3 3,9-1,10 0,-12 1,1-1,-1 1,0 0,-1 0,2 0,-2 2,0-1,0-1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3483 1402,'-10'-14,"26"27,-32-26,13 13,0-1,0 1,0 0,0 0,0 3,-2 4,4-3,0 4,0-3,0-2,1 3,-1-3,1 6,0-5,1-9,-1 10,4-7,0 0,0 1,6-6,-6 3,1-4,-4 5,0 0,1-4,0 2,-1 2,-1 9,1 8,-1-10,1 0,-1 1,0-1,1-1,1 0,0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1882 454,'19'-1,"-16"0,1 1,0-1,-1 1,2-2,-2 2,0-1,-6 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1957 386,'-19'84,"22"-84,0-2,1-1,-1 1,0-1,0-1,1-3,-1 5,-3 6,0 2,0-3,1 1,0 0,0 0,0-1,1 0,-1 0,3-3,-5-5,-1-4,1 2,0 4,1-4,-1 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1966 414,'13'4,"-9"-5,-1 1,0-1,0 1,0-1,0 1,0-1,-6 3,-1 1,1-1,3 1,0 0,3 4,-1-4,2 0,-1-3,1 1,-1-1,2 0,-1 1,-3 2,-5 3,0 0,1-2,0 0,0-1,-2 1,3-1,-1-3,3-4,1 0,0 1,1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2054 382,'-24'63,"23"-58,-1 2,1-4,0 3,2-2,0 0,0-1,2-2,0 0,1-2,3-3,-3 1,-1 0,-2 0,0-1,-4 0,0 1,-1 0,-1-1,1 0,0 0,1 1,1 0,-1-2,0 0,0 1,10 3,-2 1,-1-1,3-1,-4 2,0 0,3-1,-1 0,0 0,-9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1906 429,'17'11,"-14"-8,0-1,0 0,-2 1,-3 0,-1 3,-1 2,2-3,-1-6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2078 421,'39'18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2188 350,'-19'91,"17"-87,1 0,0-11,1 0,-1-2,-1 5,1 0,-1 1,-2 0,1 2,0 1,-2 0,2 1,1 2,2 0,0 0,0 0,2 9,0-8,1-1,0-2,2-1,3-1,-2-1,-3 1,5-4,-4 2,0 0,-1 1,1 0,-5 6,1-1,0 0,-1 0,1 0,0 1,0-1,2-6,-1-8,-1 7,-1-2,1 3,0 0,-2-6,2 3,6 8,-2-1,-1-1,0 0,0 0,1 0,0-2,0 0,-1 1,1-1,-9 6,2-2,-2 1,3 0,-2 2,3-1,1-1,1 0,-1 4,2-4,2-5,-1-1,3-5,-2 0,-4 5,2 9,-1-3,-1 9,0-7,0-2,-1 0,0 0,0 1,-1-1,-1 3,-1-1,1 1,-3 4,4-6,0 0,1-8,1 0,0 1,0-1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2247 416,'2'23,"-2"-19,-1-1,1 1,-1 0,1-1,-1 0,1 0,0-13,1-4,-1 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2246 375,'23'26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2308 347,'-27'84,"25"-78,0 2,1-3,0-1,4-2,0-2,1-3,1-3,-2-1,-3 4,0-1,0 0,0 1,0 0,-3-3,2 3,-16-11,14 13,-1 0,7 2,2 0,4-1,-5 0,1-1,-1 0,0 0,2 0,-7-2,-3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3540 1422,'-4'16,"1"-12,2-1,0 1,-1 0,0 1,-1-1,0-3,0-3,0 0,-3-4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1931 357,'-1'63,"1"-50,-1-7,1-1,0-1,-1 3,1-2,-1-1,1-1,-1 0,1 0,0 0,0 0,0 1,0-1,0 1,0-1,0 0,0 1,0-1,4-1,7 0,-8-2,1 0,-1 1,0-1,6 1,-2-1,-1 1,-3-1,0 0,4 2,10 0,-13-2,6 0,-7 1,8-1,-4 2,-3-2,3 1,-3 0,4 0,-2 0,-3-6,-2-2,0 2,-1 2,1 0,-1-2,0 0,1 0,-1-1,2-10,-2 11,1-1,0-2,0-1,0 1,1-8,0 8,-1 0,1-10,-1 6,0 8,-1 1,1 0,0-2,-6 3,0 2,2 0,0 0,-1 0,1 0,-2 0,1 0,0 0,-1-1,1 1,-1-1,0 1,2-1,-2 1,-22-2,21 2,0 0,0 1,-6 1,7-2,-1 1,-5 2,5-3,1 1,-7 1,9-1,-6 3,4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2924 451,'-12'17,"10"-14,0 1,0 1,1-2,0 0,0 2,0 1,0-2,-1 2,1 2,1-2,-1 2,1-3,0 0,0-1,-1 0,1-1,0 0,0 5,0-4,1-1,3 7,1-2,0-2,1-1,-3-3,2 1,-2-2,0 1,1 1,3 2,-3-3,3 1,-3 0,1-1,-2-2,4 1,-4-1,11 1,-10-1,0 0,0-1,0 1,0-1,1-1,-2 1,3-1,0-1,2-2,-4-1,-2 3,-1-1,1 0,-1 0,3-5,-3 4,2-5,-1 6,-1 1,-2-5,1 2,0-4,0 6,0 0,0 1,-1 0,0 0,1-3,-1 1,1 0,0-2,-1 3,0-1,1 2,-2-1,1 0,-2 1,0-1,-2 0,0 1,0 0,1 1,1 1,-3-3,1 1,1 1,0 0,-2-1,-2 3,3 1,-3-1,5 1,-10 1,5 0,4-1,1 0,0 1,0-1,0 2,0-1,-1 2,1-1,-2 1,1 0,0-1,2 0,1 1,-1 1,1-2,-1 1,1 0,-1 1,0-1,1-1,0 0,0 1,1 1,0-2,0 3,0-1,0-2,0 1,0 0,0-1,0 4,0-4,0 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3111 464,'16'-2,"-11"2,0 0,0-1,-1 1,0 0,4-1,-4 1,-1 0,1 0,0 0,0 0,-1 0,6 0,-5-1,2 1,-3 0,2 0,-2 1,-15 0,7-1,-4-1,6 1,-2-2,0-1,2 0,-2-1,2 1,1 0,-1 0,-1-2,1 7,2 3,0-1,-1 1,-1 4,0 0,1-3,0 1,0 0,0 0,0-1,0 0,1-1,-1 0,0 0,1 5,-1-1,1-2,0-3,1-1,1-11,0-5,0 3,1 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3128 500,'7'36,"-7"-40,1 0,0 1,0-1,0 1,1-1,0 1,1 1,1 1,0 0,0 1,0-1,0 0,-1 1,1-1,0 2,0-1,1 2,0 1,-5 1,-1-1,-17 19,13-15,1-3,1-1,0-2,15-4,-8 3,-1-1,2 1,2-2,-2 1,-1 0,0 1,-1-1,-2-2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3249 442,'-18'14,"16"-11,-1 1,0 1,1-1,1 0,1 0,0 0,0-1,2 1,0 0,1-1,0-1,0-1,2 0,1 0,-2-1,-3 3,-5-1,-2-1,0 3,2-1,-1 0,0 1,3-1,-3 5,3-1,2-4,1 0,2 1,0-3,1 1,1-1,-2 1,0-1,2 0,-2 0,1 1,-6 1,-1-1,0 0,-2 3,2-4,0 2,-1 0,0 0,3-7,2 0,3-7,-2 7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3244 497,'39'-11,"-36"9,0 2,0-1,-6 0,-5-5,4 1,0 1,1 0,-2 0,6 8,-1 2,0-1,-1-1,1-1,-1 1,1-1,0 0,-1 2,-1-1,0 0,-2 2,2-2,-1-2,7-1,5 0,-4-2,-2 1,3-1,-3 1,-7 4,-4 3,5-4,1 0,0 1,0-1,0 0,0 2,0-2,4 0,2-3,-3 4,-2-1,1 1,-1-1,2 1,1-1,1-3,2-1,-2-1,0 0,0 0,-2-1,0 0,-1-1,0 1,-1-1,-1 0,2 1,-1 0,-2-1,0 3,0 2,-1 2,1 1,1-1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3324 452,'-12'13,"6"-7,-2 2,6-5,-1 0,0 0,18-12,-11 7,8-3,-9 4,0 0,0 0,2-1,2 0,-4 1,4 0,-4 1,1-1,0 0,-11 4,-3 1,2 1,0 4,5-6,-1 1,0 1,1-1,11-4,-4-1,-1-1,1 2,3-2,-1 0,-3 2,1-2,-6 6,-3 0,2-2,-1 1,0 3,1-1,1 1,0-3,-3 19,4-14,0-5,4-7,1-7,-2 8,0-2,-1 2,2 0,3-1,-3 3,2 0,-2 0,0 2,0-1,1 1,-3 2,0 0,-2 0,0 1,0 0,0 4,-1-5,0 0,-3 4,1-4,-2-1,2-1,-1 1,1-3,0 0,1 0,0 0,13-1,-4 1,0-1,15-6,-21 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489 795,'-16'-14,"12"11,1 1,-1 1,1 0,0 2,0 0,-2 3,3-1,-1 0,0 1,2 1,1-1,-1 5,1-3,1 1,-1-4,1 2,2-2,1-4,0-1,0-1,-1-1,0 1,-1-1,1 0,-1 0,1 1,0 0,-1 0,1 1,0 0,0 1,-3 4,0 3,-1 3,1-2,-1 0,0-1,1 0,0-1,0 0,0 2,0-1,0-2,1 0,0 0,-1 0,1-1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555 820,'14'-2,"-11"3,0-2,0 1,0 0,0 3,-3 1,-1-1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621 749,'0'42,"1"-39,0 0,0 0,0 2,5 6,-3-8,0-2,0 1,0-1,0 0,0 0,0 0,-2 2,-3 2,-1-2,0-1,-1 0,-2-2,1-2,3-1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1563,'-25'6,"23"-3,-4 5,3 0,3-3,0-2,0 3,1-3,1 4,-2-4,2 0,1 0,1-3,-1-2,4-7,-3 5,-2 0,2 2,-2-2,2-1,-2 2,2-1,-2 7,-1 2,0-2,0 0,0 2,0-2,0 0,0 0,0 1,0 0,0-1,0 0,0 0,3-1,0-18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630 770,'28'-2,"-25"1,0 1,0-1,0 2,0-1,0-1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697 792,'34'-4,"-33"1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742 753,'27'9,"-24"-7,-1 1,-3 1,0-1,-1 0,-1 3,-1-3,1 0,-2 1,-1 2,4-2,1-1,-1 1,2 0,0-1,3-1,0-2,0 0,7 1,-6-2,6 1,-7 0,0 0,1 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295 920,'-3'20,"2"-17,0 1,1 0,-1-1,1 4,-1-2,1-1,-1 4,-2 7,3-12,0 1,0 0,0 0,1-1,-1 1,1 0,1-1,0 0,1 0,0-3,0-2,1-2,-1 0,0 1,0 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330 893,'-3'13,"3"-9,0-1,-1 1,0 0,0-1,-1 4,1-3,-1 0,1 0,0-1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344 962,'2'0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345 962,'3'0,"0"0,1 0,-1 0,1-1,1 1,1-1,-3 1,1 0,-1-1,0 1,-6 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341 992,'2'0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342 992,'15'-2,"-11"1,0 1,4 0,-1 0,-2 0,-1 0,-1-1,0 1,0 0,0-1,-9-2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360 931,'2'0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3186 1583,'-13'-8,"10"8,-1 3,1 0,1 1,1 1,1-2,0 0,1 0,2-2,0-1,0-1,0-1,0-1,-1 0,2 0,-1 0,0 1,-1 7,0 1,0 1,0 0,-1-3,-1 0,1 0,0-1,0 2,2-3,3-25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405 931,'-10'68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489 922,'2'0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490 922,'3'-1,"-2"4,-1 1,1-1,-1 2,0 0,-1 0,1 6,0-7,0 2,0-1,0 0,0 0,0 0,0-2,1 1,-1-1,0-7,-2-6,0 3,2 4,-4-4,2 3,0 1,-1 1,-1 0,1 1,-1 1,0 4,3-1,-1 0,2 2,-1-2,1 2,1 0,0 0,1-1,1-2,1-1,0-1,0 1,3-2,-4 0,0 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379 932,'34'13,"-31"-12,0 1,2 0,-8 0,0 1,1 0,1 0,-4 9,4-8,-2 2,0 0,1-2,-1-1,-1 1,0 0,1 1,1-2,4 0,1-4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543 962,'19'0,"-16"0,1 0,-1-1,1 0,0 0,-1 1,0 0,-10-9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626 908,'-4'19,"4"-16,-1 1,0-1,1 0,-2 2,0 2,1 3,0-5,1 4,-1-2,1-4,0 1,2-1,1-2,0-1,1-1,3 0,-4 0,1 0,1 0,0 0,1-1,-3 1,-6-1,-2-3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655 887,'2'0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656 887,'6'-4,"-4"8,-3 2,0-2,1 0,-1-1,2 0,-2 0,1 1,0 1,0-1,0-1,-4-12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1163 822,'-8'34,"7"-29,1 0,-1-1,1 0,0 0,-1 0,1 0,0-1,0 0,0 0,0 1,0-1,1 0,-1 0,3-2,0-2,5-2,-3 0,-2 1,1 1,3-2,-4 3,2-2,-1 1,-1 0,0 1,0-1,-4-2,-2-1,1 0,-1 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 770,'8'21,"-8"-17,0-1,0 1,-1 0,1-1,0 1,-1-1,0 1,1-1,-1 1,0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1578,'-18'-3,"15"4,-1 1,1 1,0 0,1 0,0 0,1 0,1 0,-1 1,2 1,0-1,1 3,0-4,1-5,0 1,5-6,-5 4,1 0,-1 0,0 1,-1-1,0 0,1-1,-1 1,2-3,-3 3,-1 9,-2 1,2-1,-1-1,0-2,1 4,0 5,0-8,0 1,1 0,0-1,0-1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931,'-15'8,"10"-7,-3 1,5 0,-4 1,2 1,2-2,0 1,-4 4,4-1,-1-1,1-1,0-1,0 0,-1 0,-1 1,2-3,-1 4,1-2,-2 2,3-2,3-6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1002 993,'2'24,"-1"-20,0 7,-1-8,0 0,0 0,1 6,-1-4,0-2,0 1,0 0,-1 0,1-1,-1-6,1 0,-2 0,-2-2,1 1,-1 2,1-1,0 2,0 0,0 1,-2-1,2 2,1 3,5 3,-2-4,7 9,-5-9,3 3,-3-6,0 0,0 0,0-3,3-1,-2 1,-1 3,-2 3,0 4,-1-3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 920,'19'68,"-18"-65,1 4,-1-1,0-3,0 0,-1 0,-4-11,2 5,0 0,1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1051,'2'0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 1051,'3'0,"0"1,4-1,-1-1,2 1,-5 0,0 0,0 0,1 1,-1-1,1 0,1 0,1 0,-2-1,-1 1,0 0,-7 2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1218 927,'27'25,"-23"-21,7 8,-9-9,3 1,-3-1,2 1,0-1,-1-1,0-1,2 2,-2-1,0-1,1 0,-1 0,1 1,-1-1,1 2,-1-1,0-1,-1 2,3 1,-1 1,0 0,-1 0,0-1,-1-1,-5-5,-1-2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1387 975,'2'99,"1"-98,3-1,1-2,-4 1,1 0,-1-1,2 0,-2-1,0 2,-6-3,-2 0,2 0,-1 1,1 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1430 922,'-2'16,"1"-11,0 0,1 3,-1-1,1-3,0 5,0-4,0 1,-1-3,-2-3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982 1111,'4'25,"-4"-19,0-2,-1 1,1-2,0 2,0-2,0 1,-1 1,0-2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990 1223,'-14'-14,"11"13,-1 1,1-1,-1 1,1 2,-1 3,1 0,2-1,1-1,0 5,1-5,0 3,0-1,2 0,0-5,1-3,3-4,-4 1,1 1,-1 2,3-1,-3 1,-4 7,0 1,0 1,1 0,-1-1,1 0,0 2,2 6,-1-3,2 6,-3-12,-4-3,2-5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1630,'-11'27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335 1116,'14'6,"-3"-3,-8-2,1-1,-1 0,3 0,-1 1,-1-1,0 0,-1 1,-6 4,0 0,0-3,-1-2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341 1168,'24'-4,"-21"4,1 0,0 0,-1-1,0 1,2 0,-2 0,0 0,0 0,0 0,-5-4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371 1099,'17'5,"-12"-5,0 2,-1-1,0-1,-1 1,0-1,0 1,1 1,-3 1,-1 1,0 1,-1 0,0 0,-1 5,2-6,-3 6,1-4,1-3,0 4,0-1,0-1,0-2,1 0,0 0,0 0,-7-11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516 1140,'-10'-14,"9"11,-6-3,4 4,0 1,0 1,0 0,-1 0,1 0,-2 3,2-1,1 1,1 0,0 4,0-3,0 3,1-1,0-3,1 2,0-2,2 0,0-1,3-2,-2 0,-1-1,0 0,1-1,4-5,-2-1,-1-6,-1 2,-3 8,-3 19,0-1,1-7,0 19,1-18,0-1,0 1,0-1,0 0,0 0,1 9,-1-9,0-1,1-1,-1 0,0-1,0 2,-2-9,-1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556 1154,'13'-2,"-10"1,0 1,1 0,-1-1,1 2,0-2,0 1,-1 0,3 1,-4 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623 1087,'1'17,"-1"-12,0-2,1 1,-1-1,0 3,0 0,0 5,-1-1,1-7,0 0,-1 3,1-3,10-1,-5-1,-1 0,3-2,-2 1,-2-1,1 1,-1-1,4-2,-3-2,-2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676 1015,'-3'43,"3"-38,0 0,0 1,0 0,0 0,0-2,0-1,-1 0,-2-3,0-2,-1-1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395 1307,'16'4,"-12"-4,4 1,-5-1,0 0,0 1,0-1,3 0,-3 0,0 0,0-1,0 0,1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408 1331,'25'-2,"-21"2,0-1,1 0,-1 1,0 1,-1-1,2 0,-4-4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 1271,'14'11,"-11"-8,0-2,2 1,-2 0,3 0,0-1,-2 1,-1 0,-1 1,-2 0,1 4,-3-1,1-3,0 0,-1 1,1 0,-3 10,-1-3,2-5,1-2,0-1,0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1188,'43'-10,"-40"10,0 0,0 1,-3 2,6-8,-12 10,3-6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3348 1604,'37'-2,"-34"-1,0 1,2-3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564 1311,'-9'-19,"8"16,-2 0,-1-1,1 2,-1-1,-2 2,1 1,2 1,0 2,0 2,1 4,1-4,-1 5,2-7,0 14,3-9,0 2,1-3,-1-2,1-4,0-2,-1-1,-1-3,2-2,-3 3,2-2,0 1,0-1,-1 2,1 12,-3 6,1-8,-1 1,0-1,0 4,-1 6,1-11,0 1,0-1,-1 2,1-4,-1-9,1 3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595 1323,'17'0,"-14"-1,0 1,1-1,1 1,-2 0,1 0,1 0,1 0,-2 0,-1-1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1407 1102,'-12'15,"11"-11,-1 0,1 2,-1-1,0 3,1-4,-1-1,1 0,0 0,-4 11,3-10,1-1,1-6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1411 1097,'17'10,"-14"-7,0 0,0-1,1 3,1 1,6 7,-6-10,6 7,-5-6,-3-2,0 0,2 2,0 0,-3-1,2 0,-1-1,2 3,-2 0,-2-2,-7-1,3-3,-6-5,5 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1302 1182,'0'24,"0"-20,0 0,0 3,-1 8,1-9,0 5,0-7,-1-1,0 2,1-2,-3-5,-1-3,-1-1,-1 2,3 1,0 2,0 1,-1 0,0 2,1 0,2 1,1 1,2 1,3 3,-1-4,0-1,0-1,-1-1,2 0,2-2,1-1,1-1,-6 1,4-3,-4 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1414 1230,'15'4,"-11"-5,-1 2,0-1,0 0,0 1,1-1,-7-8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1416 1129,'0'18,"1"-14,1 0,0 0,1 2,-1 2,0-2,-2-1,1 0,-2-1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1518 1229,'-3'20,"3"-16,0 1,-1-1,1-1,0 0,1 0,0 0,5 2,-2-2,-1 0,1-1,-1-1,2 0,1 0,-2-2,-1 0,0 0,1-1,-1-2,0 0,-3 1,-3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1559 1161,'2'0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700 1243,'8'48,"-6"-34,-1-8,-1-1,1 5,0-6,-1 0,0 3,0-4,-1 6,0-5,0-9,-1-1,0 1,0 1,-1-1,-3-2,3 4,0 2,0 0,-1 1,1 1,0 1,0 4,2-1,1-1,-1 4,3 2,0-3,-1-4,0 0,2 1,1-1,0-1,1-2,-1 0,0-1,7-2,-8 2,0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3424 1590,'2'0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743 1317,'38'2,"-35"-3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820 1258,'-1'17,"1"-12,0 1,0-1,0 1,0-1,0 1,0-1,0 0,1 4,1 1,-2-4,1 4,0-7,1 4,1-5,1-4,0 1,0-3,0 0,-1 1,-1-1,2 0,-1 1,-1-1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1207,'4'25,"-4"-19,1 0,-1-1,0 3,0-5,0 0,-2 2,2-2,-3-1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403 1476,'2'0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409 1513,'29'10,"-24"-9,-1 0,0-2,1 1,-1-3,-2-1,0 0,-2 1,0 0,0-4,-2 2,0 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438 1451,'48'40,"-50"-33,0 1,1-3,-1-1,-1 9,2-8,0-2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547 1493,'-14'-7,"10"6,1-1,-2 1,2 0,0 3,-1 4,2 3,2 2,1-2,0-5,0 5,2-3,0-1,-1-2,2-2,-3-4,2 1,0-4,-2 3,3-2,-2 1,1 11,-3-3,1 4,0-4,0 0,-1 1,1 1,0 0,-2 1,1-2,1 0,-1-1,0-1,0 1,0-1,0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566 1516,'13'1,"-10"-1,3 1,2-2,-3 2,0 0,-1 0,-1 0,0 0,2 0,-2 0,0-1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673 1459,'-4'25,"8"-4,-3-16,0 1,1-1,-1-1,1 1,1-1,0-2,2 0,-1 0,-1-1,-2 2,-2 1,-3 2,0-2,1 0,2-1,-2 1,-1 3,1-3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671 1487,'2'0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3468 1590,'4'1,"-22"-6,15 5,0-1,0 1,0 0,-1 0,0 2,1-1,0 1,2 2,0 0,1 0,0-1,0 1,1-1,0 0,2-3,4-5,-6 2,2 1,1-2,-1 3,1 0,-1-1,0 1,0 0,1-2,-1 1,0 0,0 0,-4 7,0 0,0-1,2 0,0 2,0-3,-1 0,0 0,1 2,1 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417 1485,'16'5,"-12"-5,0 0,0-1,1 2,-2-1,1-1,0 2,0-1,0 1,6-2,-7-1,-4-2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674 1475,'14'2,"-11"-2,1 0,-1-1,7 0,-7 1,4-1,-2 1,-1-1,2 0,-2 2,0-2,3 2,-3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1284 1306,'0'13,"1"-10,0 5,0-5,0 0,-1 0,1 0,0 1,0 2,0 2,1-4,0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1277 1394,'2'15,"-2"-11,0 2,0-3,-1 0,2 1,-1-1,3 0,0 0,0-1,2 0,0-1,-2 1,-1 1,1 0,-3 0,1 6,-3-3,0-2,1-1,-2 0,0 0,-1-2,1 0,-3-5,1-1,4 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1273 1418,'2'0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759 1526,'38'3,"-35"-4,2 1,-2 0,2-2,-2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844 1442,'-3'14,"3"-9,-1 0,1-1,-1-1,1 0,-1 4,0-3,1 0,0 6,0 1,-1-4,1 1,0-1,0-3,1 0,0-1,0 0,0 0,3 3,0-2,0-1,1-1,0-2,-1-1,0-1,-1 0,0-1,1 0,0-1,-1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879 1409,'-1'21,"1"-18,0 2,1-2,0 1,-1 0,1 3,0-4,-2-6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1544 1171,'0'35,"0"-32,0 1,-1 0,1 0,-1-1,0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1535 1340,'1'18,"0"-14,-1-1,1 4,-1-2,1-2,-1 1,2-1,-2 1,-1-1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3500 1604,'15'0,"-10"0,-8 0,6-3,1-2,-2 1,0 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1524 1421,'3'14,"-3"-10,1-1,0 1,0 1,-1 1,2 2,-2-4,1-1,-1 0,1 0,0 1,-1-1,0 0,-2-6,-1 1,0-1,0 1,-4-1,4 3,0 0,0 0,-1 0,1 2,2 1,0 1,2 0,2 0,3 1,-3-3,3 3,-2-3,-1-1,0-1,1-2,0-2,1-3,-5 4,-3 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1684,'22'2,"-18"-2,6-17,-18 34,11-17,1 1,1-1,-2 0,2 1,-2 0,0 0,0 1,0 0,2-8,-10 14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407 1723,'17'0,"-13"0,4 1,-4-1,0 2,1-2,-1 2,-1-1,1 0,-2-4,-3-1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 1651,'27'6,"-23"-5,-1 1,5 2,-3-2,1 1,-3-2,-2 2,-1 0,-3 6,2-5,0 0,-2 2,2-2,0 0,-4 9,4-8,-3 4,1-1,1-5,-1 2,2-2,0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549 1696,'-11'-20,"8"17,-1 2,0-1,1 1,0 1,0 2,2 3,-1 0,2 0,-1-2,1 3,0-3,0 2,2 2,0-2,0 1,1-3,0 1,3-6,-1-2,-2-1,0 0,0-3,-2 4,1 0,0 9,-2 0,1 1,0 11,-1-11,1-1,0 12,0-12,1 4,-1-5,0 5,0-15,-1-2,0 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575 1699,'39'-6,"-32"7,-4-2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641 1643,'1'41,"0"-38,0 0,-1 1,2 1,2-1,-2-1,4-7,-10 9,7-3,1-1,-1-1,0 0,0 0,0 1,-2 4,-1-1,0 0,0 0,0-1,0 0,4-3,-9 2,4 1,-1 1,0-1,-2-2,0-6,2 1,-1-3,1 0,-1 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645 1672,'36'-12,"-33"12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693 1706,'19'-3,"-16"2,0-2,1 5,0-2,-1 1,0 0,0 0,0 0,0 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778 1627,'4'-4,"-3"37,-1-28,1 0,0 9,-1-9,1 0,0 0,-1 0,1 2,0 5,0-5,-1-4,0 1,0-1,-1-6,2-1,-1-1,-2-6,1 8,-1 0,0 0,-1 0,0 2,-2 1,2 1,-2 1,2 0,0 1,0-1,2 2,2 0,1 5,4 4,-4-9,1 1,2-1,-2-2,0-3,0 0,-1-4,0-1,-2 3,0 0,-1-1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3539 1585,'44'10,"-41"-10,0 0,8 0,-20 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438 1830,'15'4,"-11"-4,2 0,-2 0,-1 0,4-1,-3 2,2-1,-3 0,0 0,1-2,-5-2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450 1843,'21'5,"-17"-5,-1 0,2 0,0 0,-1-1,-1 1,1-1,-1 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 1793,'51'25,"-51"-20,-2 6,1-5,0-1,0-1,-1 4,0-3,1-2,0 1,0 0,1-1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578 1824,'-33'-5,"33"8,-1 3,1-1,0 0,1 6,0-8,-1 0,2 0,1 0,1 1,-1-2,3-2,-2-3,0-5,-1 3,-2 2,1 8,-1-2,-1 0,0 0,1 3,0-2,0 0,0 0,-1-9,0-3,-1 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604 1821,'32'-4,"-28"5,1 1,-1 1,-1-2,1-1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673 1789,'-1'21,"1"-18,1 4,0-3,-1-1,1 1,0 0,0-1,2 0,0 0,0-2,0-1,0 1,3 0,-3 1,-2 1,-1 0,-1 1,0-1,0 1,-10 2,8-8,-1-3,2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677 1801,'40'-3,"-37"8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732 1828,'17'-4,"-12"3,-1 0,-1 0,1 1,1 0,-1-1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765 1796,'23'28,"-24"-23,0-2,0 0,1 0,-1 0,1 0,-1 1,0 1,0-2,6-3,6-2,-7 2,-1-1,4-2,-3 3,-1-2,0 0,6-16,-9 14,3 0,-1 1,0-1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1543 1543,'-1'52,"2"-49,-1 2,0-2,0 0,-1 1,2-1,-2 2,2-1,-1 1,0-2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3610 1563,'3'0,"-31"39,35-40,-13 2,9-1,0-2,0 1,0-1,2-5,-1 1,-2 1,-1 0,1 0,-1 1,0 7,-1 0,1 3,0-3,0 1,0-1,1 0,0 2,-1-1,-2-1,-2-1,-1 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1521 1645,'23'0,"-20"0,1 3,0 1,-5 0,-2 3,0 2,-1 0,2-6,0 0,0 0,-2 2,1-1,0-1,0 0,6-3,1-1,3-1,-4 0,0 1,2-1,0 0,7 0,-9 2,3-2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 960,'-7'28,"6"-24,1 0,-1 2,0-3,1 0,0 3,1-1,1 4,1-1,-2-5,3 3,-2-2,0-1,0 0,-1 0,1 0,0 1,0 3,2-11,-5 13,2-5,1 1,1-2,0-2,0 0,1-1,-1 1,4-1,0 0,-4-1,0 1,1-2,2-3,0 0,-3 0,2 0,-1 2,-1 1,-1-1,2 0,1 0,-1-1,0 1,-2-1,1 0,2-8,-5 8,1 1,-1-1,1-5,-2 6,1-2,-1 2,0-2,1 2,-1 0,0 0,-2-5,0-1,-2 1,0 3,1 2,2 0,-1 2,-5-5,1-1,4 5,-2-4,0 0,2 4,-4-4,4 5,0 0,9 0,-14 0,3 1,1 2,1 3,-4 8,2-5,0-2,2-3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1355 1090,'2'0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1356 1090,'2'-13,"-3"16,-1 0,-2 0,1-1,0 0,0 0,0-1,-1 0,0-1,1 2,0-1,-1 0,-3 2,3-1,0 0,0 1,-1-1,0 2,2-3,-2 3,1 1,2-2,1 0,-2 3,1-2,0-1,-1 1,1-1,-1 1,-2 2,1-2,1 0,0 1,1-2,-1 0,2 1,-4 6,3-6,-4 7,4-8,1 1,-3 4,2-4,-2 7,-1 6,3-12,0-1,0 1,0 3,1 3,-1 7,2-14,-1 0,1 4,0-3,1 5,-1 5,0-9,0-1,0 6,1-6,-1 7,0-5,0 7,-1-8,1-1,-1 4,2 0,-1-4,0 9,0-8,1 3,-1-1,2-14,-4 16,3 3,0-1,1 0,-2-7,2 5,0 1,0 11,-1-17,1 4,0-6,-1 3,2-1,0 4,1-1,0 1,-2-5,0-1,1-1,-1 1,4 3,2 2,-6-4,7 13,-5-7,-2-6,3 4,-1-10,-6 7,8 2,-3-5,2 3,-2-2,0 0,5 8,-4-5,-2-3,0 0,1-1,7 5,-5-5,0 0,-2-1,7 2,-7-2,4 0,-4 0,2 0,22-21,-49 41,27-19,0-2,1 1,5-1,1-1,-8 1,2 0,-3 0,2 0,-1 0,-1 0,0 0,4 1,-2-1,-1 0,1 0,7 0,-8 0,-1 0,1 0,3 0,-4 0,14-12,-30 23,30-12,-13 1,0 0,0 0,2-1,-2 1,2-1,-1 1,3-2,-4 2,1-1,4 0,-6 1,4-1,-3 0,3-1,-3 1,0 0,0 0,1-2,-8 5,6-3,4-2,-2 1,0-1,-2-1,-1 1,1-2,-2 2,1-3,0 0,4-2,-4 3,0 0,-1 2,-1 0,1-2,-1 0,1-12,-2 13,1 0,0-5,0 5,0 0,0-1,1 0,-1-1,0 0,1-4,0 7,-1-1,1 1,-1-4,2-2,-1 0,-1 3,0 1,0-4,0 1,-2-4,1-1,-2-2,2 9,0 0,-3-13,3 12,0 0,0-1,0 2,0 1,-1 0,2 0,-1-1,1 1,-1-2,1-1,-1 2,0 1,0 0,1 0,-1-1,-1 1,-1-8,0 5,0 1,1 0,0 1,-1 0,-1-5,3 3,-1 0,0 2,-1-10,2 13,0-1,0 1,-1 0,1-2,-1 0,1 1,0 0,-2-4,2 4,-1 1,1-1,-1 1,1 0,-3-2,2 1,-2-1,-1 0,3 1,-3-3,2 3,1 0,-4-5,-1 1,4 4,-1 0,1 0,-3-4,4 5,-1 0,0-1,0 0,0 0,0 1,0 1,-7-7,7 7,0-1,-1 0,0 0,1 1,-3-7,-2-4,4 7,-3-1,4 5,0-1,-1 2,0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1275 1396,'27'-3,"-24"3,0 0,0 0,0 1,0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1410 1213,'-21'18,"20"-15,1 0,-1 0,1 0,-1 0,0 1,1-1,-1 1,1-1,0 0,2 0,2-2,0 1,0 0,-1-2,1 1,-1-1,1 1,0 0,1-1,-2 0,0 0,1-1,0-1,1-1,0 1,-1 0,0 1,-1 0,2-1,-2 0,1-4,-2-1,0 0,-2 4,0 0,0-1,-1 1,-2 1,0-1,0 2,-2-1,0 0,1 0,0 1,1 0,0 0,0 1,-2-1,1 0,1 0,0 0,0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1491 960,'15'-5,"-12"4,0 0,0 0,0 0,0 0,0 0,10-3,-7 2,-3 2,0-1,0 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1605 875,'-8'18,"7"-14,0-1,0 0,0 0,-1 3,1-3,1 1,-1 0,1 1,-1-2,4-3,9-3,-8 0,1 1,-1 0,6-6,-6 5,2-2,-3 3,4-3,-4 4,-5 5,-5 0,1-3,3-2,-2-2,2 1,0-2,1 1,6 1,0 3,-1 0,0 3,-2-1,-1 0,0 2,-1 1,1-3,-3 2,2-2,-5 4,3-5,-4 3,2 0,2-3,6-1,4-3,-2 1,-1 1,0-1,-1 0,0 0,0 0,1-2,1 1,-1 0,-6 7,-1-2,-3 5,-4 7,7-9,-1-1,1-1,1 0,-1 1,-1 0,1-2,2 0,3-6,1-1,0 0,0 1,0 0,-1 0,-1 0,2-2,1 1,-1 2,0 7,-2-2,-1 0,0 1,1 0,1 1,-1-2,2-1,3-2,0-1,-3-1,0 1,0-1,1-2,1-4,-4 4,1-1,0 0,0 1,-1 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1709 836,'3'40,"-3"-37,-3-2,0 1,0-1,-1-1,0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1681 887,'21'-2,"-18"1,1 0,1 0,-1 0,1 0,0 0,-2 0,0 1,-17 8,10-5,1-1,-2 1,1 0,0 0,1 1,0 0,1 0,1-1,6-6,-1 1,-1 0,1 0,2-1,-3 2,0 0,0 2,-6 0,-1 3,1 0,-7 6,5-3,3-4,6 0,13-8,-13 3,-1 1,-4 6,-2-2,0 0,1 1,-1-2,2 1,-1 0,-3 4,2 0,2 2,-1-5,5-10,-1 2,3-7,-1 6,-2 2,1 1,-5 15,1-5,2-5,-1 3,2-1,2-3,7-11,-9 3,3-3,-3 5,0-1,-1 1,1 0,0-3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1634,'20'4,"-15"-4,-2 0,0 0,2 0,3-1,-4 1,0-1,1 1,2-1,-1 1,7-2,-7 1,0 0,14-3,-13 3,0 0,7-1,-8 2,0 0,0-1,20 4,-21-3,-1 0,4 1,-4 0,1 0,-2 0,-16 2,7-2,-12-1,8-1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1745 886,'9'3,"-12"3,2-3,1 1,2-1,2-4,-1 0,3-2,-3 2,0 0,1 0,-1 1,-4 4,-6 5,3-5,1-3,2-5,1 1,0 0,-1-1,1 1,0 0,0-1,0 1,-1 0,1 0,0 0,0 0,0 0,0-7,1 3,2 11,-2-1,0 1,1 1,1 1,-3-2,3 3,-2 3,0-6,-1 2,0-1,-1 0,1 0,-1-1,1 1,-1-1,0-1,-2 1,2 0,-2-2,0-2,0 0,5-3,-1-1,1 1,0-1,1 1,-1-1,-1-1,2 1,-1-1,1 1,0-1,0 2,0 0,4-4,-4 5,3-3,-2 2,-1 2,0 0,-6 5,0-1,1 0,-1-1,0 1,-1 0,2 0,6 0,-1-3,0 1,0-1,0 2,-1 4,-1-3,-1 0,0 0,-2 2,0-1,-1-1,-2 1,2-2,0-2,3-3,3-2,0 2,-2 0,2 0,0 1,0 0,-4 7,-1-1,-4 2,0-2,0 0,2-2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1763 979,'36'12,"-33"-11,1-3,-1 0,0 0,1-1,-1 1,2-6,-3 5,-2 0,0 0,-3 1,-1-1,4 0,5 2,-2 0,0 0,2 0,-2 1,0 0,-4-3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1771 964,'16'-7,"-13"6,0 0,0-1,5-1,-2-1,-3 3,0-1,0 1,0-1,0 0,0 0,4-1,-1 1,-17 4,4-2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2020 1057,'-10'-46,"7"46,-3 0,2 1,1 0,-1 1,1 1,0 0,1 1,-1-1,1 0,-1 0,1 0,0 0,0 0,0 0,0 0,0 0,1 0,-1 5,0 2,1 6,1-11,0-1,1-1,-1 0,6 3,-3-7,2-1,-1-2,2-1,-1-1,1-1,1-3,-1 1,-3 6,2-2,-2 1,0 0,-1 1,-3 7,-1 3,1-1,-2 8,1 0,0-3,0-4,0 2,0 0,-1 10,0-3,1-8,-1 9,1-6,0-6,1 2,-4-3,3-10,2 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2116 1011,'-3'14,"3"-10,-2 3,2-4,-1 7,1-7,0 0,1 5,-1-4,1 0,-1 1,1-1,0-1,-1 0,2 0,1-1,1 0,-1-1,0 1,0-1,-1 2,1 0,-2 0,-1 0,0 0,-1 1,0-1,-1 0,0 1,1 0,-1 0,0-1,-2 1,1-2,-2 1,1-2,1-1,-1 1,1-2,-2-2,4-1,0 0,-1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2098 1040,'41'-2,"-37"1,3 0,-1 0,0 0,-2 0,-9 4,-1-2,1-1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2193 1053,'14'1,"-9"1,0 0,-2-1,1 1,0 0,-1 2,0 0,-2-1,0 0,0 1,-2 0,-1 0,-1 0,-2 0,0-1,1-1,-1 1,2-2,-2 2,2 0,-1 0,3 0,-2 0,6-1,0-1,0 0,2 0,-2-1,1 0,-1 0,0-1,2 1,-1-1,0 1,0 0,-2 3,0 0,-2 1,1-1,-1-7,-1 1,1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2269 1089,'50'-10,"-47"9,3 0,-3 0,1-1,0 1,-1 0,0 0,-31 16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2415 1070,'31'-1,"-26"2,-1-2,2 1,-2 1,-1-1,0 1,-6 4,-3-1,0-3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2070 954,'0'37,"-1"-34,1 0,-1 0,0 3,1-1,0 0,0 1,-1 0,0-1,-1 9,1-2,1-9,0 2,0 0,0 7,0-7,1 4,0-1,0-3,-1-1,1 1,-1 1,1 6,-1-6,1-2,-1 0,0-1,0 7,0-7,-1 0,1 0,-1 5,1-5,3-1,0 1,0-1,-1 1,1-3,2 1,-2-1,1 1,-1-1,0 0,2 0,0 1,2-1,-1 0,-2 1,1-1,3 0,-5 0,1 0,-1-1,3 1,-1-1,0 1,-2 0,0 0,6-1,-2 0,-3 0,0 1,-1 0,2 0,0-1,-1 1,-1 0,1 0,-1 0,1-1,-1 1,0-1,2 0,0-1,-2 1,1 0,0-1,1 1,-1 0,-1 1,0-1,1 1,4-1,-4 0,0 1,-1 0,0 0,1 0,0 0,0 1,-1-1,1 1,0-1,1 0,-2 0,5 0,-5-1,0 1,0-1,-2-2,2 1,-2-1,0 0,0-1,1-1,-1 0,0 1,0 1,0-3,0 3,0-3,0 1,0 2,-1-4,1 4,-1 0,0-1,0 0,0-2,0 2,0 0,-1-1,0-7,0 6,1 2,-1 0,0-1,0 2,0-5,1 3,-1 0,1 0,0-7,0 7,0 1,0 0,0-1,0 2,0 0,-4 1,1 0,-4 0,4 0,-4 0,2 2,1-2,1 1,-1 0,-2-1,2 1,1 0,-1 0,0 0,-1 0,-1 0,-14-2,15 3,-15-2,14 2,-3 0,2 0,1 1,-1-1,0 2,1-1,1 0,-2 0,0 1,1-1,1-1,0 0,0-1,2 1,-2-1,-1 0,2 0,0-1,0 1,-6-3,2 0,5 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1279,'0'17,"0"-11,0-2,-1 0,1-1,0 0,0 0,-1 0,0 5,1-4,-1 0,1 1,0 0,-1 0,1 4,-1-6,1 2,2-12,-1-8,0 9,-1 1,1 2,-1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2025 1336,'-11'-17,"8"14,0 2,0 0,-5 0,4-1,1 2,-1-1,0 2,1 0,0 2,0 2,2-2,0 0,1 2,1-2,1 0,-2 0,1 1,0 2,0-3,-1 0,2 0,-1 0,0 1,4-4,-1-1,2-2,-3 1,3-3,-1-2,-1 1,-2 3,1 1,-1-1,1 2,0-1,-5 13,1 2,-1 3,2-12,0 0,0 1,0-1,-1 2,1 2,0-1,-1-1,1 0,-1 3,1-5,0 0,-1-1,1 1,0-1,-1 0,1 0,-3-9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2120 1212,'2'0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2142 1215,'-2'22,"2"-18,0 0,0-1,-1 1,1-1,-1 3,1-3,-1 0,-1 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2095 1234,'4'34,"-3"-31,1 2,-1-1,0-1,3 0,0-2,1-1,0 0,0 0,-1-1,5-5,-5 2,2 0,-3 2,1-1,0 0,0 0,0 2,-9 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2119 1335,'23'-4,"-22"7,0 0,-2 1,1-1,0 0,-2 4,1-4,-1 1,0-1,-1 0,0-1,-2 2,8-3,5-1,-4 1,-1-1,1 3,-3 0,0 0,-1 2,0-1,-1-1,1 1,-1 0,-1-1,-1 4,-1-5,1 0,-1-2,1 0,-1-1,1 0,0-1,-6-7,6 4,1 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2246 1359,'14'0,"-11"-1,3 2,0-2,-3 1,2 0,3 0,-3 0,-1 1,-1 0,-8 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1929 1307,'0'23,"0"-19,0 1,0 7,0-6,0 0,0 0,0-1,0 1,0 0,1 3,-1 0,0 4,0-9,0 0,0 0,0 0,-1 0,1 1,2-2,-1 1,-1-1,0 1,1-1,0 0,4-1,-1-2,2 1,-1 0,2 0,-1 1,2-1,-5-1,0 1,8 0,-7-1,1 1,-1 0,4-1,-4 0,1 1,-1 0,0-1,0 0,0 1,2 0,0-1,0 0,0 1,-1 0,-1-1,1 1,0-1,-1 1,1-1,0 0,8 1,-7-1,-1 1,6 0,-2 0,1 0,4 0,-2 0,-7 0,1-1,-1 0,15 2,-5-2,0 1,-7 0,0-1,0 1,-4-2,0 1,3 0,-4-1,0 1,1-1,1 0,0 0,-1 0,11-3,-10 2,0-1,-3 0,2-6,-2-1,1-6,-1 6,-2 5,1 1,-1-2,1-1,-1 0,1 0,-1 1,1-3,-1 4,0 1,1-2,-1 0,1-9,0 9,-1 1,0 0,1 0,-1 1,1 1,0 0,0 0,-1 0,1-5,-1 5,0 0,0 0,-3 2,-1-1,1 1,-1 0,-1 0,1 0,1 0,-1 1,-4-1,4 0,0 0,0 0,-1 0,-1 0,2 1,-1 0,-2 1,3-1,0 1,1-1,0 0,0 1,0-1,0 0,-4 2,3-1,1-1,0 0,-3 0,3 0,-2 0,1 1,1-1,-2 0,1 0,-2-1,3 2,0-1,0 0,0 0,-2 1,1-1,0 0,0 0,1 0,-5 1,5-1,-2 0,1 0,-1 1,2-1,0 1,0-1,0 0,0-1,0 1,-6-1,6 0,-3 1,1 0,0-1,-1 2,2-1,1 0,0 0,-1-1,1 2,0-1,-1 0,-2 0,1-1,2 1,-1 0,-1-1,1 0,-1 1,2 0,-7-1,5 1,-1 1,3-1,0 1,-1-1,-3 1,4 0,-4-1,4 1,0-1,0 1,-6-1,6 1,-1-1,-1 0,1 1,0 0,1-1,0 1,0 0,0-1,0 1,-1-1,1 0,0 0,0-2,-1-6,3 3,-2 2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2247 993,'2'54,"-1"-48,-1-1,0 1,1 2,-1-1,0 0,0 0,0 4,0-6,0-1,0 2,0-1,0 0,0 0,0 0,0-2,0 0,-1 1,1-1,0 1,2 0,0-1,-4-22,-1 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2284 991,'7'-32,"-6"29,1-2,0 1,1-2,-1 3,-2 0,3 0,-3 0,0-1,0-4,0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2284 840,'7'40,"-10"-38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1311,'38'-12,"-34"11,-1 1,1-1,-1 2,0-2,1 2,-1 3,-1 1,-1-2,-1 0,0 3,0 2,0 1,-2 4,1-2,1-7,0-1,-2 2,0-1,1-1,-2 2,0-4,-1-4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2271 891,'12'-4,"-9"3,0 0,0 0,1-1,-1 1,0 0,0-1,-3-1,0-9,0 7,0 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2306 836,'2'0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2300 851,'6'51,"-6"-40,-1-6,1 0,0-2,0 0,-1 0,3-11,-1 3,-1-2,0 2,0 1,0-1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2313 877,'18'-6,"-14"4,-1 0,-8 8,2-5,-2 3,2-2,-1 1,2 0,-2 3,2-2,1 0,1 0,6 7,-3-9,1-2,0-1,0 0,-2-2,-1-1,-1 1,0-2,0 2,0 0,-1 0,1 0,-3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2335 829,'15'71,"-14"-63,1 1,1 3,-1-7,-1 0,3 2,-1-3,0-2,0 1,0-2,0 0,2-1,-2-3,-3-5,0 4,0-4,-1 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2373 872,'-19'34,"17"-30,1 0,0 1,-1 1,0-2,1-1,-1-8,3-16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2365 833,'8'14,"-5"-9,-1-2,-3-6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2311 844,'16'6,"-12"-4,2 0,1 2,-2-1,0 2,0-2,0 1,-2-3,4 0,-6-5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2200 1314,'-5'17,"6"-8,0 12,0-12,0 1,0 1,0 2,-1-2,1-2,-1 1,1 1,-1-1,0-2,0 0,0 4,0-8,0 0,-1 0,1-1,0 0,0 0,6-4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2229 1550,'-3'49,"8"-53,-1 2,-1 0,-1-1,2 1,-1 0,0 1,0 0,-1-4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3169 1323,'2'13,"-2"-7,0-3,0 0,0 0,-1 0,2 0,-1-6,1 0,0 0,0 0,0 0,0-1,2 1,0 1,0 1,1-1,-1 2,1 3,-5 1,-5 4,0 2,2-5,3-2,4-2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2251 1544,'86'-22,"-83"22,-5 3,-4-1,-6 0,7-1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2276 1535,'6'38,"-6"-33,0 0,0-1,0 1,0-1,-1 0,1 0,1 2,-1 7,0-7,0-3,0 0,0 0,0 3,1-24,-1 12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2282 1570,'14'-11,"-10"9,1-2,-2 2,0 1,0 1,-4 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2298 1591,'22'2,"-23"-5,-1-1,-2-6,2 4,0 0,1 3,0-1,-1 1,1 0,0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2308 1499,'3'16,"-1"-9,0-1,1 0,0-1,1 1,0 2,2 9,-3-10,0-1,4 10,-3-4,-2-7,2 6,1-1,-3-7,1-1,1-5,-3-11,-2 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2362 1553,'-43'32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2331 1473,'14'12,"-10"-7,-2-2,3 5,-11-17,3 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2129 1450,'-1'17,"0"-11,1 6,-1-6,1 0,0 1,0 1,0-1,-1-1,1 4,0-4,0-2,-1 6,1-4,0-1,-1-1,-1 3,0-4,-1-2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2049 1562,'-8'66,"7"-62,1-1,3-3,10-1,-10 1,1 0,-1 0,0 0,-1 3,-2 0,0 0,-2 1,-2 0,2-1,-2-2,0-1,-4-6,6 3,0 0,1 0,0 0,-1-5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2038 1590,'21'-2,"-17"2,-1 0,0 0,0 0,0 0,-1 3,-2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1892 1145,'42'41,"-43"-37,0-1,4-7,-8 12,3-5,1 0,-3 1,2-1,-1 0,0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1273,'19'17,"-21"-11,0-2,1-1,0 0,0 1,0-1,1 1,2 1,-1-2,2 1,0 0,0-1,-1 1,1 1,1 0,-3 0,-1-2,-1 2,-2 0,0-1,1-1,-1 0,0-1,0-2,-2-2,2 1,0-1,0 1,4-2,6-3,-3 1,1-2,-3 3,0 1,0 0,0 0,4-5,-3 4,1 0,-2 1,-5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2080 1635,'37'-5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2102 1599,'42'28,"-45"-21,0-3,-2 3,1-4,1 0,1 0,-1 0,1 0,10-3,-5-1,0 1,0 0,1-1,-1 0,0 0,1-1,-1 0,0 2,2-4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2446 1327,'47'1,"-44"-1,0 0,0 0,0 0,1 4,-9-1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2453 1363,'29'4,"-26"-4,9 1,-9-2,4 0,-3 1,0 0,0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2482 1284,'40'26,"-36"-24,0-1,0 0,0 0,0 1,0-1,-1-1,2 1,-2 1,0-1,-3 3,-2 0,-1 4,-5 5,-1-3,2-1,2-3,2-3,1 0,-1 2,-3 2,5-10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2625 1265,'2'34,"-2"-31,0 0,0 0,0 0,0 0,1 4,0 7,0-7,0 1,-1 0,1 5,-1-7,1 2,0 8,-1-1,1-5,-1-2,0-5,0 3,0-2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2631 1257,'18'-1,"-14"1,-1-1,1 1,-1 0,2-1,-2 0,4 0,-3 1,0 0,2-1,0 0,1 1,0-1,0 1,-1-1,7-1,-5 1,0 0,8 0,-3 0,-7 1,18 1,-17-1,8 2,0-2,3 1,5-1,-9-2,-6 2,0-1,3 0,-1 0,-6 0,0 1,0 0,4 0,-1 2,2 0,-5 0,-1 0,-2 1,0 1,1 0,-2 1,1 0,-1-1,0 0,0 2,0 1,0 1,1-2,-1 1,0-2,0 1,0 0,0 1,1 3,-1-2,0-1,0-1,0 0,0 5,0 1,0 6,-1-10,1-3,0-1,0-1,-1 2,-3-5,-2-1,3-1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2688 1438,'21'2,"-15"-2,-1 0,0 0,0 0,1 0,0 0,1 0,1 0,0 0,0-1,30 0,-28 1,-2 0,1-1,2 1,10-1,-11 1,9-1,-10 1,1-1,-1 1,-2 0,0 0,-1-1,0 1,5-1,-2 0,-3-2,-11 1,-5-1,4 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2735 1283,'-12'27,"10"-17,1-6,0 1,-1 0,1 1,0 1,0 1,0-2,0-1,0 0,0-1,1-1,0 2,2-1,2-3,0-1,-1-1,1-1,1-1,1-1,-3 0,0 2,1-3,-2 2,-5-3,0 2,-2-4,1 5,0 2,1-1,0 2,-2 0,-1 2,2-1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2911 1053,'-5'-16,"4"12,-1-2,0-1,-3 3,2 2,0 1,0 1,-1 0,-1 4,2-2,-1 5,3 0,0-4,1 0,0 1,0-1,1 2,2 1,-2-2,3-1,-1-3,0-1,1 0,1-2,-2 2,1-3,0 0,-1 3,-5 6,1 1,-1 9,1-8,0-1,0 0,0-1,0 0,0 1,0-1,-1 2,-2 15,2-17,1 1,-1-1,1-2,-2-6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1540,'14'1,"-11"-1,1 0,2 0,0 0,-3 1,0-1,3 0,-2 1,4 0,5 0,-9-1,3 0,-4 0,4 1,1-1,-5 1,6-1,-4 1,7 0,-9-1,2 1,-2 0,1 2,0 0,-2 0,0 3,-1-3,-1 0,-8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2937 1077,'16'-4,"-13"3,1 0,3-1,-4 1,0 0,1 0,0 1,0-1,-2 4,-4 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3015 1013,'-8'53,"9"-50,0 0,1 0,1 1,1 1,-1-2,-1 0,1 0,0-1,-6 2,0-1,-2 1,1-1,1-1,0-1,0-2,-1-3,2 1,2 0,-1-1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3014 1030,'17'6,"-13"-7,-1 0,0 0,2 0,-2-1,0 2,-2 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3062 1066,'43'-4,"-40"4,1-1,-1-1,1-5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3120 1031,'27'-6,"-23"6,-1 1,0-1,0 2,-2 2,-1 3,-3 1,1-4,-1 2,0-1,0 1,1 0,0 0,1-1,1-2,6 0,0-2,0-1,-2 0,2-2,-2-1,-2-1,0-4,-2 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2660 1555,'-1'20,"0"-17,1 0,0 0,-1 0,0 2,0 1,-1 1,2-4,-1 1,0 1,0-1,-1 4,2-5,-2 2,1-2,0 0,4-19,-2 10,1-6,-1 9,0-1,1 1,1 0,0 2,0 0,1 1,0-1,-1 1,2 0,-2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2672 1599,'10'28,"-8"-20,-1-5,0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2720 1555,'-16'40,"14"-37,0 0,0 0,7-4,-2 1,8-3,-7 1,0 1,0 0,-1 1,0 0,-4 5,0-2,-2 1,-1 2,1-2,0-2,8 1,-2 0,0-1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2688 1645,'3'18,"-1"-22,0 0,0 1,-1 0,4-1,12-6,-14 10,-1 3,1 4,-2-4,-1 3,0-3,-1 3,0-2,1-1,-1 0,-1 5,-2-1,0-4,-1 0,2-1,-1-2,0 0,-3-3,3 0,4 0,0 0,2-2,0 0,2 0,-1 1,3 1,4-2,-3 3,-4 1,-5 7,-3 2,1-2,0-2,-4 3,4-3,-3 1,1-1,-1 2,2-4,2 0,6-4,2 0,-1 1,0-1,0 1,1 1,5-2,-1 0,3-1,-6 2,-1-1,2 0,-4 2,-6-1,-4-4,4 3,0-1,0 1,1-1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2712 1665,'-6'84,"7"-89,1 0,-1-2,1-1,-1 0,0 1,0 2,0-1,0 1,1 0,-1-1,0 2,0 0,0-2,1 2,-1 11,0 0,-1-1,1 5,-1-2,1-4,-1 0,0 1,0 4,0-4,0-1,0-2,0 0,1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576 1401,'2'0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2757 1649,'39'-14,"-34"14,0 0,1 1,-3 0,-5 3,-3-1,1-1,-4 3,5-4,-2 3,2-3,-1 2,0-1,0 0,1 0,10-6,-3 1,-1 2,2 0,-2 0,-7 7,0-1,1-1,1 1,-2 3,0 1,2-5,1-1,6 0,-2-3,2-2,2-1,-4 0,2-2,-2 1,1 0,-3 0,1-1,0-2,-1 3,0-3,-2 1,0 3,-1-5,0 0,1 2,-2-4,0 2,1 3,-1 2,3 8,2 2,1 8,-1-2,2 1,-2-6,0 1,0 0,0 1,0-3,-1-1,1 0,0 0,-1-1,0 0,0 0,3 4,-2-4,1-3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2806 1576,'16'32,"-15"-27,-1 1,1-2,-1 0,0-1,1 0,1-10,-1 3,-1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2889 1643,'14'3,"-10"-3,-1 0,2 0,-1-1,3 1,-2-1,-2 2,0-1,1 2,-4 1,-5 1,0-2,2-1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2862 1581,'-11'14,"9"-11,2 0,1 1,-1-1,0-6,1-2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2931 1586,'2'0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2932 1586,'12'24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2993 1668,'17'-4,"-5"1,-8 2,5 0,-5 1,-1-1,1 0,-1 0,0 1,0 0,1-1,-1 1,0 0,11 1,-11-1,1 0,0 0,5 1,-6-1,1 0,1 0,-2 0,-6-1,-4 0,1-2,2 2,1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3112 1600,'79'-3,"-75"3,-1-1,-9-1,1 1,1-1,1-1,-1-1,3 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3166 1543,'-12'55,"11"-47,-1 0,1 1,-1-2,1-1,-1 0,0 0,1 0,0 0,-1 2,1 1,0-3,0-2,1 0,-1 2,1-2,4-16,-3 5,0-1,1-5,-1 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3159 1628,'6'73,"-6"-79,0 1,0-1,0 1,0-1,1 2,-1-3,1 4,0 0,0-2,1 2,0 0,0 0,1 0,0 2,0 0,0 0,1 4,-1 2,-4 0,-1 2,-1 1,2-3,-1 0,0 1,-1 0,2-1,-1-2,-1 2,1-2,2-13,1-1,0 0,0 2,0 2,2-4,-2 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1401,'0'36,"3"-39,0 1,4-2,-4 3,0 1,0-1,0 1,2 1,-1 0,-3 3,-1 1,-1 0,-1 7,1-7,-2 4,0-3,-1-1,-3 2,-1 3,7-7,0 0,-1 2,0-2,-1 2,0-5,1-5,1 2,0-3,1 0,0 2,0 1,1-2,1-1,0 3,1 2,0 0,1 2,-1-1,0 1,1 0,-1 0,0-1,0 0,1 1,-1-1,0 1,1 2,1-1,-2 0,-2-5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3219 1579,'-9'17,"8"-14,-1 0,2 0,3 1,0 0,4 0,-3-3,-1 1,-1 5,-3-4,-2 4,1-4,0 0,-2 0,-1 2,2-2,1 0,-1-1,1 1,-4 6,4-5,5-2,4-2,-1-1,-1 1,-2 0,1 0,-1 0,2 0,1 2,-1 2,-3-1,-3 2,0-2,-2 1,-1 0,0 0,-1 3,1-1,0-2,1-5,0-15,3 12,1-5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3224 1638,'55'-33,"-51"32,0 0,-1 0,-6 3,-1 0,1-2,0 0,0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3247 1570,'12'41,"-13"-37,1 0,-1 0,1 0,-1 0,-3 3,1-3,1-1,5-2,0-2,0 1,1-1,1 0,-2 0,1 0,-1 0,0 0,0 1,-17 15,12-12,1 0,0 1,0 0,-1 1,1 1,1-1,-1-2,1 3,0-1,0 0,2-2,2-4,4-3,-5 2,1-1,-1 1,0 2,-7-5,0 0,2 2,-2 3,1 1,2-7,2-1,0 1,1 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3317 1580,'-4'23,"7"-24,0 1,1-1,-1 0,1-1,1 0,0 1,-1 0,-1-1,-12 10,5-5,-1 4,2-4,0 4,0-2,1-2,5-3,1-1,0 1,0 0,0-1,-1 1,1-1,-6 4,-14 26,15-24,1-2,-1 0,0 3,4-9,-2 0,2-4,0 1,1 1,3 0,-3 4,-1 0,3 1,-3 1,0 0,-1 2,-3 1,-1 0,0 0,-1-2,-2 4,3-3,0 0,-2 1,2-1,-1-2,0 2,0-4,7 0,7-1,-5-3,-3 4,6-7,-8 4,0 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3378 1541,'12'15,"-6"-2,-3-7,1-1,0 0,0 1,-1-1,0 0,0 0,0 2,-1 0,0-1,0-1,3 3,-4-5,2 2,-2-2,0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3439 1532,'-60'112,"58"-109,-1 0,0-2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3130 1751,'19'1,"-12"-1,0 0,0-1,1 1,1 0,2-1,-1 1,0-1,17 0,0-1,5 1,-3-4,-12 3,15-4,-18 3,36-7,-26 7,-5 0,-11 2,-1 0,0 1,-3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2608 1519,'-2'22,"1"-17,1 1,-1 11,1-9,-1-1,0 1,0 2,1 1,-1 9,1-3,0-8,1 2,-2 0,2 5,0 4,0-2,-1-10,0-2,1 0,-1-1,0-1,0 0,0 3,0-2,1-2,2-1,-1 1,3 0,0 0,-1-2,0 0,1 0,-2-1,0 0,4 1,7 1,-10-1,1-1,-1 1,1 0,9 1,-7-2,0 1,5 0,-6 0,0 0,12 1,-10-1,-1-1,-1 0,10 2,3 0,-4-1,-2 0,0 0,-6-1,1 1,9-1,-11 0,7 0,1 0,-5 0,-2-1,0 1,11-1,-12 1,0 0,9-1,-8 1,-1 1,34-2,-34 1,7-1,0 1,11 0,-17 0,6 0,0-1,1 1,-6-1,14-1,-18 2,7-1,2 0,-3 1,0-2,-6 2,1-1,13 0,-11 0,0 1,-1 0,-1-1,0 1,0-1,1 1,-1-1,13 0,-13 1,-1-1,1 0,0 0,-1 1,7-1,-5 0,0 1,1-1,1 0,-2 0,-1 0,1 0,1 0,6 1,1-1,-9 0,2 2,1 0,-5-1,-3-5,-4-1,-3 1,-1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2613 1559,'73'-18,"-64"17,-5 1,1-1,-1 0,1 0,4-1,0 1,-4 0,0 0,1 0,0 0,6-1,-6 1,1 0,-1-1,-1 0,1 0,2 1,20-9,-22 8,0 0,0 1,2-1,0 1,-1-1,0 1,0 0,-1 0,8-1,4 0,2-1,-7 1,2 0,-8 1,0 0,4 0,0-1,2 1,-6 1,-1-1,1 0,6 2,-6-2,8 1,-6 0,-2 0,14 1,-14-2,0 1,1 0,-1 0,0 0,-1 0,1 0,-2-1,1 1,1 0,1 0,-1 0,0-1,5 0,-5 0,7 0,9-2,-17 2,-1 0,1 0,-1 0,7 0,0-1,-2 0,-5 2,4-2,1 1,2 0,-5 1,8 0,-10-1,12 1,-12 1,0-1,4 2,-5-2,10 2,-7-1,0 1,1-1,1 0,-5-1,-1 0,0 0,0 1,3 0,-3 0,2 1,-2 2,-1-1,0 0,-1 0,0 1,-1-1,2 0,-2 0,3 14,-1-9,-1-5,0 0,1 0,-1 0,1 0,0 0,0 0,-1 0,0 1,0 0,1 1,-2 0,1-1,0 0,0-1,-1 1,1 0,0-1,0 2,0 0,0-1,1 4,-2-4,0 1,1-1,-1 0,1 0,-1 1,1-1,0 1,0-2,-1 0,1 1,-1 0,0 0,0-1,1 2,-1-2,1 0,0 4,-1-2,1-2,-1 0,0 0,2 1,-2-1,0 0,-1 1,0-1,0 6,1-2,-1 4,0-7,1-1,0 0,-1 1,1-1,0 0,-2 0,0 0,-1-1,0 1,-1-1,0 1,0 0,1-1,0 0,0 0,-1 1,1-1,0-1,0 0,-6 1,4-1,-2-1,-15-2,11 0,0-2,-3-1,2-1,1 2,-15-1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1753 699,'15'-3,"-10"2,1-1,0 0,-2 0,2 0,0 0,-3 1,5-3,-2 1,-2 3,4-2,2-1,-1 1,-5 1,-1 0,1 0,0 1,-1-1,0 0,0 0,5-1,-4 1,1 0,0 0,0-1,0 1,3-3,0 0,-4 3,0-1,0 1,6-2,12-1,-14 3,1-1,-5 2,6-2,-5 1,-1 0,1 1,3-3,-1 2,0-1,-3 1,0 1,0-1,1 0,-1 0,1 0,-1 1,1-1,-1 1,3-2,-3 2,-1-1,0 1,7-2,-6 2,1-1,3 0,-4 0,-1 1,3-1,-3 1,0-1,0 1,0 0,4-2,-4 2,0-1,6-1,-6 1,0 1,0-1,0 1,11-3,-11 3,2-1,-2 1,1-1,-1 1,4-1,0 0,-4 0,0 1,0-1,0 0,2 1,0 0,-2 0,2 0,2 0,-2 0,1 0,-3 0,0 0,-7 2,1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636 1396,'5'50,"-3"-37,-1-1,0-7,-1-1,0-1,-1 1,2 0,-1-1,-1 1,1 0,0-1,-1 0,1 4,-1-4,1 0,1-9,-2-6,0 7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617 826,'-23'-7,"20"6,-1 0,1 2,0-1,-2 6,1-1,2-1,0-1,-3 9,4-7,1 0,-1 0,1 1,0 2,0-5,1 4,1-3,1-4,0-2,0 0,0-1,2-3,1-1,-1 0,0 0,-3 4,1-1,0 1,0 0,0 1,0 1,0 5,3 17,-5-17,0 3,3-1,-1-3,0-2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670 835,'24'-1,"-20"1,0 0,0-1,-1 1,0 0,0 0,0 1,0 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672 862,'23'-1,"-19"0,0 0,0 0,0 1,-1 1,0 0,1 1,2 2,-5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753 781,'8'50,"-6"-41,-1-5,0 1,1 8,-2-7,0-1,0-1,1-1,-2 0,-5-22,6 14,0 1,0 1,0-2,0 2,3-1,0 1,-1 0,1 0,0 0,0 1,0 2,0 0,0 0,0 2,0 2,0 1,-3-1,0-1,-3 2,1 0,-1-2,0-1,1-5,-1-2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829 835,'15'-1,"-11"1,0-1,-1 1,0-1,1 1,-1 0,2-1,-1 2,-1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841 850,'33'-4,"-30"3,6 3,-5-1,-1 0,3-1,-4-3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974 790,'-14'3,"10"-3,1 1,-1 1,1 1,1 0,-1 1,1 1,0-1,0 0,1 0,0-1,-1 2,1-2,1 2,3 7,-1-7,1 2,-2-4,7 5,2-4,-6-4,1-1,16-18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509 913,'15'6,"-12"-6,2 0,-2 0,6 0,-4 0,1 1,-2-1,3 0,1 0,0-1,-3 0,4 0,-1-1,1 1,3-1,-8 2,1 0,12-1,-12 1,1-1,-1 1,0 0,5-1,-4 1,0 0,0 0,0-1,-1 1,0 1,4-2,4 2,-8-1,0 0,0 0,0 1,0-1,0 0,-1 1,1-1,0 0,0 0,9 1,-9-2,4 2,0-2,1 1,-6 0,-1 0,1 0,-1 0,0 0,6 0,-1 0,-4 0,-1 1,1-1,0 0,-1 1,1-1,-1 1,0-1,0 1,4 0,-4 0,0-1,0 0,1 1,-1-1,0 1,0 0,0-1,0 0,8 2,-6-1,-2 0,1-1,-1 1,0-1,12 2,-5-2,-6 0,3 1,-1-1,-3 1,4 0,-3 0,0-1,-1 0,1 1,3 0,-4-1,0 0,9 0,-4 1,-4 0,-1-1,1 0,-1 1,1-1,-1 1,-1 2,-6-1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1348 855,'-16'-14,"13"13,0 0,0 2,-1 0,1 0,0 2,0 4,-5 14,7-17,0 3,2 4,2-5,-2-2,2 2,0-2,-1-1,1-1,0-1,1-2,7-10,-9 7,3-3,-2 3,0 1,11-17,-14 31,0-6,0-1,0 3,1-4,-1 0,0 1,1 1,0-1,1 5,-1-5,0 1,2-1,0-4,1-3,-2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1403 873,'17'-2,"-12"0,-2 1,1 0,2-1,-2 1,-1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647 1432,'22'-3,"-17"2,-2-1,0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1394 899,'2'0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1395 899,'21'-2,"-17"0,0 1,-1 0,0 1,0-1,3 2,-3-1,0 0,0 1,2 0,2 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1529 854,'-4'1,"5"5,0-1,0 3,-1-5,1 0,-1 0,1 3,-1-3,1 0,2-6,-2 0,-1 0,1 0,0 0,3 2,-1 0,0 0,1 2,-1 1,-1 1,-1 0,-1 1,-2-1,-2-1,0 0,1-1,0 0,0-1,-3 3,3-1,-2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1594 822,'18'41,"-18"-36,0 1,0-2,-1 0,-1 5,2-5,-1 1,-2 6,0 0,-4 2,1-8,3-4,-2 0,0-1,-1-1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1264 817,'-3'14,"3"-10,0 0,0 0,0 2,0 0,0 9,1-3,0-6,0 0,0 1,0 1,1 1,2 4,-3-8,1 0,2 4,-1-5,0 0,1 0,0 0,8 4,-2-4,-6-2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1666 855,'29'1,"-26"-1,2 1,-2-1,1 1,-1 0,0 0,-5 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1676 891,'50'-4,"-44"3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1811 843,'-15'0,"12"1,0 1,-3 0,3 1,-2 2,2 0,1 0,-5 6,4-6,2-2,0 2,1-1,0 0,2 1,-1-2,2 3,1-2,2 0,2-3,-4-1,1-1,3-7,-6 4,-1 0,-1-2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1534 954,'4'15,"-3"-9,1 0,-2-1,1-1,-1 0,2 4,-2-4,1-1,-1 1,1 1,-1 2,0-4,1 2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1523 999,'15'52,"-13"-49,2-4,1-1,1-3,1-2,-3 2,0 0,-1 0,0 0,-1 1,3-3,-2 3,0 0,0 1,-1 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1391,'3'47,"-3"-43,-1 15,0-15,1-1,-1 0,-1 2,6-6,-1 0,3-6,-3 3,-2 1,1-2,1 1,-1 0,-2 11,-3 6,1-4,1-6,0 2,-1-1,1 0,0 2,1-3,-1 3,2-1,3-6,1-10,-1 3,-3 4,2-1,0 1,1-1,-1 3,-1-1,1 2,1 0,-2 5,-1 0,0 3,-1-4,1 0,0 2,-1 4,1-6,-4-7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1438 1048,'-7'26,"6"-23,1 1,-1 1,-1 0,1-2,4-4,6-7,-2 2,-3-1,-1 5,4-3,-3 3,0 0,1 1,-2 2,0 1,-2 1,-5 2,-1 0,2-1,0-1,1 0,-2 1,0 1,2 1,2-3,-1 1,1 0,0 1,-1 0,1 9,1 6,-1-17,0 1,0-1,1 0,-1 0,-1-8,1 1,0 1,0 0,-1-2,2 2,0-2,-1 2,1-2,1-1,-1 1,2-4,-1 5,2-1,-2 2,2-2,-1 3,0 2,0 0,0 2,-1 1,0 2,-2-2,0 1,1 0,-1 12,0-11,-1 5,0-6,0-1,0 1,0-1,0 0,-2-4,0-5,1 3,0 0,-1-1,0 3,2-2,1-4,1-4,0 6,0 1,2-2,-2 3,1-1,0 0,1 2,0 0,0 0,0 3,-2 3,-1 2,0-1,-1-2,-1 1,-1-1,0 0,1 2,0-2,0 0,5-3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1515 1058,'8'67,"-7"-64,1 1,0-1,2-5,-1-2,0-4,0 2,-2 1,1 2,-1-1,-4 4,0 1,-1 3,-4 9,6-9,-1 8,2-8,-2 3,2-4,0 1,0-1,1 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1530 1069,'2'0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1531 1069,'-6'50,"9"-51,0-1,-1-1,3-3,-2 2,-1-1,-1 1,0 1,-3 0,-1 2,-1 7,3-1,-1-1,1 1,0-2,0 1,1-1,-1 0,0 5,0-3,0-1,0 0,0-1,1 0,-3 1,3-1,-1 0,4 4,0-3,-1-1,1 0,2 0,-1-5,-1 0,0 0,1-1,0-2,1-2,-5 2,-1 2,1 0,-1-1,0 1,-2 4,-5 4,4-2,0 2,2 0,2-1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1561 1102,'18'-2,"-12"1,-3 0,0 0,1 0,0 0,-1 0,0 1,0-1,-10-8,5 6,0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1588 1060,'4'29,"-3"-25,0 1,0-2,-1 0,1 0,-1 0,1 1,-1-1,2 9,-1-9,-1 9,0-8,-3-3,0-1,0-1,2-2,4-6,-1 3,1-4,-2 7,0 0,-1 0,2 0,0-2,0 2,1-3,3-8,-4 9,1-4,0 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1636 1043,'4'111,"-4"-108,-2-7,0 1,-1-5,1-1,-1 2,1 2,0 1,0 1,-1-1,0 2,6 1,0 2,1 1,3 2,-3-2,0 1,3 4,-4-3,-2 0,0-1,-1 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1605 1072,'50'13,"-51"-5,0-1,1 0,2-1,-2-3,1 0,0 0,1 0,-1 0,4 5,1-5,-3-4,1-2,-2 0,0-1,0 0,0 0,-1 0,1 1,-1 0,0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1700 1020,'4'47,"-5"-44,-1 4,1-2,-1-1,1-1,0 0,0 0,0 0,1 0,3 0,9 2,-8-4,-2 2,0 0,-2 3,-1 0,-2 1,0-14,2 2,0 0,-1-3,2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1712 1045,'22'15,"-20"-12,1-1,1 0,-1-1,3-2,-2 0,0-1,-1 0,0 0,2 11,-4-4,0 0,0-1,0 0,0 3,-1-4,2 1,-2 1,1-1,-2 2,-1-1,1-2,-2 0,-3-1,2-2,-3-2,3-1,1 0,-2 0,-5-2,-1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1368,'15'35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1740 1025,'20'-7,"-17"6,0 0,0-1,0 1,0 1,0 0,-9 18,3-17,-1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1750 1056,'16'4,"-13"-4,2 0,1 0,-3 0,1-1,-1 1,4-2,-3 1,-1 0,0 1,0 1,0 0,-9 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1722 1050,'2'0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1723 1050,'-14'-2,"17"4,0 0,2-1,-2 0,1 0,5 1,-6-2,4 1,-3 0,0-1,0 1,4 2,-5-3,1 2,0-1,-1 0,2 0,-2 0,2-1,0 0,-2-1,0 2,0-1,0 0,-3 3,-3-3,-2-3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1567 1199,'13'17,"-11"-14,-1 0,1 2,-1-1,-2 3,0-2,-2 0,1-2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1555 1275,'16'13,"-16"-9,1-1,-1 0,1 0,-1 1,2-1,2-4,-1 0,0 0,4-4,-2 1,-2-2,2-4,-4 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1607 1208,'39'8,"-39"-3,0 0,0-1,0 2,0-1,0 1,0-3,0 1,0 0,0-1,-6-6,-1 0,3 2,1 1,0-1,0 0,7-1,-1 0,7-9,-4 6,-1 2,-2 3,1 0,-1 3,0 0,-1 0,-3 0,-3 1,1-2,-1 1,-1 1,2-3,-2 2,0 0,1 1,-1 1,4-2,4 0,1-3,-1-1,0 0,3-2,-2 1,-1 0,1 1,-1-1,3 1,-3-1,0 2,0-1,-8 4,-4 3,6-3,-1 1,-2 3,4-3,-3 12,4-12,1-1,-1 0,1 0,1 0,2 0,2 0,-2-3,1 0,0-1,-1-1,0-1,-1 0,-1 0,-3 0,-1 0,0 1,0 1,0 0,3-8,1 5,0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1691 1234,'13'33,"-12"-29,2-2,-2 1,2-6,-2-8,-1 6,1-7,-1 7,0-5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1721 1209,'2'53,"-2"-50,-1 0,0 1,0 5,0-4,1 2,0 0,-1 2,0-4,0 0,0-2,-2-2,0-2,0 0,0-2,0 1,2-1,7-3,-2 2,1 0,3 2,-5 2,3 1,0 3,-1 0,-1 0,1-1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1762 1210,'40'-1,"-41"9,0-1,0-2,0-2,1 1,-1-1,-1 1,1 1,-1-2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1349,'-16'42,"14"-37,0 1,-8 7,8-10,-1-1,0 1,-2 1,2-2,7-2,5-4,-2-1,-4 3,0 0,1-3,-2 2,0 0,-1 0,1 0,-1 0,1-1,0 1,-4 10,-3 6,3-9,-2 4,2-4,-3 3,1 2,9-5,-2-4,1-1,0-2,-1 0,-1 0,1 1,-5 6,0 2,0 0,0 0,-1 4,1-7,0 1,-2 0,7-6,0-1,1-2,-2 1,1 0,1-2,-2 3,0 0,2-2,2 1,-2 4,-1 1,-1 4,-2 1,2 11,-3-12,0 1,-2 0,-2-2,1-3,1-2,0-3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1786 1287,'2'0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1600 1459,'-2'-11,"0"8,-1 0,0 2,0 0,0 1,-2 1,0 1,1 0,0 3,1 0,2-2,0 5,1 3,1-7,3 5,1 3,-3-6,2 3,-1-3,0-4,0-6,0-3,-1 2,-1 1,2-4,-2 5,0 0,0 0,5-8,-3 9,-1 7,0 1,1 1,-2-4,2 4,0-2,-2-2,1 0,-1 0,0 0,1 0,1 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1631 1447,'2'0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1647 1472,'7'11,"-3"-11,-1 0,4-1,-4 1,0 0,2 0,4 4,-3-1,-3-4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1693 1389,'9'73,"-9"-57,0-12,0 0,1 1,-1-2,0 1,0 0,0-1,0 0,1-7,-1 1,0-1,0 0,0-4,0 4,1 0,0 1,1 0,-1 0,4-3,-3 2,3 1,-2 4,1 5,-2-3,1 3,-3 0,-1 2,-4-2,2-3,1 0,-10 7,6-10,3-2,0 0,0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1644 1450,'15'2,"-12"-1,0-1,2 1,1-1,-3-1,0 1,0 0,1-1,0-1,-1 0,0 1,-5 5,-1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1612 1590,'-23'18,"24"-14,0 0,0 0,3 3,-1-4,0-4,-1-2,1-4,-1 3,1-3,-2 3,1 1,0 0,1 1,5 19,-5-7,-2-5,2 1,-2-3,1 2,0-2,-1 0,2-5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1645 1587,'48'-14,"-45"13,0 1,-2 3,-6 3,0-4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1659 1606,'55'-5,"-54"8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1765 1572,'-17'-11,"14"13,0 2,-1 0,0 3,3-4,0 1,2 0,2-1,1 3,-2-3,1 0,-1 0,3 3,-2-4,1-1,0-2,1-1,-3-1,1 1,0 0,3-5,-7 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776 1435,'8'9,"-8"-4,1 0,-1 0,0 0,0-2,0 1,-1-1,1 2,0 0,0-2,0 1,0-1,0 0,-1-8,-1 1,1 1,-1 0,0 0,1 6,0 1,1 3,-4-11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1815 1363,'8'84,"-6"-72,-1 0,1 0,-1 5,1-1,0 0,4 23,-3-22,-2 0,1 15,-1-18,0-1,-1 1,0-2,1-2,-1-1,1 13,-1-9,-5-3,1-10,-1-2,0-1,1-3,2-1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1649 1719,'17'-13,"-13"11,0 1,3 0,-4 1,0 1,1 1,-1 0,-2 2,0 7,-2-1,-1-4,1-2,-1 0,0-1,-2 2,3-2,-4 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1668 1807,'4'2,"-7"-2,6 3,3-2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1964 1365,'-16'-4,"12"3,1 1,-1 0,0 0,-1 3,2-1,1 1,0 1,0 3,2-4,0 0,-1 0,2 0,0 1,0-1,0 8,2-6,0 0,0-4,1-1,2-2,-1-3,-1 0,0-6,-3 8,1-2,0 0,-1 0,0 2,-1 0,3 14,-2-6,0-1,1 4,-1-4,0-1,-1 1,2-1,1 3,0-2,-1-1,-1-6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1988 1371,'20'-1,"-16"1,0-1,3-1,-4 1,0 1,0 0,-6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1995 1388,'27'0,"-24"0,1 1,-1 0,1-1,-3-3,-2-6,1 6,0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2056 1310,'4'41,"-4"-36,1-1,-2 0,2-1,-1 5,0-5,0 1,0-1,0 1,0-1,-1-7,1 1,0 0,1 0,1-2,0 2,1 1,0-1,1 1,-1 1,0 2,-4 4,0 0,0-2,0 0,0 0,-1 2,-1 0,-2 2,-3-3,2-5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1966 1475,'9'55,"-9"-52,0 0,0 0,0 0,-2-7,-1-3,3 3,1 1,3-5,-2 5,1-1,-1 1,1 1,0 2,0 2,-2 1,-1 0,1 3,-2 1,-1 2,1-5,-1 1,0-2,0 0,-2-1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2018 1490,'17'12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2020 1525,'2'0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1169,'-22'-10,"17"12,2 1,2 0,-1 3,1 0,1 2,0-4,0 0,3 7,0-9,0-1,0-2,1 0,0-2,-1 0,-1 0,0-1,-1 0,0 0,3-6,-2 6,-1 1,0 0,0 12,-1-2,2 4,0-2,0-4,1-1,-3-9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747 1464,'2'39,"-1"-33,1-2,0 1,0-1,0-1,0 0,2 0,-1 0,2-2,-2-2,2-3,0-1,-3 2,2-4,0 0,3-4,-5 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2106 1474,'-18'4,"15"-2,-2 1,1 1,1 1,0 0,2-2,0 1,1-1,0 9,1-9,1 2,-1-2,5 1,-1-1,0-2,-2-1,0 0,0-1,13-2,-12 1,3-2,-4-1,-3-1,-1 2,-1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2004 1488,'2'-4,"36"7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2022 1521,'12'4,"-9"-5,2 0,-8-2,12 5,-3-2,3 2,-6 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317 1039,'26'-5,"-23"4,0 0,0-1,9-2,-9 3,1-1,1 0,-1 1,-1 0,3-1,-3 2,1-1,0 2,-1-2,0 2,0 1,0 0,-1 1,1 0,-2 0,-3-9,1 2,-1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390 982,'-12'34,"10"-26,0-1,-2 1,2-1,0-2,0 2,0 0,-1 9,1-9,-2 6,2-7,1-1,-1 1,1-1,0 0,-1 4,2-6,-2 1,2-1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384 1056,'0'56,"0"-53,-1 6,1-4,-1-2,1-6,0-4,0-1,0 4,0 1,1 0,-1-2,2 1,-1-2,0 0,0 3,1 0,-2-1,3 1,-1-1,1 2,0 2,1 3,7 8,-10-8,-1 0,-2 1,0 0,-5 7,5-8,0 0,-3 2,4-2,0 0,-1 1,0 1,2-2,3-5,6-8,-6 7,3-4,-5 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 1003,'-12'27,"12"-24,-1 1,-2-1,4 0,1 0,2 0,-1-1,1 2,-3-1,0 5,-2-3,0 0,0 0,1-1,-2 2,1-3,0 0,4 0,0-1,0-1,-2 2,-2 4,-1-2,1-2,0 1,0-1,-1 7,-1 0,2-6,0 1,0-2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460 1046,'28'-12,"-24"9,-1 0,0 2,1-1,0 2,-1 0,-9-7,3 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485 990,'8'34,"-8"-25,-1-5,0-1,-3 9,1-7,0-1,1-1,0 0,5-4,0 1,0-1,7-3,-7 3,0-1,2-1,-1 0,-1 2,-3 4,-8 10,5-8,1-1,0 0,-1-1,2 0,-1 0,-1 1,-2 1,3-2,0 1,2-1,4 0,0-2,-1 0,0-2,0 0,2-2,-3 0,0 0,-2 0,1-4,-1-1,0 2,0 2,-3 4,0 3,-1-1,0 2,1 0,0 1,0-1,0-3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563 972,'-19'43,"15"-37,1 1,0-2,0 0,0-1,1-1,-1-1,1 1,-1-1,6-4,7-5,-1 1,-6 4,0-1,4-3,-3 2,5-4,-4 4,2 0,-4 3,1 0,-7 4,0 3,-2 1,1 0,0-1,-1-1,-2 3,3-5,0-1,1 0,0 1,-2-1,2 1,0-1,7-3,4-2,-1-1,-2 2,0-1,-2 2,3-2,-3 1,1 1,-1 1,-8 3,0 1,-1 1,2-1,2-1,1 0,-1 1,0 0,1 1,-1 0,0 0,1 0,0-1,1 0,-1 0,0 1,1-1,0-1,0 1,1 0,0 0,0-1,2-2,0-4,0-1,0-1,0 0,-2 2,1 0,-4 0,-4-1,2 4,1 1,0 1,0-1,-9 1,7-1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833 1417,'1'66,"-1"-63,0-7,2-6,-1 4,0 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454 1209,'-25'19,"23"-16,-1 0,1 1,1 0,-3 4,2-4,1-1,0 0,-1 0,1 1,-2 4,2-1,0 0,0-3,-1 4,1-1,1-4,-1 2,1-2,0 0,0 1,0-1,2 0,0 0,1-2,1 0,0-4,-1-1,0 2,1-2,-1 0,1 0,-1 0,-1-2,1-4,-3 5,1 0,0 1,0-3,0 0,0 1,-1 1,0 1,-2-1,2 2,-1-2,0 2,0-1,0 1,0 0,1 0,0 0,2 13,0 6,1 1,-2-12,0 1,0 7,0-6,0-1,0-1,0-2,-1 1,2-1,0 0,2-1,0 0,0 0,5 0,-6-3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 1260,'14'-2,"-11"2,2-1,-2-1,0 2,2-1,-2 1,3-1,-3 3,-13 2,6-3,1-1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 1296,'29'-12,"-26"12,0-1,1 1,0 0,5 0,-5 4,-2 3,-1-3,-2-1,-3-10,3 3,0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 1186,'-14'35,"6"0,7-29,-1-1,2 0,-1 1,0 1,1 0,-1 0,2 0,-1-2,0-2,0 1,1-1,0 0,1 1,1 1,1-2,0-1,1 0,0-2,2-2,-3-1,1-2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619 1174,'5'66,"-5"-52,0-8,0-1,0 5,0-5,1 0,-2 10,1-11,0-1,-3-8,1 0,2 2,-1 0,1-1,0 0,0 0,3-2,-2 3,0 0,2 0,1 1,2 2,-2 0,1 1,-2 1,1 0,-2 2,-1 1,-1 0,-2 5,-1-4,1-1,-1-3,-1 0,1-3,1-4,2 0,-1-4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674 1240,'17'-4,"-13"4,-1-1,3-1,-1 1,-2 1,0 0,-1 3,-4 0,-2 0,1-3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683 1272,'18'0,"-15"-1,5 1,-5 0,1-1,-1 0,2 1,-2-2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771 1223,'-17'3,"14"-2,-1 2,1 2,1-2,0 2,1-1,-1 3,1-4,0 0,1 0,-1 0,1 3,2 2,-1-5,0 0,1 0,-1 0,3 2,5 1,0-3,-4-2,-1-1,0-1,4-6,-7 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798 1157,'25'24,"-23"-19,0 0,3 9,-3-7,0 1,-1-3,0 0,-1 2,1 1,-1 4,-3 0,0 4,0-7,-11 11,0-13,8-4,0-1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 1423,'0'18,"1"-6,-1-6,0 15,-1-3,1-13,-1 1,1-1,-1-1,1-1,-1 1,1-1,0 0,-2 4,2-4,2-17,1-3,0 3,-2 11,1 0,1-2,-1 2,1 0,-1 0,3 1,-2 2,0 2,-1 1,0 0,-1 1,-1 0,0-1,-3 4,0 3,2-7,0 0,-3 3,1-2,0-1,-1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850 1401,'7'18,"-8"-15,-2-1,2 1,5 7,-2 1,-2-5,0-1,0 3,-1-4,1 0,-1 2,0 1,0-2,0 2,0-3,1-1,0 0,-1 0,0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 1477,'24'3,"-21"-4,1 0,-1 1,2-1,-1 1,-1-1,0 1,0-1,0 2,1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 1514,'32'-10,"-27"9,-1 1,0 0,-1 1,1 1,0 2,0-4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 1451,'5'51,"-1"-50,1-1,-2-1,2-1,0 0,0-1,-1 0,0 0,-7 2,0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445 1636,'-14'-11,"10"10,1 0,-1 2,1 1,-1 3,2-2,0 3,1-2,1-1,0 0,0 0,0 1,1 0,-1 0,1 1,-1-1,1-1,0 6,1-6,1-2,0-2,0 0,0 0,-1-2,0 0,0 0,0-2,0 1,0-4,-1 4,1-1,-1 2,1-1,1-3,-2 14,0-3,2 4,-2-3,0-1,1 3,1-1,-1-2,-1-1,2-1,-1 1,2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469 1616,'15'0,"-12"1,0-1,2 0,2-1,-4 2,2-1,-2 0,0 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 1651,'40'-5,"-36"4,0 1,0-2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532 1553,'8'34,"-7"-31,-1 0,1 1,0-1,-1 2,1 1,-1 1,1 0,0-1,0-1,0 1,0 4,1 1,0 7,-1-10,-1-5,0-6,0-4,0-5,0 7,1 2,-1 0,1-4,1 3,0 1,0 0,1-1,1 0,-1 1,0 2,1 1,0 1,-1 1,-2 1,0 1,0-1,-1 0,-1 0,0 7,0-1,0-4,1-1,0 0,-1-1,-1 1,-11-33,10 25,1-1,0 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586 1456,'9'-17,"-5"17,2 0,0 1,-2-1,-1 1,0-1,0-1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548 628,'1'-17,"49"11,-46 4,0 0,-1 0,3-3,-3 3,0 0,1-1,-1 2,0-1,2 0,-1 1,-1 0,-8 0,1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609 544,'-10'45,"8"-37,-1 5,-1 2,2-4,0-1,0 0,0 0,0-2,0 1,1 2,-3 9,3-14,-1 7,2-8,-1-1,0 0,0-11,1 1,1-6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1419,'22'1,"-22"2,2 1,-2-1,1 0,-1 2,0 2,0-3,-1-1,1 1,0 0,-1-1,1 0,-2 1,0-1,0 0,-4 1,3-3,0 0,-2-1,3-3,3-1,0 1,1 0,-1 0,2-2,0-3,1 4,0 0,1-1,3 0,-3 3,-2 1,0-2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595 637,'22'-7,"-19"5,0 1,-1 4,-3 3,1 2,-2 4,1-7,0-2,0 0,-1 1,0-1,1 0,1 0,13-7,-10 2,0 0,0-1,5-3,-3 2,-1-1,-2 2,4-7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679 570,'-5'13,"3"-8,1 0,0-2,1 0,-2 3,1-2,1 0,0-1,3-1,1-2,0 0,0-2,-1 1,0 0,-3 4,-2 0,1 0,-1 0,1 2,-1-1,1-1,0 1,0-1,0 0,-2 1,1-1,7-2,0-3,2 1,-4 2,0 0,-1 2,-2 0,-4 8,2-6,-1 0,1-1,1-1,-1 2,0-1,1-1,0 0,4-24,-2 15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695 622,'15'-7,"-11"4,-1 1,0 1,-1-2,4-3,6-8,-12 11,-2 0,-2-2,2 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719 560,'6'22,"-6"-17,0 0,-1 5,1-6,-2 3,0-1,1-3,0 1,-1-1,1 0,-1 0,1 0,0 0,-1 0,0 1,0-1,6-8,-1 1,0 0,0 0,8-8,-8 10,0-2,0 3,0-2,3 0,-4 0,1 3,-7 7,-1 0,0 3,3-6,0 0,0 1,0-1,0 0,-1 3,1-4,0 1,6-5,0-2,-1-1,0 2,-2-1,1-1,-1 1,-2 6,-1 2,0-2,0 0,-2 2,2-2,0 0,0 0,1 2,0-1,0-1,1 0,0 0,-1 0,2 4,0-3,0-1,2-3,0-1,2-2,-1-1,-1 2,0-2,0 0,1 0,-1 0,1-2,-3 3,0 0,1-2,-1 2,-3-8,1 8,-1-1,0 0,-1 2,-3 2,3 2,-1 2,2-1,-1 6,1-5,1-1,-1 1,2-1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787 561,'-12'33,"11"-28,-3 4,2-5,-1 1,2-2,-2 0,50-47,-67 153,22-112,0-1,-1 0,1 1,0 0,2-1,6-1,-7 4,1 1,-4 5,-1-2,0 0,-3 2,1-1,2-1,-3 1,3-1,-1 0,-1 0,-1 1,1-2,0-1,0 0,0 0,6-4,5-6,-2 2,-3 6,0-2,6 0,-6 1,1 2,0-2,-1 2,0-1,0 0,0-1,-4-2,0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785 651,'17'-15,"-12"12,0 1,-2 1,0 0,1 0,4-1,-8 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624 271,'-3'-14,"3"11,-2 0,1 0,-1 0,-1 0,-1 1,0 2,0 1,1-1,-2 3,-1 1,3-1,1 1,0 0,-1 4,2-2,-3 3,4-6,-1 1,2 0,-1 0,3-1,0-4,6-4,-5 2,0 0,0-1,4-6,-6 4,0 3,2-5,-1 6,-2-1,-1 12,-3 15,-2-2,5-14,-2 0,2-2,-2 6,1-7,1-1,-1 5,0-5,1 0,-1 4,1-4,2-10,-1 1,0 1,-1 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665 291,'30'-4,"-26"4,-1 0,2-1,-1 1,0 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753 210,'12'108,"-15"-104,0-1,-1 1,-2-2,-3-3,6-5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754 244,'46'-1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1343,'-11'46,"7"-45,2 2,5-1,3-4,-3-1,2-2,-2 3,3-2,-3 3,0 0,-3 5,-1-1,-2 7,0-1,1-3,0-3,1 0,4-1,1-3,-1 0,0-1,0 1,-6 9,-1 0,0-2,3-3,-2 1,1 1,1-2,0 1,0-1,4-4,1-3,0-1,-1 1,0 2,0 0,0 1,-9 13,4-5,0-2,-1 4,-3 0,4-6,-1 3,2-3,2 1,3-5,0 1,-1-1,4-1,-1 0,-3 1,7-1,-7 0,6-2,-7 0,2-9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838 282,'37'5,"-34"-6,1 1,-8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889 235,'27'4,"-24"-3,0 2,2-1,-3 1,0 5,-3-2,-1 0,1 0,0-2,-1 0,-3 1,1-1,0 1,16-2,-8-3,2 1,-3-1,1 1,-1-1,5-1,-4 1,-1-1,1-3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558 408,'14'1,"-9"-1,-1 1,1-1,5 1,-4 0,-2-2,-1 1,3-1,-3 0,11-1,-11 1,1 1,0-1,5 1,-5-1,-1 1,5-1,-5 0,1 1,-1 0,1 0,3-1,3 1,20-4,-24 2,-3 2,0-1,1 1,-1-1,1 1,-1-1,0 0,1 1,8-2,-5 1,-2 1,1 0,-3-1,0-1,-6 1,-2 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842 571,'15'12,"-13"-9,0 0,-1 0,1 1,0-1,-1 1,1-1,6 10,-6-10,0 0,1-2,2-5,-2 0,6-19,-8 17,2-1,1-5,-1 7,0 0,0-1,-1-1,0 0,1 0,-1 2,0 0,-1 2,3-3,-2 1,2 0,0 0,-3 2,-1 0,-1 0,-1-1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430 545,'-13'14,"11"-9,1 0,1-2,-1 5,2-5,-1 2,1-1,-1-1,1 1,1 2,1-3,2 1,-1-1,-1-2,0 0,5 0,-3-2,-2 1,0 0,6-3,-6 1,0 1,0-1,14-9,-12 5,-3 3,-1 0,1 0,0-2,0-1,0 2,0-3,-3 3,-1-2,1 3,-1-4,1 4,-3-2,3 2,-5 0,0 0,0 2,0 1,3 0,0 1,0 0,-4 2,-1 4,1 1,5-5,0 0,-4 5,3-5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450 552,'3'16,"-2"-12,0-1,1 1,-1 0,1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922 622,'13'0,"-10"0,1 0,2-1,-2 0,-1 1,2-1,1 1,-2-1,-1 1,1-1,0 1,-1-1,7-2,-4 2,-2 1,0-1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1020 579,'34'-4,"-28"3,-2 0,0 0,-1 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1068 572,'2'-4,"-6"24,3-17,1 2,-1 4,0-6,1 2,-1 0,7-6,-3-1,2 1,0-1,-2 1,1-1,0 1,-3-2,-4 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613,'-4'35,"4"-32,0 1,2-1,1-2,3-2,-3 1,2-2,-1 1,0-3,1 1,-3 0,7-12,-5 10,-3 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1391,'29'28,"-28"-31,0-1,-1 1,1-1,0 1,-1 0,1 0,1-2,-1 1,3 6,-2 10,0-2,-2-6,0-1,0 2,-1 0,0-2,-1 2,1-2,-4 9,4-8,-1 0,-3 3,2-2,-1-1,-5 3,5-5,1-1,0-1,0-2,0 0,-1-5,1 0,1-1,2 5,0 0,-1 0,3 0,1 2,1 1,1 1,-2 1,4 2,0 1,0 0,-3-3,1 0,-1 0,1-1,7 3,-9-3,4 2,-4-2,2 1,-2-1,1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569,'13'12,"-15"-7,1 0,-1-1,1 0,0-1,-1 1,-1 1,2-2,6-5,0-3,-1 1,-1 3,-2 9,-1-3,0 0,-1 2,0-3,1-1,-1 0,2-7,0 0,0 1,1 0,1-1,2-1,-2 3,0 1,-1 6,-1-1,-1-1,1 3,-2-3,-2 0,0-2,2-5,2-2,1 1,0 1,-1-1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553,'-14'9,"18"-8,-1-2,2-2,-2 1,3-2,-1 0,-2 3,0 1,0-1,0 2,-3 2,-1 1,-4 3,1-3,2-1,-1 0,-2 1,2-2,2 1,1 10,1 3,-1-12,0-1,0 5,0-3,0 1,0 0,0 6,0-8,0 0,0-1,0 0,0 1,1-10,-1-7,1 4,-1 2,0 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1164 587,'13'-15,"-9"13,1 1,-2 0,0 1,2 8,-3-2,-1 0,1 6,-1-7,-1-1,1 0,-1 0,1 0,0 0,-1-1,1 0,0 3,-1-1,0 0,0-2,0 0,0 0,-1 0,-1 0,-1-3,-3 0,3 0,-1-1,1-1,-6-6,7 4,-1 0,-2-6,3 7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624,'19'-8,"-14"7,-2 0,5-2,-4 2,-8 4,0 0,-1 0,2-1,0 0,-1 2,-1 1,3-2,1 0,6-5,0 0,2 0,-4 1,1-1,-1 1,0-1,0 0,-1-1,-3-1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1179 572,'7'49,"-7"-43,0 1,1 9,-1-9,1 5,-1-7,0-1,-1 0,0-1,-3-1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767,'-7'20,"7"-17,0 0,0 0,1 1,-1 6,2 2,-2-9,1 0,1 2,2 0,-2-2,1-2,4 2,-4-2,1 0,-1-1,2 1,-1-1,-1 0,2 0,0-2,-1 1,-1-1,0 1,6-3,-6 2,0 0,3-1,-3 1,0-2,-1 1,1-1,-3 1,1 0,0-1,0-1,-1-1,-1 3,0-3,-1 2,-2 0,0 1,-3 0,3 1,0 0,-1-1,1 3,0 0,0 0,1 0,-4 3,0 0,4-2,-3 2,2-2,1 1,-1 3,1-2,0 0,7-3,-1 0,3-1,-2 0,0 1,1-1,-2 0,0 0,0 1,0 0,0 0,-2 3,-3 0,-10 11,10-11,5-3,4-2,-2 1,-2 0,0 1,2 0,-2-1,0 1,-6-2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1163 761,'20'-1,"-6"-5,-11 4,0 1,7-5,-6 4,0 1,-1 0,1 0,-1 1,0 1,-3 2,-1 2,-2-2,0-5,1-2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1212 714,'-4'25,"4"-18,-1 2,1-3,-1 0,0 1,-2 5,0 5,1-8,-2 4,-1-3,-1 9,6-15,-1 0,0 5,1-6,-1-6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1200 787,'24'-2,"-21"2,-8 11,2 1,2-9,-1 3,0 0,2-3,3-2,2-2,-2 1,0-1,1 1,-1-1,1 0,-1 0,6-5,-7 3,-2-1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1265 689,'5'45,"-4"-41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1684,'35'16,"-32"-18,0-1,0 0,0 1,0 1,0-1,-1-1,1 4,0 0,4 1,-4-1,0-1,0 1,0-2,2 0,-3-2,1 1,0-2,-1-1,0 2,1 0,1 3,3 6,-2-2,-5-7,-3 1,1-1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1302 688,'-10'18,"7"-15,1 1,-2 2,0-2,2-1,-4 5,0 1,3-4,1-1,1 0,4-3,0-4,4-2,-1 0,-2 3,6-3,-7 5,0-1,-9 6,3-2,-3 3,3-1,2-2,-1 0,0 1,-1 3,1-3,5-3,1-2,-1-1,2 0,0 0,-2 1,0 1,1-2,-1 1,0 1,-5 4,-3 1,1-1,1 0,-1-1,-1 2,1-1,1 0,1-1,0 1,0-1,0 0,5-7,1-1,-1 1,0 1,0 0,0 1,1-1,0 0,0 0,0 1,0 0,2-3,-3 3,0 1,2-2,-1 1,-1 1,0 1,-1 3,-2 0,0 0,0 1,-1-1,0 1,0-1,0 1,0 0,-1 5,1-5,0 1,-2 1,2-3,-3 2,0-3,0-2,1-3,0 0,1-1,0 0,-1-7,2 7,-1-4,1 5,0 0,1 0,-1-3,3 1,0 1,0 7,0 2,1 6,-2-5,0-3,-1 0,1 0,-1 4,-1 4,1-7,-1-1,-6-10,4 1,2 1,0 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1288 795,'-12'28,"10"-25,1 2,1-1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1260 785,'-1'15,"2"-8,-1-1,1-1,1 2,0 0,1-2,0 1,1-4,0-2,-1 0,2-1,1-1,-3 0,0 1,4-3,-2-1,-3 2,3-3,-3 2,1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1356 743,'-7'16,"5"-12,1 0,0 0,0-1,1 0,-2 6,2-5,0-1,0 6,0-4,0 0,0 0,0-2,0 0,-1 2,1-2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755,'4'16,"-3"-13,0 0,-2 0,1 3,0-1,0 4,-1 3,1-6,0-1,-2 8,1-6,-2-4,2 0,-1 0,0-8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1388 759,'20'2,"-19"1,-1 0,1 2,-1-1,0 4,0-5,0 0,-1 0,1 0,-1 1,0 1,1-1,-1 1,1-2,-3 5,0-6,0-1,0 1,0-1,0-1,0 0,1-3,2 0,1 0,1-5,-1 5,0-1,0 1,1-4,1 4,-1 0,1 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1246 849,'8'46,"-7"-38,0-3,-1 0,1 4,0-6,-1 2,0-1,1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1238 904,'3'23,"-3"-19,1-1,0 0,2 5,-1-4,-1-1,2-3,1-1,0 0,-1-1,2-1,-1 1,1-2,0 0,-1 2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1145 1002,'1'14,"-1"-8,0 0,-1 5,0 2,1-7,-1-1,0 2,0 0,0 4,-1-4,0-3,0-1,5-3,8-3,-4 1,-3 1,0-1,0 0,2-1,-3 3,0-1,-1-2,-1-2,-1-2,-1 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1190 994,'1'15,"-1"-10,0 0,-1 0,0 9,1-10,-1 9,0-9,1 0,0 1,-1 8,1-8,0-1,0-1,-1 0,1 0,4-3,0-2,-1-1,1-1,0-3,-2 4,0 0,1-3,1 2,2-3,-4 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1665,'14'8,"-8"-3,-3-3,1 0,2 1,-3-2,0-2,0 0,-2-2,2-1,-2 1,1 0,0-1,0 1,1 0,0 2,0 2,1 0,6-1,-7-1,2 0,-2 0,0-1,0 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1240 985,'-12'32,"11"-28,-1 0,2 1,-1-2,1 1,0-1,0 0,0 0,0 0,0 3,1-2,2 4,0-4,0-3,1-1,-1-1,0-1,0 0,0-3,-1 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1260 991,'-2'31,"2"-27,0 0,0 0,0 2,0-3,1 2,-1-1,2-1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986,'11'19,"-9"-16,-1 1,2 12,-3-11,0 10,-1-11,-2 3,1-3,0 0,1 1,-2 3,1-5,0 0,0 0,-1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1332 1065,'-4'42,"4"-37,0-2,-1 1,-2-4,1-3,-1-1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976,'2'0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920,'-3'19,"1"-14,1 0,0 1,-1 11,1-11,-2 9,2-8,0 0,0 3,-1 1,-3 21,4-22,0-2,0 0,0 0,-1 3,1-6,0-1,1 0,-1-1,0 1,0 0,1-1,-1 0,0 0,0 0,0 0,0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1380 952,'6'13,"-6"-10,1 0,0 0,0 0,1 1,1-1,0-3,2-7,-4 3,-1-1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939,'-12'30,"10"-26,-1 1,1-2,-3 5,3-5,-1 1,1-1,8-6,6-3,-6 2,-1 2,-2-2,-1 1,1-1,-1 1,-1 0,-4 10,1-4,-1 1,0 0,0-2,-9 8,8-6,1 0,1-1,0 3,5-7,1 0,7-3,-7 3,1-1,-2 1,-8 8,1-3,0 0,1 0,1-1,-1-1,0 3,0-2,1 0,7-4,-2-1,2-1,-1 0,0 0,-1 1,0-1,1 0,2-1,-3 3,0 0,0 1,0 3,-2 0,-1 0,0 1,0 0,0-1,-1 3,0-2,0 0,-1-1,2 0,-3 0,2 0,-1-6,1-2,0 0,-1-2,1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1414 1003,'2'0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1408 1022,'-8'36,"7"-33,-2 1,1-1,-1-2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397 1314,'44'30,"-33"-20,-6-6,0-1,1 0,1 1,0-1,-1-1,-1 0,1-1,-1 1,-1-1,-1 1,1-1,-1 0,1 0,-1 0,3 1,-3-1,0 1,1-1,-1 1,0 0,0 2,-6-3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1369 1020,'4'38,"-3"-34,0 1,1 0,1 5,-2-6,0 0,1 0,1-1,0 0,0-2,1-1,1-1,-2-1,4-1,-4 1,0-1,0-1,2-5,-2 5,0-1,-1 1,0 1,2-3,-1 1,-2 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989,'0'13,"1"-6,0-4,-1 0,0 0,2 9,-2-9,0 3,1 1,0-3,-1 0,-1-9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996,'4'27,"-4"-22,0-1,0 0,-1 0,1-1,-1 4,0-4,1 1,-2 8,2-8,-1 0,1-1,0 3,-3-17,2 6,1 0,0 0,0-3,-1 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997,'18'1,"-15"0,0 1,0 1,-2 0,2 9,-2-3,0-6,-1 4,1-3,-2 0,1-1,-2 0,1 0,-3-1,-1 0,0-1,1 0,-2-1,3-2,0 0,0-3,3 1,-1 1,4 1,2 1,-2 0,0 1,1 0,0-1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989,'8'16,"-5"-7,-2-3,1 0,-1-1,0 0,1 4,-2-5,1 0,0 5,-1-5,0 1,0 1,0 2,-1-2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968,'27'-7,"-24"5,0 1,0 1,-6 2,-1 2,1 2,2-2,0-1,0 6,1-4,1 1,0-3,0 1,0 4,-1-4,1 2,0 0,0-1,0 5,-1-3,1-3,-1 0,1 2,-1-3,0 2,-2-10,-2-10,4 11,-1 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1000,'14'26,"-13"-31,-1 2,0-2,0 1,0-3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1594 955,'23'-8,"-18"7,-1 2,-2 2,-2 5,-1-5,0 2,-1-2,1 0,4-1,2-1,-2 0,-1 2,-1 4,-1-4,0 0,-2 1,1-1,-2 0,-1-1,1-1,-1 0,1-1,-2-6,4 3,0 0,0-2,0 1,-1-4,2 5,0 6,0 6,0-4,0 0,0 0,0 0,1 0,-1 1,1 1,0 9,-1-12,0 1,0-2,1 0,-1 0,1 0,-1 1,0-1,0-8,0 1,0 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1655 907,'-7'43,"6"-40,0 0,-1 0,1 0,0 1,3-8,1 2,1-4,-1 3,0 2,0 3,-1 2,-2-1,1 1,-1 5,0-6,-1 2,0-2,-1 3,-1-2,1-1,-1 1,0-1,0 0,1 0,-1-5,1-1,1 0,-2-3,4-1,5 6,0 1,-2-1,1 1,-1 0,-1 0,0-1,0 1,0-1,1 0,-1 1,0-1,-3 4,-11 10,8-11,-1 3,-1 0,1 0,2-2,-1 4,1-4,0 1,2 0,5-5,-1-2,-1 0,0-1,0 1,0 0,0 1,1-1,1-1,-1 1,0 2,-8 4,-8 8,8-6,1 0,0-2,1 0,0 0,-3 4,2-3,1 0,1-1,5-2,-1 0,4-2,-3 0,1 1,-1-1,4-2,-5 2,0 0,0 0,1-2,-1 1,-1-1,-1-1,0-1,-1-2,0 4,-1 0,1 0,-1 0,-1 0,0 0,0 0,-1 1,0 0,0 0,0 0,0 1,-2 7,4-3,0 1,-2 10,2-5,1-3,0-1,1 0,0-1,-1 0,2 0,-1 1,0 1,2 8,1-5,2 6,-6-12,0 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1729 957,'38'-15,"-35"14,0 0,-8 5,-1 1,0 2,-2 4,6-6,-4 3,3-4,-3 2,2-3,2 0,-2 1,0 0,9-5,-2 0,5-1,-3 1,-1-1,2-1,-3 1,2-1,-2 2,2-2,-1-1,-1 0,1 1,-1 1,-3-1,-4 7,0-2,-1 0,2-3,-1-1,1 0,2-1,0 8,1-1,-1 1,1 0,-1-2,1 0,-1 0,1 0,-1 0,0 0,1 0,0 1,-1 1,1 0,-1 0,1 1,0-2,-1-1,1 2,0-2,4-12,-3 2,0-1,0 3,1-4,-1 4,1 2,0 0,-1 0,-1 11,0-4,0 6,0-5,0-1,0 0,0-1,1 7,1-7,0 0,1-3,0 0,1-2,-1 0,1-1,1-6,-3 4,0-1,-1 1,1 0,-1 0,0 1,1 0,-1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1254,'21'-7,"-17"4,0 0,-1 1,2 0,1-1,2 0,-4 3,-1-1,0 0,0 1,0 0,0 0,-5 3,-2 0,-1 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934,'-4'43,"4"-37,-1-1,1 0,0 4,2 9,-1-11,-1 0,0-1,1-2,-1 0,1 2,0-2,-1-1,1-7,-1 0,0 1,0-7,0 4,-1-1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1806 972,'28'-15,"-25"14,2 0,1 0,-3 0,0 1,-6-1,-1 0,0-1,0 1,-1-3,0 1,2 0,0 1,4 7,-1-1,1 3,-1 0,0-3,-1 0,1 0,0-1,-1 1,0-1,0 0,1 0,-3 6,2-6,0 0,1 0,6-6,-3 1,0 0,2-2,-2 2,0 0,2-1,0-1,-2 0,-8 13,2-5,-3 2,4-3,0 0,-3 6,3-6,-1 6,2-4,0 2,0-4,1 5,1-5,3-3,-1-2,1-1,-1 1,0-1,0 0,0-1,-1 0,0 0,1-4,-2 5,3-3,-2 3,0 8,-2-2,0 4,-1-1,1-2,0 0,0-1,0 0,1 0,1-8,-1-2,1 0,-2 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1885 912,'-22'43,"21"-39,0 0,2 1,5-5,-2-3,1-1,-1 1,-1 1,0 0,1 0,-1 1,-14 17,8-12,1-1,1 0,-1 0,-1 2,0 0,6-5,5-3,-4 1,-1 1,7-1,-7 1,0 1,1 0,1 0,-1 3,-2 3,-2-2,0-1,-1 0,-3 10,1 2,2-12,0 1,-1-1,-1 0,0-2,0-2,-4-15,5 10,2 0,-1-1,1 4,-1 0,1 0,0 0,1-2,0 0,0 2,0 6,-2 1,0 6,-1-6,1 1,0 0,0 2,0-1,0 1,0-2,0 0,-1-1,1-1,0 1,0 0,0 0,0-1,0 1,1-1,-2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943,'30'-7,"-27"6,0-1,1 1,-7 1,-3 0,0-1,3 0,-4-4,3 3,1 1,3 4,0 0,1 1,0 0,1-1,-1 1,2 2,1 0,-3-1,1 0,0 1,-1-1,0-1,0 3,0-4,-1 0,0 3,0-3,0 0,0 0,-1 0,1 0,-1 1,0 1,-2 0,0-3,-1-3,0-3,1 1,0-5,0 5,2-2,-1-1,3 3,2-3,-1 3,2-3,-1 2,5-5,-4 4,0 1,0 0,7-8,-5 6,-3 3,0-1,0 1,1-4,-2 4,0 0,0 0,0 0,0 0,-4 6,-4 9,3-7,1-1,0 0,0-1,-1 2,0 1,-1 0,3-3,1 0,3-2,0 0,1 0,-1-1,0 2,-2 1,0 1,-1 1,0-2,-2 4,0-3,0 0,1 1,0-2,-1 3,2-2,-1-1,2-6,1-6,0 5,1-2,-1 3,0-1,0 0,1-1,0 0,-1 0,2 0,-2 0,1 2,0-1,-1 1,1-1,-1 1,2-2,0 0,-1 2,-2 0,-1 7,0 0,-1 2,0-1,1 0,1 0,0 14,-1-12,1 0,0 0,0-1,0 1,1 14,-1-12,0-2,1 6,-1-7,0 1,0 3,-1-2,2-3,-2-2,1 1,-2-1,-2-4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715,'-4'16,"3"-11,-1 2,1 1,0-1,0 0,-1 0,0 0,1 0,-2 8,-2 3,4-13,0-1,-2 3,1-4,-1 1,-1-3,1-1,0-1,-3-5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2413 908,'17'-3,"-12"3,0-1,7-2,-8 2,0-1,0 1,-1 0,1 0,10-2,-6 2,-5 1,1-1,-1 0,0 0,0 1,-7 1,-2-4,3 1,0 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846,'-5'26,"3"-18,1-2,1 1,-1-1,0 3,-1-1,2 2,-1-1,-1 4,0 0,0-6,1-2,0 0,1 0,-2-2,1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941,'18'-5,"-14"5,1-1,-1 1,-1 0,0 1,-3 2,-2 0,0 2,0-2,-1 1,1-1,1 0,-2 4,1-3,0 0,1-1,0 0,-3 2,2-2,-1 0,6-3,2-1,3-1,1 0,-6 1,1 0,0 0,3-2,-3 2,-1-1,0 1,-1-2,2-3,0 0,-2 0,-1 3,0-1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840,'2'0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2574 849,'-13'18,"9"-13,2-2,-3 0,2 0,0-1,0-1,-3 2,1 1,2-3,6 0,2-2,0 1,0 0,1-2,-2 1,0 0,-1-1,0 2,0-1,-9 7,3-4,0 0,0-1,-2 2,-3 1,5-2,-1 1,1 1,0 1,8-6,-2 0,9-4,-9 4,0-1,1 1,1-1,-2 1,-8 6,2-1,-1-1,-7 6,7-8,1 1,0 0,0 0,11-1,-2-2,-1 1,3-1,-5 0,0 1,4-2,-4 2,1 0,-1 0,0 1,1 1,-2 1,-2 3,-1-2,-2 1,0-1,1-1,1 1,-2-1,-1 1,1-3,0-2,1-3,1-1,0 1,1 1,-1 0,1-1,0 0,0 1,1-2,-1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1150,'-2'53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 1212,'-3'20,"3"-15,-1 5,1-6,0-1,-1 0,0 6,0-5,1 0,0 0,0 2,0 0,0-1,0 1,0-2,0 3,0-4,0 0,2 1,2-2,-5-6,1-2,0 3,0-1,0 0,0 0,0 0,0-1,0 1,-1 0,1 1,0-1,-1 1,1-2,2-2,-1 4,2-1,1 2,-1 1,0 1,0-1,0-1,-2 6,0-1,0 0,0 1,0 4,0-4,0 0,-1 5,0-5,1 5,-1-6,0 2,-1-1,0-1,-2-5,-2-5,3 2,1 2,0 0,0 0,-1 0,0-2,0-1,1 1,0 1,-1 0,7 3,1 2,-3 0,0 1,0 1,0 0,-6 1,1 0,0-1,-1 1,1-1,-1 0,0 4,2-4,4-2,0-2,0 1,0-1,0 1,-6 7,1-3,-2 0,1-2,0 2,-1-1,0 0,0 1,1-3,-4 5,3-4,8-4,6-3,-7 4,0 0,1 0,0 1,0-1,2 0,-2 0,-1 0,1 0,1-1,-1 1,-1 0,0-1,0 1,1 0,-1 0,0 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892,'-7'49,"7"-45,-2 20,2-19,0 0,0-1,0 2,-1-10,0-9,1 6,0 2,0-1,-1 2,0 1,0 0,-1 7,-4 2,3-2,-1-2,-1 0,2 0,0-1,0-1,0-4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937,'3'15,"-3"-10,1-1,0 6,0 5,-1-12,3 3,0-4,1-2,2-1,-1-1,-1 0,1-1,-1 0,-1-1,0-1,4-7,-4 7,0 1,0 0,-1 1,2-1,-1 0,1 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893,'-6'39,"5"-33,0 1,0-3,0 2,-2 4,3-5,0-2,3-18,-1 9,0 1,-1 1,2-3,-1 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2621 895,'4'32,"-4"-29,0 0,-1 0,0 0,0 0,0 0,1 1,-1-1,0 1,-2 4,2-3,1-1,-3 4,1-3,1-2,4-7,-2-1,0-1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928,'19'-12,"-16"14,1 0,0 1,-1-1,-2 1,0 1,0-1,-1 0,0 0,-1 0,0 0,0 0,-2 5,-2 2,3-7,1 0,-2 1,0-1,0-2,0 0,0-3,1-1,0-4,1-2,3 5,4-4,0 2,-3 4,4-5,-4 5,1-3,-2 1,1-4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2704 845,'9'16,"-7"-10,0 0,-1-1,0-1,0 1,1-1,-1 0,2 7,-2-8,0 0,2 5,-2-5,1 1,-1-1,0 1,1 0,0-1,1 6,-2-4,1 0,2 9,-3-8,1-1,0-2,-1 1,1-1,0 1,-8-10,3 1,1 0,0 0,0 0,1 0,0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852,'-32'65,"28"-57,0-1,0 0,-5 6,5-5,-5 8,4-9,1 0,0-1,-4 6,1-3,4-7,-1-2,1-2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2424 1058,'-33'55,"28"-48,-1 3,-6 9,5-9,3-3,1-2,1-1,3-8,2-1,3-12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1108,'-11'65,"10"-55,1-4,1 2,-1-5,1 0,4-14,-4 5,1-7,-1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1104,'-7'30,"6"-26,1-1,-1 1,0 0,1 1,0-2,0-9,0 0,0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 1271,'17'-10,"-14"7,-3 0,-4-1,1 1,0 1,1-1,-2 1,5 5,0 0,0 0,0 1,1 5,0-4,-2-1,2 4,-1-3,2 13,-3-15,0 0,0 1,0-1,0 0,-1 0,-3-1,0-2,0-2,0-1,3-1,1-2,0-5,0 8,1-1,-1 1,2 0,1 1,1-1,2 0,1-1,-4 3,0-1,-1-1,-1-1,-1-1,1-3,-1 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2444 1095,'15'26,"-15"-23,0 3,0-1,-1-1,1 0,-1 0,0 0,0-1,0 0,0 0,-1 3,-3 1,1-5,1-2,0 1,-1 0,-2-1,1-1,0-1,1-2,4 1,1 0,3-2,-2 2,4-3,-3 5,8-5,-6 3,-2 0,0 2,0 2,-1 6,-3 1,0-3,1-2,-3 2,2-2,-2 2,1-2,-1 0,0 2,-2-1,2-1,-1 0,0 1,-2 1,1-2,-1 1,3-2,6-2,0-1,1 1,0-1,0 0,0 0,1 1,3-1,-1 0,-3 1,4 0,-5 0,1 0,0 1,-1-2,0-1,-3-3,0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1109,'32'3,"-29"-3,0 0,1 0,4-1,-5 1,0 0,0 0,4 0,-4 0,-7-2,-3-3,3 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1060,'-3'19,"2"-12,-1-1,1-1,-4 12,3-9,0 0,0 1,0-1,1-1,-1 0,0 0,1 2,-1-1,1-1,-1 0,0-1,-2 3,3-6,0 0,-1 1,-1-2,4-9,-1 1,1 0,0-1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2516 1149,'36'-8,"-35"11,-2 0,-4 1,2-1,-1 1,-1 0,1 0,-2 13,3-10,2-3,0 0,4-5,2-1,2-1,0-1,-3 3,-1-1,0 1,1-2,-1 0,-1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1073,'-27'34,"24"-31,1 1,0-1,2 1,2-1,1-2,0 0,4 1,-3-2,-1 1,-2 2,-4 2,-1-1,0-1,-3 4,2-3,3-1,2 0,3-2,0 0,1 0,2 1,-2-2,-1 1,-2 3,-3 3,0-2,1 0,-3 3,2-5,0 0,-2 4,1-3,2-11,1 0,3-24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1126,'24'-5,"-21"4,0 1,0-1,1 0,0 1,-3-4,-5 1,0 0,1-1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1068,'2'44,"-3"-41,0 1,0 0,-1 5,0 2,1-7,-4 9,4-9,6-6,-2 0,2-1,-2 1,0 1,2-1,-2 1,-5 4,-2 0,0 1,1 0,0 0,1-1,1 0,-1 0,1 1,-1 6,0-5,5-4,1-3,1 0,-2-1,4-3,-4 2,1 0,-3 1,-3-1,-3 1,0-2,2 3,0-1,0-2,3 0,1 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1060,'-18'37,"14"-32,-3 0,-2 1,6-4,0 0,10-4,2 0,-5 0,1 1,-2 0,0 0,2-2,-1 2,2-2,-2 2,-1 1,1-1,-1 1,-8 3,1-1,0-1,-1 1,1 1,-2 0,-1 3,4-2,-1 0,1 1,-4 3,3-5,7 0,3-3,-3-1,0-1,4-4,-2 1,-3 2,3 0,-2 1,0 0,1 1,-7 3,0 0,0-1,1 2,-3 2,2-1,1-1,0 0,-1 0,1 2,0-1,0 1,0 0,2-2,-1 3,1-3,0 1,0-1,1 0,-1 1,3-2,-2-5,0 0,0 0,3-10,-2 10,1-1,0 1,0 0,0 1,0-1,0 1,0 1,-3 6,-3 0,0 0,-2 2,1-2,2 0,-1-1,0-1,0 1,1 1,-3-1,2-3,0 1,18-3,-8-2,-3 1,2-3,-4 2,3-2,8-7,-9 9,-1 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2726 1063,'12'25,"-11"-21,2 4,-1-5,1 2,2 6,-2-4,0 0,0 1,0-1,-1-2,0 0,0 0,2 4,1 7,-5-13,2 4,-2-12,0 0,0-3,-1 1,1-4,0 2,-1-1,1 3,1 1,-1 1,1 1,0-10,0 11,-6 8,2-2,0 1,-1 0,1 0,0 2,-1 0,1-1,-3 4,3-4,-1 0,-1 6,-6 5,9-13,-1-1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463,'13'-2,"-10"1,1 1,5-1,-6 1,2-1,-1 0,4 0,-5 0,6-1,-2 1,-4 1,0 0,0 0,1-1,0 1,-1-1,0 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 1194,'4'17,"-7"-12,0-2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403,'-3'21,"2"-15,0 0,0-1,1-1,-1 1,-1 4,0-4,1 1,0 2,-4 10,1-4,3-10,0 0,0 0,0 0,0 0,-1 8,1-9,1 0,1-20,-1 13,0-2,0 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482,'13'-4,"-7"3,-3 0,0 1,0 1,0-1,-1 3,-1 0,-2 0,-2 0,0-1,0 0,-2 3,2-3,-1 1,-2 3,2-1,1-2,7-3,6-2,-7 2,0 0,0-1,0 1,1-2,0 2,1-1,-2 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412,'-11'14,"9"-10,0-1,1 0,-2 2,1-1,0-1,1 1,-1 0,3-1,2-2,0 0,1-1,-1 1,0-1,0 1,0-1,0 0,0 0,-4 3,-5 1,2-2,-2 3,2-1,1 1,1-2,0 0,1 0,0 0,4-3,1 1,3 0,-3-1,-1 1,1 1,-3 2,-4 0,-2 2,2-4,1 1,-1-1,0 0,0-8,2 3,2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448,'19'1,"-15"-2,1 0,-2 0,0 1,1-1,1 1,-2 0,-8-2,1 1,-2-1,1 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3221 429,'6'12,"-5"-7,-1 2,-2-4,-1 1,-2 2,3-2,-1-2,1 2,5-7,1 0,-1 2,6-3,-1 1,-4 2,0 1,0-1,-1 1,-6 2,-4 0,3 1,1-2,0 1,-2 1,2 0,-1 1,0 2,1-3,-2 3,4-3,-1 0,5-2,0-2,0-1,0 0,0 0,0 0,-6 3,-1-1,0 3,1-2,1 2,-1-1,1 1,-2 0,3 0,0 0,3 0,5 0,-3-3,-1 0,2-3,-2 2,1-3,0 0,-1 1,1 0,-2 0,-2 0,0 0,0-1,-3-1,2 2,-3 0,-2 2,1 2,2 2,-1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3307 400,'-21'20,"18"-17,-3 8,2-5,1-3,1 0,-1 0,0-1,0 1,0-2,9-1,-3 0,0-1,4 0,-4 0,13-3,-12 3,-1 1,0-1,1-1,-1 1,0 0,-6 3,-3 0,0 0,-2 2,1-1,4-1,0-1,-3 3,1 0,2-2,0 1,7-3,4-2,-4 1,3-1,-3 1,3-1,-3 2,0 0,-1-1,-9 2,3 0,-1 0,1 1,0-1,0 2,1 0,-1 2,2-2,-1 1,1 1,-1-2,1 1,-2 0,1 1,1-2,1 1,-1-1,4-11,-2 5,1 0,1 0,1 0,-1 0,1 1,1 1,-2 1,0 1,0 1,-1 2,-3-1,-2 0,-1 0,-2 0,3-1,0-1,0 0,0 0,0-1,8 0,0 0,-1 0,0 0,3-2,-3 1,0 0,-1-1,0 2,1-3,-3 0,0-1,-2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659,'19'-3,"-15"3,-1-1,6-1,1-2,-6 3,5-3,-6 3,1-1,0 0,0 1,-1 0,7-2,2 1,-8 2,-1-1,-10 7,-1-4,4-2,1 0,-3-3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610,'-2'14,"-1"3,1-11,1 1,-4 12,4-14,-1 1,1 0,-1 0,-2 11,2-9,0-4,0-15,2 5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3039 675,'22'-6,"-19"6,0 0,0 2,-9 5,-3 4,6-3,2-5,1 0,0 0,4 0,2-4,-3 0,0-1,0 0,5-2,-5 2,0 0,0 0,0 1,1-3,-1 2,1-2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591,'-3'45,"3"-42,1 0,6-9,-4 2,-1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1229,'2'0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3145 603,'-25'22,"20"-19,1 1,0-1,-1 1,2-1,-2 3,3-3,6-3,-1-1,0 1,8-5,-7 4,0-2,2 1,-3 1,0 1,-6 2,0 0,0 1,0 0,-1 1,2 0,0-1,-3 2,4-2,9-4,-5 1,2 0,-1 0,3-2,-4 1,0 1,-6 1,0 0,0 0,0 0,0 0,0 1,-6 5,12-7,0 0,0 0,0 0,2-1,-2 1,1-1,0 1,-1 0,0-1,0 2,0 1,-4 5,0-4,-1 4,2-4,-1 0,-1 0,0 1,-1-1,0-3,0 0,-1-4,2-4,1 5,0-1,0 1,1-2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3131 641,'-8'66,"7"-60,0-9,1-2,0 0,0-3,0 5,0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678,'-10'21,"7"-13,2-5,-1 0,0 0,-2 0,0-2,1-2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676,'3'32,"-3"-29,1 1,0-1,2-1,0-1,2-2,-2 0,0 0,1-2,-1 1,0 0,0 0,0-1,0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3183 640,'-6'23,"5"-18,0 0,1-2,-2 4,2-4,0 0,0 1,-1-1,1 2,0 0,0-2,1-8,2-9,-2 10,1-3,-1 4,0 0,1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636,'0'21,"-1"-15,1-2,0 0,-2 3,0-3,1-1,-1 0,1 1,-1 0,1 1,-1-1,1-1,-1 1,-1-1,3-7,0 1,0-1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3208 649,'20'-7,"-13"8,-1 1,-2 0,-1 0,-1 1,-1 0,0 0,0 2,-1-1,-1 0,0 3,0-4,-1 2,1-2,-3 9,1-6,-1-1,1-3,0 0,0-3,0 1,-1-4,0 0,4 1,-1-3,2 1,2-2,-1 2,1 1,0 0,0 1,0 2,4-1,-2 0,-1 2,0-1,0 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3185 734,'2'25,"-2"-21,0-1,1 1,0 1,1 0,0 0,0-2,-1 0,0 0,1 4,-2-4,0 0,1 1,0 0,0 0,0-1,0 0,-6-4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3268 746,'-13'20,"8"-17,2-1,0-1,-1 1,-9 5,10-5,-4 2,4-1,0-1,0 0,6-2,0-1,0 0,0 0,-3 5,0 7,0-6,0 0,-2 8,1-10,0 3,1-3,-1 2,0-1,0-1,0 5,1-5,-1 1,0-1,1-11,1 3,-1 0,1 1,-1 1,0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3217 800,'19'-6,"-15"5,-1 0,3 0,-2 1,-1 1,-1 2,0 2,0-2,0 2,-1-2,0 0,0 3,-1 1,0-3,-1 0,0 3,-1-3,1 0,0 4,0-4,0 0,1-1,-2-6,1 0,0 0,-1-2,0 1,1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1229,'30'-12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816,'17'-1,"-12"0,-2 1,0 0,-4 3,-2-1,-2 2,-2-1,4-2,-5 2,5-2,0 1,6 0,2-2,1-1,-2 1,0 0,0 0,0 0,-1 1,-3 2,-3-1,-1 1,1-1,0 0,-5 2,3 1,3-2,-1 1,9-6,-1 0,-1 1,-1-1,0 1,0 0,0 0,2-2,2-1,-4 1,1-1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797,'22'-5,"-19"5,1-1,1 1,-1-2,0 2,-6 3,-2-1,1-1,0 0,1 7,2-3,0-1,0 4,0-3,0 1,0-2,1-1,-1 0,1 0,-1 0,-1 0,-2-1,-1 1,-1-2,2 0,0-1,0-3,1-1,2-2,-1 0,1 0,1 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3321 778,'20'0,"-17"-1,0 1,-6 2,0 1,0-1,-5 6,5-6,0 1,1 1,0 0,1 0,-1 2,1-1,0-2,1 0,0 1,0-1,0 2,0 0,-1-1,2-1,2-6,1-3,-2 0,1 2,0 0,0 1,0-2,1 0,-2 1,1 1,0 2,-3 8,-1-4,-1 3,0-3,0 1,0 0,0-1,-1-4,3-2,-1 0,1 0,0 0,1 6,-2 3,0-3,-1 0,1 0,-1 3,0-3,0 5,1-2,0-2,0-1,1 0,-1 0,0 1,4-15,-2 5,0 1,0 1,1 0,0 0,1 0,1 7,-3 0,2 0,0 0,-1 0,0 0,9-18,-9 12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767,'-14'14,"11"-11,0-2,0 1,0-2,4 3,-1 1,0 0,0 0,1 2,-1-1,0-1,1 3,-2-4,1 5,0-5,-1 0,1 2,-1-2,0 0,-1-7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797,'32'-6,"-27"6,0 1,-2-1,-2 3,-1 1,-1 1,0 0,0 0,0-1,0-1,0 0,-2 5,1-4,-1 1,1-1,1-1,-1 0,-1-2,0-5,0-4,2 5,0-1,0 1,-2-5,2 4,-2-5,2 6,-2 1,2 14,1-4,0-5,-1 1,1-1,0 1,-1-1,1 0,0-6,1-2,0 0,1 1,-1 1,1-2,1 1,-1 0,1 1,3 9,-5-2,-2 0,-2 0,-1 0,1-1,1 0,5-4,1-1,1-2,-1 0,0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3427 772,'23'-1,"-20"1,2-1,-2 1,2 0,-2-1,1 1,0 0,-4 3,-3-2,0 1,-1-1,1-1,0 0,0 1,-1 2,2 1,1-1,0 2,1-1,0-1,-1 1,1-1,-1 6,0 0,0-6,1 0,-1 3,0-2,1-1,-1 1,0 1,2-2,-1 0,0-6,1-4,-1 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3475 795,'17'16,"-15"-13,1 2,-3-2,-3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3215 898,'-18'18,"14"-14,1 0,1-1,-1 0,-7 9,7-9,0-2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3129 942,'9'14,"-8"-11,0 1,2 0,-2-1,0 0,2-4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942,'-16'12,"12"-7,-1 2,0-1,1-2,1-1,-10 5,10-6,0-1,6-2,2 0,-1 0,0-1,-1 2,0-1,2 0,-2 0,0 0,0-1,3 1,-9 4,-4 3,1-1,-1-1,3 0,1-2,-1 0,1 0,6-2,1-1,0 0,-1 0,1 0,-1 1,0-2,0 2,-7 5,1-2,0-1,0 1,0 0,1 0,0 0,5-4,1 0,-1 0,2-2,-1 1,-1 0,0 0,1 2,0-1,-1 0,0 1,2-1,-2 3,-2 2,-2 1,-1 0,1 1,-2 0,0-2,0 0,0-4,1-3,2-1,-1-2,0 0,1 1,0-3,-1 4,1 1,0-2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 1224,'2'0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989,'-5'25,"4"-8,0-14,0 2,0-2,0 0,1-6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1014,'-7'14,"4"-7,0-4,0 0,-1 0,-1 0,0-3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1002,'-2'35,"2"-32,0 0,0 0,1 3,1-3,2-2,0 0,2 0,-1-2,-1-1,0-1,0 0,1-1,-2 0,0 1,-1 0,1-2,-2 2,2-2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989,'-15'40,"14"-36,1-1,-1 0,-1 0,2 1,-1-1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3216 980,'1'37,"-1"-33,-1 1,1-2,-1 6,0-4,1-2,-1 0,0 0,-2 0,0-1,0-2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3234 988,'16'-2,"-13"4,0 1,-3 1,0-1,0 1,-1-1,1 0,-1 0,-1 3,1 1,-3 5,1-9,0-1,0-2,0-1,0 0,2-2,0 0,1 0,0-2,0 2,1-4,1 4,0-1,-1 1,1 0,1 1,1 0,-1 2,0-1,0 0,0-1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3273 952,'17'-1,"-13"1,-1 0,0-1,2 1,-2 0,-5 3,-2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3288 960,'-3'39,"3"-35,0-1,0 0,-1 2,0 2,1-3,-1 1,1 1,0-2,-1-1,3-10,-1-2,0 1,-1 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3298 978,'2'0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942,'15'0,"-10"0,-10 7,2-5,1 1,-1-1,2 1,0 0,2 1,2-2,1 0,-1 1,0-2,-1 2,0 0,-4 3,0-3,-1-1,0 1,0-2,-2-2,2-2,1-2,2 2,-1 0,0-9,1 7,-1 2,2 8,0 2,-1-2,1 0,-2 2,2-4,-1 0,-1 3,1-2,0-1,0 0,-1 2,1-1,0 1,0 0,0-2,-1 0,1 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 1261,'2'0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3296 971,'7'17,"-4"-14,0 0,0-1,1-2,-1-2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914,'-20'27,"17"-25,-1 2,1-1,1 0,5-3,0 0,0 0,0 0,0 0,-3 3,0 0,-1 0,1 1,-1 0,0 3,0-4,0 0,-1 1,-1-1,1 1,-2-2,1-1,0 1,-1-1,1-1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991,'22'-10,"-19"10,1-1,6-2,-7 2,0 1,0 1,-9 7,3-6,0-1,-3 4,2-4,2 2,-5 0,3-2,8 0,1-1,-1 0,2-1,-3 1,1 0,-8 4,0-2,0 1,-1 1,-4 4,7-5,5-1,0-3,3 0,-2 1,-1-1,0 0,2 0,-1-1,0 0,0 0,0 0,-1 0,0 1,0-1,-3-1,-1 0,-3 0,1-1,0 2,-2-3,2 2,0 1,0 5,0 5,2-4,1 0,-1 1,1 0,-1 2,1 0,0-1,0 0,-1-2,0 0,1 0,-1 0,0 0,1-1,-1 1,0-1,0 1,-2 0,-1-8,3 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1102,'-5'15,"4"-8,-1 2,2-4,-1-2,0 0,0 1,0 0,-1-1,-1 4,3-4,0 0,4-3,-1-1,5-1,-4 1,0 0,0 0,0-1,0 1,-1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3168 1089,'-6'20,"5"-17,-2 7,1 1,1-1,0-7,-1 6,1-5,0-1,4-1,2-3,0-1,-2 0,0 1,2-1,-1 1,1-2,-3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3198 1103,'-12'15,"7"-3,3 2,1-4,1-7,1 0,1 0,3-3,-2 0,4-4,-3 2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3220 1109,'-4'16,"3"-11,1 0,0 0,0-2,0 4,-1-4,1 0,0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1098,'16'25,"-16"-21,0 1,0 0,-1 5,1-7,-2 0,-3 7,2-7,-1 1,0-1,-4 3,3-5,2-1,-1-1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1050,'17'-3,"-11"0,-3 1,0-1,-1 0,-2 0,2 0,-2-1,0 0,-1 0,1 1,-3-2,0 2,2 0,-1 0,2 0,3 0,-1 7,-2 2,0-2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1053,'-1'23,"1"-17,0-1,-2 2,2-3,-1-1,0 1,0 0,0 0,1 2,-1-1,0 1,1 1,-2 4,1-7,2 4,-1-4,3-2,2-1,-2-2,2-1,-2-2,-1-1,-6-3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 1261,'13'-25,"-17"34,2-6,0 0,1 1,-2 1,-2 2,2-3,-1 3,3-4,5-4,0-3,4-4,-5 5,3-1,-3 1,1-1,-1 3,-6 7,0-1,1-1,0 2,0 0,1-2,0 4,0-5,1 1,0 1,-1 0,2 0,0-2,2 1,1-1,-1-1,2 1,0-3,-1-3,-1 0,-1-3,0 3,-2-4,0 4,0-4,-1-1,0 3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3264 580,'23'6,"-19"-2,2 5,0-2,-3-3,0-1,0 1,-1-1,1 1,2 5,-2-5,-1 1,3 4,-4-5,1 0,1-1,0 1,3 2,-3-3,-5-13,1 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3352 562,'-26'23,"20"-12,3-6,-4 6,2-5,-9 16,10-13,0-3,2-1,0-1,-1 0,1 0,-1 1,0-1,1-1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712,'-19'13,"16"-11,0 1,-6 1,4-1,0 0,-4 4,5-3,1-1,0 0,-4 4,3-4,0 1,1-3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772,'-6'18,"4"-13,1 2,-1-4,1 4,0-4,-1 2,1-1,1-1,-1 0,1 0,2 0,3-1,-2-2,2 1,-2-2,5 1,-5 0,3-1,-3 1,0-1,1-2,-3 0,-1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787,'23'-7,"-20"8,3 2,-1-1,-1-1,-1 0,0 0,-2 2,-14 13,10-12,-3 3,4-4,-5 3,1-1,3-2,-1-1,4-6,0 0,1 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785,'-10'57,"9"-54,1 0,0 0,0 1,0-1,0 2,0-2,-1 7,2-7,-2-7,0 1,1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832,'19'21,"-16"-17,-1-1,2 3,-1-3,2 2,-3-2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825,'4'15,"-4"-12,1 0,1 4,-2-4,2 1,-1 0,1 1,0-1,1-4,8-12,0-2,-8 11,-1 0,1-3,2 1,-2 0,2-2,-3 4,3-5,4-4,-6 8,1-1,-1 2,-1 0,-2-1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3308 1086,'22'7,"-18"-7,1 1,-1-1,-1 1,1-1,8 0,-6 0,-3 0,0 0,1 0,-1 1,0-1,0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3414 1050,'23'0,"-19"0,-1-1,0 1,7 0,-6-1,-8 2,1 0,-1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1270,'-1'15,"2"-10,-1-1,1 0,0 0,-1-1,-1 0,2 0,-3 5,1-5,-2 1,1-1,-1 0,-3 1,2-2,1-2,0 1,-4-3,4-1,0 0,2 0,2 0,0-1,1 1,1-1,1 0,0 0,-1 0,0 1,1-1,0-1,2 0,-2 0,0 1,1 0,-2 4,-14 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3412 1079,'25'0,"-21"0,0-1,8-1,-9 2,1-2,0 2,-1-2,-10 1,3 0,0 0,1-1,0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3442 1055,'-13'35,"12"-32,-2 2,1-2,0 0,0 1,1-1,-1 1,9-10,-6 3,2-1,2-2,-1 2,-1 3,-3 7,1-2,-1-1,0 0,2 2,-1-2,-1 0,2 0,1-2,0-1,5-2,-4 1,0-1,-1 0,1-1,-1 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3478 1048,'25'0,"-28"-1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3493 1013,'-7'46,"2"-10,3-26,1-6,0 1,0 0,0-1,1 1,-1 1,0-1,1 0,0-23,1 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3482 1081,'2'0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3536 1009,'4'26,"-5"-10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3573 1001,'-17'15,"16"-12,-1 0,1 0,-1 1,1-1,-3 4,-1-2,5-2,-3 0,1 1,5-4,1-2,-1 1,1 0,0 0,-1-1,0 2,0 0,-6 2,-3 2,0 0,3-2,-2 2,2-1,1 0,-1 0,1 1,6-5,-1 0,1 0,1-2,-2 1,0 1,0 0,-5 4,-1 1,1 0,0 0,-1-2,2 1,-2 1,-2 3,4-4,4-3,5-5,-4 3,-1 2,1-2,-1 1,3 1,-3 0,1 1,-1-1,1 1,-1 0,0 0,-1 2,-2 0,-3 1,1 0,-1-3,0 1,-1 0,0 0,-3 1,4-3,-5-9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3554 1055,'-4'60,"3"-57,1 0,-2-7,2 0,0 0,-1 1,1 0,1-1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3547 1088,'-19'26,"16"-22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3480 1091,'13'-1,"-10"0,0 1,0-1,0 2,0-1,-4 3,-1 1,-1 0,0 0,2 0,-1-1,0 1,1-1,5-3,-1-1,0 0,0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414 1499,'23'-8,"-16"2,-4 4,3-2,-4 1,1 1,0 0,3-4,6-5,-9 8,2 1,3-3,-2 2,0 1,-2 1,0 0,-1 1,1 0,-1 0,-10-4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3520 1087,'-1'15,"-5"-6,4-6,1 1,0 0,1 0,0 2,3-2,0-1,1-1,5-1,-5-1,-1 0,0 0,1 0,1-1,-1 2,-1-1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3476 1168,'1'26,"0"-22,-2 1,1-2,0 0,3-3,-2-3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3499 1159,'0'23,"-1"-19,1 0,-1 0,1-1,-2 2,1-2,-1 4,1-2,-1 0,1-2,-1 2,0-1,1 0,0-7,2-3,1-1,1-1,-1 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3520 1170,'23'15,"-22"-7,-1-5,1 2,-2 1,1-2,-1-1,-1 0,-1 2,-1 4,2-6,-1-1,0-2,-1-1,-6-2,6 0,2-2,3 2,0 0,1 0,0 0,2 1,-1 1,0 1,1-1,-1 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511,'36'13,"-32"-13,1 0,20-1,-16 0,-2 1,-2 0,0 0,-2 0,1 0,5 0,-4 0,0 0,-2 0,2 0,-1 0,0 0,0 0,0 0,0 1,-1 1,1 0,-1 0,0 0,1 0,1 1,-2-1,0 0,2 3,-1-3,-1-1,0 2,0-1,1 2,-1-1,0 0,-1 0,0 3,-2-1,1-2,-1 0,0 0,0 0,0 0,0 0,0 0,0 1,0 0,0 0,0 0,0-1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1293 519,'17'-2,"-13"0,0 2,-1-1,1 1,3-3,-4 2,0 0,0 1,1-1,0 0,-1 0,4-1,-4 1,5 0,-5-1,0 3,2-2,-2 1,1 0,-1 0,0 1,0 0,-6-1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462,'0'16,"0"2,0-14,0 0,0 6,0-6,0 1,0 1,0 0,0 0,0-1,0-1,0-1,0 0,0 1,0-1,0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448,'26'-17,"-21"15,3-3,-5 3,0 2,0-2,0 2,0 3,-2 0,1 1,0 13,-1-13,-1 0,1 1,-1-1,1 1,0 1,0 6,-1 7,0-15,0 1,0 0,1 0,-1 0,0 1,0-1,0-1,0 0,0 1,0 0,-1-2,-2-2,-6-21,8 13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471,'21'-6,"-17"5,-1-1,0 1,-4 5,-2-1,1 1,0 0,0 1,1-2,0 1,1 0,-1 1,0-2,0 8,0-7,1 1,0-1,0-1,3-8,0 0,-1 1,-1 1,5-4,-3 3,0 1,-1 0,2 1,-3 5,-2 2,1-2,-2 4,-3 5,3-8,-1 0,7-13,-2 6,0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1516 468,'32'-5,"-29"3,-2-1,-3 0,0-2,0 2,1 0,0 21,1-10,0-3,0 0,1 8,-1-8,0 0,0 0,0 5,1 1,-1-1,1-6,-1 0,1 0,-1-1,-4-5,1-2,1 1,1 0,-1-2,1 2,-1-2,2 1,-1 1,1 0,1 0,1-1,0 0,0 0,-1 1,0 0,1-1,-1 1,0-2,0 1,-1 0,1-1,0 2,1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2335 1215,'32'-9,"-32"12,0 0,0 0,-1 2,0 14,0-15,1-1,0 2,0-1,5-9,2-2,-5 2,5-5,-2 1,-2 4,-2 2,3-10,-2 2,-2 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 1476,'2'0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1569 399,'4'29,"-3"-25,-1 0,2 6,-1-5,-1-2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409,'-18'35,"15"-32,-3 3,2-2,1-2,0 1,9-4,1 0,-3-1,-1 1,0-1,1 0,0 1,-1 0,0 0,-5 4,1 0,-4 3,2-3,0 1,0 0,0 1,1 0,-1-2,-2 6,0-4,8-5,1-1,0 1,3-4,-2 2,-1-1,-1 0,1 0,-1 1,-6 8,1-3,-1 1,-2 3,2-5,-2 2,-3 3,2-2,2 0,1 0,2-1,0-1,5-3,0-3,1 1,-1 1,0-1,4-2,-5 2,1 0,-1 1,1-2,-1 2,0-1,0-1,-3 0,-1-1,0-1,0 0,0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472,'-7'26,"7"-19,0 0,0 3,0 0,0-1,0 9,0-2,-1-7,1 0,-1 1,0-6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441,'-6'13,"5"-10,-2 0,0-1,-4 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466,'5'41,"-6"-37,0-1,3-6,0 0,-1 0,0 0,1-2,-1-1,0 2,0 1,1 0,2 0,-1 2,0-1,-2 6,0 4,-1-3,-1 0,0 1,1-3,-1 3,1-2,-3-4,0-2,2-1,2 0,1-2,5-14,-5 14,2-2,4-4,-1 4,-4 3,1 2,-8 6,-1 1,3-2,3 0,2-3,16 1,-16 1,1 1,-3 0,0 1,0 0,0 0,-1 1,0 0,0-1,0-1,-1 10,0-4,0 1,1-5,-1 1,1-3,-1 1,0-1,-2 1,-2-10,3 3,1-3,0 1,0 0,0 1,1 0,-2 1,2-1,-1 1,0 0,1 0,0 0,5 2,-1 0,1 1,-2-1,0 0,1-7,-2-4,-1 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1733 409,'1'53,"-3"-49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503,'10'-21,"-8"18,1-2,3 0,-1 2,-1 0,-2 8,-2 0,0 0,0 1,0 2,0-4,0 1,0 1,0-3,0 2,1-2,0 0,1-6,0 0,3-7,-3 6,-1-1,0-7,1 1,-2 6,1-4,-1 4,0-5,0 5,0-1,0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412,'14'-3,"-11"3,0-2,1 2,-1-1,0 1,1-1,0-2,-1 3,-14 12,10-9,0 1,0 1,-2 11,1 1,1-13,1 0,0 0,-1 1,1-1,-1 3,-2-5,0-6,-1-6,2 5,1 2,0 0,0 0,1 0,3 0,2-1,1-1,-1 2,-2 2,1-2,1 0,-2 0,0 2,1-1,-1 1,-3 4,-2 3,-2 3,2-5,-1 0,0 0,-1 0,1 0,-1 0,0 1,1 0,0-1,1 0,-1-1,1 0,-4 2,12-10,-1 0,0 2,-1-1,-1 2,4-3,-1 2,-2 0,-1 1,0 0,1 1,-11 15,3-9,-2 4,3-6,0 0,-1 0,-2 2,3-2,-4 5,3 0,3-4,0 0,1 1,-1-2,1 0,-1 2,2-2,0 0,5-1,-3-4,1 1,0 0,0-1,2-2,-2 1,4-10,-6 9,1-1,-2 2,1 0,0 0,-2-1,0 1,-3 0,0 2,0 1,0-1,1-2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1850 378,'7'25,"-8"-21,-1-1,1 0,-3 1,-8 9,7-6,1-5,1 1,0-1,6-3,0 0,1-1,1 0,-1 1,8-6,-6 2,-3 3,-8 14,2-7,-1-2,1 1,0-2,-2 2,2-2,7-2,-1-1,1 0,2-1,-2 1,-1 0,-6 6,0-2,-4 4,4-5,0 1,0-1,-1 2,1 0,8-6,-1 1,-1-1,4 0,-4 1,0 0,-6 6,1-2,-6 11,2-1,5-9,-1-1,1 2,0-1,0-1,0 1,0 1,1-1,0 0,0-9,0 1,1 1,0 0,0 0,2-1,-1 1,2 0,-2 0,1 1,1 1,-1-1,0 1,0 0,0 0,1 3,-3 1,-1 0,-1 0,-6 5,2-5,9-5,4-2,-2 2,-2 0,7-5,-7-2,-5 4,-2 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1871 553,'17'11,"-14"-10,2 1,-2-2,0 1,2 0,0 0,-2 0,3 0,-3-1,0 1,0 0,1 0,0-1,0 1,1 0,1 0,-1 0,-2 0,1 0,0-1,0 1,-1 0,0 0,1 0,0 0,11 1,-11-1,0-1,-1 0,1 0,1 1,-2-1,-4 4,0-1,-2-3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1516,'5'63,"-5"-58,1 3,0-5,0 0,3 4,0-6,-3-10,0 4,-1 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2067 531,'-24'41,"23"-38,-2 3,2-3,0 1,-2 3,1-2,1-2,-1 1,1-1,2-6,1-4,-1 1,1 0,0-2,-1 5,1-2,2 1,-1 0,1 2,0 0,1-1,-2 2,0 1,0-1,0 1,1 1,1 0,-2-1,1 1,-1-1,1 3,-1 0,-2 4,-1 3,0-1,-2 1,1-7,0 1,-1 2,1-3,0 1,1-1,-2 1,-1 3,1-2,0-2,-1-1,0-6,-3-6,5 6,-1 1,1-1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2044 572,'2'27,"-2"-24,1 0,0 0,-1-6,0-2,1-6,1 5,0 0,1 2,3-1,-3 5,2-3,-2 1,-1 5,-3 1,-1 4,0-3,1 1,-1-1,0 0,1-2,-2 2,1-2,7-8,-2-1,0 0,-1 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2114 547,'29'3,"-30"0,-2 1,0-1,-1 1,2-1,2 0,2 0,2 3,-1-2,-1-1,0 2,-1 1,-1-2,-1 2,1-3,-2 4,1-3,-1 0,0-1,-1 0,-2-4,-1-2,3 2,-3-3,3 3,-1-3,5 1,10-3,-8 4,0 0,0 0,0 1,3-2,0-1,8 0,-11 3,1 1,-1-1,0 0,2 1,-2-1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2185 560,'15'0,"-12"-1,0 1,5 0,-5 0,3-1,4-1,-6 2,-1 0,0 0,-8 0,2-1,-5-1,4 1,1 0,0 0,-1 0,1-1,-1-1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2200 537,'9'14,"-8"-10,-3 1,-1-3,1 1,0 0,-2 2,-1 0,2-1,1 0,-1-1,1 0,5-6,0 2,0 0,-1-2,1 2,0 0,2-1,-2 1,3-1,-3 0,0 1,3 0,-3-1,0 1,0-1,0 0,-1-1,-1 0,2-3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2244 551,'-26'24,"23"-20,0 0,-1 1,1 0,0-1,1 0,-1 1,0-1,0-1,-1 3,-1 4,3-5,9-15,-3 3,0 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597,'9'17,"-10"-13,-1-1,2 0,2-7,0 1,-1 0,1 0,1-2,2-1,-2 2,0 0,-1 0,-1 1,2 1,-1-1,1 5,-1 2,-2-1,1 2,-2 0,1-2,-4 2,2-1,0-1,0 0,-1-3,-4-8,7 5,0-3,0 3,2 0,-1-2,0 1,0 1,1 0,6-8,-3 5,0 2,0 0,-2 2,0 0,0 0,1 1,3-4,-3 4,-1 0,-3 4,-1 2,0-2,0 0,-2 1,-1-1,0 1,4-1,4-1,0 1,-1 0,-3 0,-1 0,0 1,-3 5,3-6,-2 0,1 1,-1-2,0 0,-1-6,3 1,0 0,0 0,0-6,0 5,0 17,2-6,-1-3,-1 6,2-6,-1 0,-1 9,2-6,-1-2,0 0,0-2,1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562,'37'-7,"-40"6,0-1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2327 544,'0'14,"0"-11,0 1,0 3,-1-2,1 0,0 7,-1-6,1-1,-1-1,0 1,1-1,-1-1,-1 0,0-6,1 0,-1-5,2 4,0-1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562,'-13'27,"12"-21,0-2,4-3,1-4,-1 1,0-1,2-2,0 1,4-3,-4 3,0 0,-3 1,-2 6,0 1,0 0,-1 1,1 0,-1 4,1-6,-1 2,1-2,0 0,-1 0,1 0,0-9,0 1,0-1,0 1,1 0,-1 1,1-4,-1 3,1-2,1 4,-1 0,1 0,1 1,1-1,-1 2,0 0,0 1,1 2,0 0,-1 0,-1 1,-2 4,0-2,-1-1,0-1,1 0,-1 0,1 1,-2 10,1-11,0 0,0 2,0-1,0-1,1 0,-5-5,1-3,2 1,-1-1,1 0,1 2,-1 0,2-1,-2-1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 1498,'46'22,"-44"-19,1 0,0 1,0 0,-1-1,-1 0,0 1,-1 1,0-1,0 1,-1 4,-1-1,-1-1,1-4,-3 2,0-1,1-2,0 0,0-1,0-1,1 0,-6-7,7 4,-2-10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572,'7'11,"-4"-9,0 1,-2 0,1 2,-4-2,1 0,-1 0,-2 2,1-3,0 0,0 0,6-3,0-1,0-1,1 0,2-5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2406 561,'-6'16,"6"-12,-1 1,1 0,-1 5,1-5,-1-1,1 1,0-1,-2 10,1-9,1 0,0 0,-1-2,1 0,0 0,0-9,1-5,0 4,-1-3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555,'20'-10,"-12"9,-5 0,2-1,-1 0,1 0,-2 1,0 3,-3 2,1 0,-1-1,0 0,0 0,0 0,-1 2,1 5,0-6,0 7,0-5,0-1,0 0,0 7,-1-8,1 0,0-1,-1 1,1-1,-1 0,-1-6,-5-4,4 3,-2-3,2 4,-4-4,-1-4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575,'26'-5,"-19"3,-4 2,-6 2,0 0,-1-1,-1 2,-2 4,6-4,-2 5,2-4,0-1,-2 6,2-5,1-1,0 0,4 0,0-3,5-1,-4-1,0-1,-2 0,-4 0,-3 2,0 1,1-1,-1 1,1 0,0 0,-3 0,3 0,0-1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3409 230,'2'0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1311,'1'15,"-1"-11,0-1,0 0,0 5,0 0,0-5,0 0,-1 0,2-6,0-1,-1 0,1 0,2-8,-1 7,-1 1,0-1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436 1281,'1'41,"-1"-38,-3 13,2-10,0 1,-6 10,6-13,0-1,-2 2,2-2,-1 1,0 0,2-1,-2 0,1-6,1-2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1310,'13'-6,"-10"4,0 2,-1 3,0 0,-1 2,0-1,-1 0,0 0,-1 0,1-1,-2 0,1 0,-1 0,-3 3,4-3,-2 1,-1-3,1-2,0-1,0-2,2 0,0 1,1-1,1 0,0 1,2 3,6 2,-6-1,0 0,-1-4,-2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1266,'-1'17,"1"-14,-1 0,-1 2,1-1,1-1,-1 1,1 0,0-1,3-2,0-1,1-1,-1 0,0 1,-3 3,-1 3,-1-3,0 1,2-1,-2 0,-1 0,7-1,0-2,-1 0,0 0,0 1,-2 2,-1 1,0-1,0 2,-2 2,1-4,0 2,-2 1,1-3,-1-2,3-5,0 0,1-2,-1 1,2-7,-1 7,1-11,-1 12,1-1,-1 0,4-7,-3 5,0 1,0 0,0 1,0 1,2-2,-2 3,2-1,-2 1,0 0,-3 6,-1 1,0 1,0-1,0 0,0-1,1 0,0 1,0-1,-1 0,2 0,-1 0,0 2,1-2,3-1,0-1,1-2,6-3,-7 2,0 0,0 0,0 3,-1 2,-1 1,1 2,-1-2,-1 1,1-2,-1 4,0-4,0 0,0 0,-1 1,1-1,-1 0,0 0,0 1,-4 1,2-4,0-1,0-1,-4-7,6 4,-1 0,0 0,1 1,-1-2,0 0,2 2,0 0,4 2,-1 1,1 3,-1-1,0 0,1 0,-1-1,0-2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532 1277,'4'40,"-4"-36,0-1,1 2,0 1,-1 0,1 1,0 5,-1-7,0-2,1 2,1-1,-1-9,-4-15,3 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 1536,'17'0,"-14"2,-2 1,-1 3,0-2,-1 4,1-1,-2-2,1-2,0 2,-2-2,0-3,0 0,0-2,3-3,-1 1,1 1,1-3,-1 2,0 1,3-2,1 2,0 1,6-2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544 1308,'13'-12,"-9"9,-1 0,1 2,-1 2,1 3,5 9,-7-10,-1 0,1 1,0-1,-1 0,2 2,-3-2,0 3,0-3,0 0,0 1,-1 1,0 1,0-2,-2-2,-1-1,1-2,-1-1,2-2,0 0,-2-7,3 7,0 0,-1 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1250,'3'39,"-3"-32,1 12,0-14,0 2,-1-1,1 1,-1 0,1 6,-1-9,0-1,0 2,-1-2,-2-1,1-6,0-5,1 3,1 0,0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1330,'23'-1,"-19"3,0 0,1-1,-1 0,-3-4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613 1252,'7'17,"-7"-14,-3 1,2-1,-1 0,0 1,0 0,1-1,0 0,1 0,0 0,0 0,3-4,1-1,-2-1,1 0,0 4,-2 2,-1 1,0 0,0-1,0 1,0 5,0-3,0-3,0 0,1 1,-1 0,0-1,1 4,-2-14,0 2,1 0,0 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627 1285,'15'-13,"-12"12,0 0,1 0,2-1,-3 2,-2 8,-2-5,1 2,-1 1,1 0,-1-1,1 4,0-6,0 0,0 1,0-1,0 1,3 0,1-6,0-2,-1 1,-1 0,0-2,-2 0,-1 2,-5-4,3 5,-2 4,1 2,0 1,1-2,1 0,0 0,-1 0,-1 7,2 2,2-8,1 1,2 6,-1-8,0 0,2 0,-1-2,5-1,-4-1,0-3,1-1,-4 2,1-1,1-4,-2 5,0 0,0 0,2-1,-1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714 1280,'4'72,"-6"-79,2 4,0-2,0 0,0-1,1 0,-1 1,2-2,-1 1,0 2,-1 1,1 0,1-4,1 4,0 4,-2 3,1 1,0 0,1 7,-2-8,0 1,-1-1,0 0,0-1,0 0,-2 1,0 2,-1-1,0-5,-2-17,5 14,2-6,-1 6,0-4,0-1,0 3,0 0,1-3,-1 4,1 1,-1 0,0 0,1 0,1-1,0 5,-1 2,-1 0,-1 2,1 1,-1 13,-1-13,1-1,0 0,0-1,1 0,-1 1,1 1,0 0,1 8,-1-7,1-1,-1-1,0-1,0 0,1 4,-2-5,1 1,-2-1,-2-9,1 1,0 0,1 0,0-4,-1-2,1 5,0 0,0-4,0 6,1 0,0 1,0 0,0 0,0 0,1-3,-1 2,1 1,0-5,-1 2,1 3,-1 0,2 0,-1 0,2 0,1-1,-1 3,1 0,-1 0,0 0,0 2,2 4,-3 0,-1 0,1 0,-1 0,0 0,-1 0,1-1,0 4,-1-5,1 0,-1 0,1 0,-1 3,1-1,0-1,-1-1,-3-6,-2-5,1 2,1 3,-1-2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758 1302,'15'-9,"-12"5,0 1,-5 17,1-9,-1-1,1 0,-2 1,0-3,1 1,5-3,2 0,-2 0,0-1,5 0,-11-1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482 1279,'18'7,"-15"-4,0-1,0 2,2 2,1 1,-4-4,1 0,0-1,3 4,-2-3,-1-1,1 0,-1 1,8 4,-8-5,0 0,0 0,0 0,0 0,0-1,0 1,0 0,0-1,0 0,0 2,2 0,-4 0,-4-1,0-2,-3 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503 1405,'-15'20,"13"-17,0 0,2 0,3 0,0-2,0 0,1 0,-1-1,0 1,-3 2,0 0,-1 0,-1 1,1 0,-2 2,0-4,0 2,1-1,0 1,5-2,2-2,1 0,-3 0,0 3,-3 0,0 0,-1 1,-1 5,-1 0,2-6,-2 3,2-9,4-15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520 1431,'0'16,"0"-11,0-2,0 1,0-1,0 1,1 1,1 3,-1-5,-1 0,0-7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1513,'2'0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533 1421,'23'-6,"-20"6,0 0,0 0,1 1,-1-1,0 0,0 1,-2 2,0 0,0 1,0 3,-1-3,-1-1,2 1,-1 0,-1 5,0-2,0-3,-1-1,-1-1,0 0,0-3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556 1384,'0'27,"0"-15,0-8,-1-1,1 1,0 5,0-3,0 4,-1-2,0-4,-1-1,1-9,1-5,0 3,0 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1435,'22'23,"-21"-19,0-1,0 1,-6-7,4 0,-1-1,0 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967 1228,'-5'18,"2"-9,3-6,-2 4,1-1,0-3,0 1,0 0,1-1,-1 1,1-1,1-8,0 2,-1-1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979 1247,'30'-7,"-25"8,-1 1,-1 0,-2 1,1 5,-2-3,-1 0,0 2,0-4,0 1,0 1,0-1,-1 1,1-1,0 0,-3 4,2-4,-1-1,-2-1,2-4,0-7,1 6,1-2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1268,'3'14,"-3"-18,0 0,1 1,0-3,0 3,2-2,-1 2,3 3,-3 3,-1 0,-1 7,0-7,0 3,-1-1,-1 4,-1-4,2-1,-1-1,1-6,4-3,0 0,-1 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1210,'15'5,"-12"-2,-2 0,-1 1,-1 2,1-3,-1 0,-1 3,2-3,-2 1,0 0,0-1,5-2,0 1,3 1,-2 1,-1 0,0-1,0 18,-3-17,0-1,0 0,-2 0,0 0,-4 2,1-3,1-1,-1-1,2-1,0-1,0 0,0-2,1-1,2 0,0 0,2-7,-1 9,2-2,-2 2,3-1,0 0,-1 3,0-1,0 1,1-1,-1 1,0-1,-1-1,-4-2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1146 1201,'-8'32,"6"-27,-5 8,4-9,-1 1,-4 2,5-5,0 0,6-2,0-2,2-1,2 0,-3 2,1 0,0 0,-2 0,-7-11,2 7,-4-7,4 5,-1 3,0 0,1 0,-1 3,1 4,1 7,1-5,0 2,0-1,1-1,-1 1,0-1,1 0,0 3,2 5,-2-7,1 4,-1-6,0-1,3 4,0-4,-1-2,0-4,-2-1,-1-1,1-1,-1 0,0 0,1 2,-2 1,1 0,1 0,-2 0,2 0,2 6,0 0,0 0,-2 0,1 1,-1-1,2 1,0 0,-2-1,2-3,-3-3,0-2,0 0,0 0,0 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1177 1185,'-5'18,"3"-15,0 1,-1 0,1 0,-5 9,7-9,4-5,2-5,6-4,-6 7,-1 1,-2 1,0 0,3-1,-1-1,-2 2,4-1,-3 1,0 0,0 0,-3 4,-5-2,-2 0,2-1,0-1,0 2,0 0,1 1,-2 3,3 1,1-3,1 0,-1 2,0 0,1 1,-1 0,-1 5,2-5,0-1,0 0,-6 42,6-44,-1 1,1-1,-1 1,0-1,-1-8,1 2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1189 1261,'13'-4,"-9"3,2-4,-2 3,0 0,0-3,-1 3,0 0,0 1,0 1,-9-3,3 0,0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 1513,'6'-9,"-3"6,1 1,-1 0,0 1,1 0,-1 0,0 0,-3-2,-3 1,-1 0,1 0,0 0,-1 0,2-1,-1 1,2 5,5 5,-1-2,0-1,0 1,0 3,1-1,-3-3,1-1,-1-1,3 5,-3-5,0 0,-1 0,-1 0,0 0,-3 2,1-3,-2-1,2-1,-1 0,2-5,0-5,2 0,0-3,1 8,-1 0,0 1,0 0,1-1,2 1,2 0,-1 3,1 1,3 0,-4-1,0 0,-2-3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1206 1219,'2'26,"-2"-22,0 0,0-1,1 0,-1 1,1-1,0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1201,'-6'39,"6"-35,0 0,-2 4,1-3,0-1,0 0,5-8,0 0,-1 2,0 0,0 2,-2 3,-3 1,-1 0,2-1,-1 0,-2 3,3-3,3-9,1 3,0 0,3 2,-3 2,0 0,0 2,0 0,-1 25,-3-25,1 1,-3 4,-1 2,1-3,1-4,-2 3,3-3,-2 1,0-2,0-2,0-3,2 0,-1-5,-1-3,3 8,0 0,-1 0,1-1,0 1,0-1,1 1,2 1,0 2,0 1,1 1,-1 0,0-1,3 2,-3-3,0 1,0 0,0 1,0-1,0 0,3 2,-3-1,2 2,-8-4,0-1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1433,'-8'36,"7"-33,0 2,0-1,1 0,1-1,0 1,1-1,2 2,2-1,-3-3,7 1,-7-2,0-1,1-1,-1 1,2-2,-1 0,0-1,0 1,4-5,-3 3,-2 0,1-2,-1-1,-2 4,0 0,0-3,0 1,-1 0,0 2,-1 1,-2-2,-3 0,4 2,-5-3,0 0,4 5,-1-1,-1 2,2 0,-4 1,4 1,0 1,0 0,0 1,-2 2,1-3,0 2,-1 1,3-2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877 1405,'-6'33,"6"-25,-1-4,1 0,0 0,0 0,0 0,0-1,0 3,0-3,3 0,-1-6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988 1368,'-4'14,"3"-10,0 1,1 0,-1 7,0-6,1 4,-1 0,1-4,1 0,-1 0,-1 0,2 8,-1-7,0-4,3-2,0-1,0-1,1 0,-2-2,1 0,-2 0,0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1007 1451,'19'1,"-17"-4,0 0,1 0,-3 0,-3 0,-1 1,1 1,0 0,-1 1,0 0,0 3,1 4,1-3,0 6,1-6,0 6,0-6,1 1,1-1,1 0,0 0,1-1,1 0,0-3,-1-2,2-1,-1 0,6-8,-7 7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1450,'20'-11,"-11"10,-2 0,-3-1,-1 2,0-1,0 2,0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1079 1409,'-16'10,"16"-7,1 2,-1-2,0 2,0 0,1-2,-1 1,0 0,1 0,-1 0,1 0,-1 0,0 0,1 1,-1 1,-2 9,0-8,0 2,0-1,2-5,-2 1,0 0,-1 1,2-2,-1-6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1104 1394,'-4'39,"4"-36,-1 5,0 0,0-3,1-1,-1 3,1 0,0 1,1-5,1 1,1-2,1-1,0-3,-2-1,-1 0,0 0,-3 0,-2 0,-2-2,3 3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1452,'16'6,"-13"-5,1-1,-1 1,0-2,0 0,0 0,0 0,0-1,0 0,0 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1433,'13'13,"-12"-8,-2-2,1 0,-2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1438,'14'-3,"-11"3,0 0,0 0,0 0,1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1142 1464,'27'-16,"-29"13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1155 1411,'15'3,"-11"-2,-1 0,6 3,-3 1,-4-2,-1 0,-1 0,-1 0,-1 0,1 2,-1-1,0 1,1-1,-1-1,-2 5,2-5,-1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1239 1413,'-13'7,"9"-5,1 1,0 1,0 0,1 1,1-1,0-1,0 1,0 1,1-1,-1 0,1 0,-1 3,2-4,1 0,0 0,1-1,0-1,1-1,1 0,-1-1,0 0,1-2,-1 0,0-1,-1 0,-1 0,0-1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1275 1365,'-4'34,"3"-29,1-1,0 0,-1 1,1-1,0-1,0 1,0-1,0 1,0 0,1 6,-1-5,-1 0,1 9,0-11,-1 1,1-1,0 2,-1-2,1 0,0-6,0 0,1 0,0-2,1-1,-2 1,1 1,-1-1,1 2,-1 0,0 0,1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1274 1445,'15'-6,"-11"5,0 1,0-2,0 1,-1 0,0 0,0 0,0-1,-2-2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1312 1381,'2'37,"-2"-33,0 7,1-8,-1 1,0 1,1 4,-1-3,0-2,0 0,-1-1,1 0,-2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1347 1428,'19'-4,"-16"-1,0-1,-2 2,-1 0,1 0,-1 1,1 0,-1 0,0 0,-2-2,2 1,-1 0,-1 1,2 0,0-1,0 1,2 0,-1-1,1 1,3-2,-2 3,3 2,-2 3,-1 1,-1 3,-3-3,-2-2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1365 1436,'4'16,"-3"-9,-1-4,0 3,-1-3,1 6,-1-6,0 2,1 0,-1-2,1 0,-1 1,1-1,0 2,-1 2,1-2,0-2,0 0,1 4,1-3,1-1,0 0,0-1,0-2,0-2,-2-3,-1 2,-1 0,1 0,0 0,0-1,0-1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1366,'-17'-12,"14"12,0 2,-1 2,1-1,1 0,1 0,1 1,0 0,0-1,1 0,1 3,0-2,0-1,1-4,1-4,-2 1,1 0,-1 1,-1 0,2 1,1-3,4-5,-8 13,0 2,-1-2,1 3,1-2,4 3,0-3,-3-1,1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 1473,'12'0,"-12"3,-2 0,2 0,-2 1,0 1,-1 1,2-3,-1 0,5-6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1510 1387,'-4'19,"3"-16,0 1,1-1,-1 0,0-10,1 1,-1 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1434 1423,'2'18,"-1"-14,-1 1,1-1,0 7,0-3,-1-4,0-1,0 0,-3-7,3-1,0 2,1 0,0 0,0 0,1-3,-2 3,2-1,0 0,2 1,-1 2,1 0,0 1,-1 1,0 2,-3 0,-1 3,0-2,1 0,-1-1,-1 2,0-1,0-1,0 0,-1-2,3-4,2-1,-1 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1490 1478,'-1'14,"0"-11,-2-5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1529,'-18'-1,"14"2,0 0,1 0,-2 4,2-1,1 1,2-2,-1 0,0 6,2-6,1 4,2-3,0-1,5-3,-1-1,-4 0,0 0,-1-1,0 1,0-1,1-5,-3 3,-2 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1283,'-5'34,"5"-31,1 0,0 3,2-1,1-3,0-1,2-1,-2 0,-1 0,0-1,1 0,2 0,-3 0,2-2,3-1,-3 1,0 0,0 0,2-2,-2 1,-1 1,-2 0,1-2,0 0,-1-3,-1 2,-1 3,-2 0,1 0,-8-5,5 7,-1-2,0 0,0 1,-2 0,3 3,-4 3,5-2,0 0,0 0,-7 5,7-4,1 0,2 0,3-2,0-4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2126 1274,'2'0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2193 1261,'5'26,"-5"-21,0-2,0 0,0 2,0-1,-1 0,1-1,0 0,-2-11,3 2,0 1,1-8,-1 10,1-4,0 4,1-1,1-1,0 1,0 2,1-2,-1 2,-1-1,0 2,0 1,-1 3,-2 0,-2 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1280,'-4'31,"4"-28,0 0,2-6,-1-8,0 4,0 1,-1 1,0-3,1 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2248 1249,'15'16,"-12"-15,0-1,1-1,-1 1,1-1,-1 0,0-1,0 1,-5 4,-3 0,0 1,2-1,-1 0,3 0,-2 3,3-3,1 0,1 2,2-3,-1-3,0-2,-1 0,0-3,-1 3,1 0,-1 0,0 0,0 0,-1 0,1 6,1 6,-3 0,1-4,-1 0,-1 11,-1-7,1 0,0-3,1-2,1-1,-1-10,2 2,-1 0,1 1,0 0,0 0,0 0,4-19,-4 18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2314 1228,'-6'47,"5"-43,1 1,0 1,0-1,-1-1,1 1,-1-1,1-1,0 6,-1-6,1-8,3-6,-2 5,0 0,2-2,-2 4,0 0,4-4,-1 4,-1 2,0 0,0 0,0 2,-2 4,-1 0,1 4,-2-1,1 0,0-3,0 0,0 0,0 0,0-1,0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1484,'5'6,"-9"2,3-5,0 0,1 1,-2 0,1-1,-2 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2363 1223,'-3'27,"2"-23,1 1,-1-1,0-1,1 0,0 0,0 0,-1 1,1-1,0 1,1 8,-1-9,0 1,0 0,1 0,2-3,0-3,-1-2,0-3,-2 3,0 0,0 1,0 0,-1-3,-1 1,0 1,1 1,-2-1,-1 1,1 2,0 0,0 0,-4 1,4 0,6 0,1-1,4 1,-4 0,1 0,4-1,-4 1,-1 0,0 0,-1 1,1 0,-2 2,-4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2379 1290,'14'0,"-10"0,-1-1,0 1,2-1,-1 1,1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2375 1318,'15'1,"-8"-1,-3 0,-1 0,0 0,0-1,1 1,-1 0,0 0,-7-1,0-1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1266,'34'4,"-31"-4,0 0,3 2,-2-1,0 1,-2 1,-1 0,-1 0,-1 1,1-1,-1 1,-1 0,1 0,-1-1,-2 2,0 1,-1 0,3-3,1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1221,'-6'28,"5"-25,0 0,0 1,1-1,-1 0,-2 3,1 3,1-4,-2 10,1-3,2-9,-1 0,1 1,0-1,3-2,1-2,3-5,-3 1,-1-1,-2 3,-1-1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1272,'17'6,"-14"-7,0 1,0-2,0-1,-3 0,0 0,-3 0,-1 1,-2 2,3 1,0 0,-3 2,2 0,1-1,0 1,1 1,0 2,3-1,-1 1,1-3,0 1,2 3,0-4,0-1,1-3,1-1,3-8,-3 0,-2 6,-1 0,1 1,-1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2583 1228,'-12'35,"11"-27,0-4,2 0,0 2,-1-3,1 2,0 0,0 0,2-2,0-1,0-3,0 0,-2-2,-1-1,0 0,-5-6,4 7,-2 0,0 0,0 0,-1 0,0 0,1 1,0 0,6 3,2 0,2 0,-3-1,1 1,2-1,1 0,-4 0,0 0,1 0,-2 0,2-1,-1 2,-1-2,3 2,-10-11,2 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1224,'-4'45,"4"-42,-1 4,0 1,2-3,-1 1,0-3,1 1,0-1,2-5,3-14,-4 11,-1 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2640 1260,'14'10,"-12"-13,-2 0,-3 0,0 2,-4-4,3 5,0 0,1 4,2 0,0 0,2 5,0-5,3 4,-1-1,1-3,-1-2,2-3,1-5,-5 3,0 0,2-4,-1 3,-1 1,1 0,-1 7,0 2,0-1,0 2,0 1,0-3,-1-1,0 1,0-2,-1 0,1-7,-1 0,1 1,0 0,0 0,0 0,0 0,1-3,0 1,1 1,3-1,0 1,-2 3,0 0,0 0,0 1,2-2,-2 1,0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2743 1266,'15'2,"-12"-2,0 0,-6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1514,'24'-24,"-26"28,1 0,0 0,-1 7,1-3,0 0,1-2,0-3,0 0,0 1,0 0,1 3,-1-3,2 0,0 7,1-7,-2-1,3-1,-1-2,2-1,-2 1,1-2,2-2,-4 1,2-6,-3 6,0-2,-1 1,0 0,-2-1,1 1,-1 0,1 1,-1 0,-3-2,3 8,2 0,0 0,0 1,-3 5,2-5,-1 5,-1 4,1-9,-2 1,-5 1,4-4,2-1,-1-1,0 0,0-2,2-2,1 0,-1 0,0-11,2 11,1-6,0 6,1 1,1-1,0 2,0 0,0 1,2 0,1 1,-2 0,-1 0,1 1,-1-1,5-1,-5-1,-1-1,-1 0,-1 0,0-1,0 1,-1 0,-2 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1282,'13'0,"-9"0,-1 0,0-1,1 1,-1-2,-2-1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1234,'34'18,"-32"-15,-2 0,-1 2,0-2,-2 2,1 0,0-1,1-1,-1 4,1-4,1 0,-4 3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1264,'-9'-16,"6"15,0 3,-8 6,8-5,2 1,-1 1,2-2,1 1,1-1,1-2,1-1,2-4,-2 1,-2 0,1 1,-1 5,-1 0,0 0,1 6,0-5,-1-1,1 1,-2-7,1-1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1270,'-6'19,"6"-16,-1 0,1 0,-2 1,1 0,-2-4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2782 1266,'16'-13,"-15"10,-1 0,0 0,0 0,0-1,-1 1,2 0,-1 0,0 0,5 1,-1 0,2 2,-2-1,-1 2,1-1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1266,'7'19,"-7"-9,0-5,0-1,1-1,-1 1,1 3,-1-4,2 1,-1-1,2 1,0-2,5-4,-4-3,-2 2,-1 0,1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2941 1214,'0'23,"0"-18,0-1,0-1,0 4,-1-3,2 2,-2-3,1 0,0 0,1-6,1-1,0 1,1 1,0 0,0 1,2 4,-2-1,-1 1,-2 1,-3 0,-2 2,2-3,0-1,-1 0,1 0,0-1,0-3,0-4,2 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2994 1276,'-14'28,"12"-24,0-1,1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1242,'-14'8,"11"-5,0-1,0 1,-1 0,1 0,0-1,0 2,3 0,5-2,0 1,-1-2,-1 0,1-2,-1 1,3-4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1222,'11'19,"-11"-14,0-1,0-1,1 1,0 0,2-3,0 2,0-3,1 1,-1-1,-4 3,-1 0,-1-1,0 1,3 0,2 1,0-1,1 4,-1-3,1 0,1 0,0 1,-4-2,-7 1,1-1,-1 0,-1 0,-34-1,27-3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2399 1157,'2'0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375 1612,'-7'16,"6"-12,-1 10,2-10,0 2,0-1,-1 3,1-1,0-2,-1 1,0 0,1-1,0-1,0 1,-1 0,1 0,0-1,-1 11,1-11,-1 1,1-2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1601,'-17'22,"16"-19,1 2,0-1,-1 0,2-1,-1 1,1-1,0 0,1 0,1 0,0-2,0 0,4-2,-3 1,0-2,0 0,-1 0,0 0,0 0,0 0,0 0,0-2,3-5,-5 6,1 0,-1 0,0-1,0 1,0 0,0-3,0 2,0-1,-2-1,-2 2,1 0,-1 0,1 1,-1 0,0 2,-6 1,5 1,-7 4,8-4,0-1,-1 2,0 0,1 0,0 1,1 1,2-1,2 0,1-3,4 0,-1-1,-2 1,-1 0,0-1,0 1,0 2,0 1,-2 1,-1 0,0-1,0 0,0 2,-1 0,0-1,-2 0,0-1,0-1,-4 0,1-1,3 0,0 0,9-2,-3 1,0-1,0 1,0-1,0 0,1 0,-1 0,4 0,-4 1,0 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1524,'-6'35,"5"-32,1 0,-2 4,1-4,-1 2,2-2,-1 4,0-4,0 1,1 1,-1 0,1-2,1 6,0-5,0-1,2-2,1-2,0-1,0 0,0 0,-1 1,0 1,-1-3,0 0,0-1,-2 1,1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1000 1593,'15'-1,"-12"-1,0-1,-2 0,-4 1,0 1,-1-1,0 2,1 0,0 1,0 1,-2 6,3-2,2 0,0-3,0 0,0 1,2 4,-1-5,2 3,-1-3,1 0,0-1,2-2,-1-4,-1-1,-1 1,-1 0,0 0,0 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1021 1600,'19'-4,"-16"4,1-1,1 0,-1 1,-1-1,0 1,1-1,-1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1055 1552,'-11'19,"12"-12,-1-4,0 2,1-2,0 1,0-1,-1 1,2 9,-1-1,0-4,-2-4,1-1,-1 0,1 2,-1-1,-1 2,2-3,-3-6,2 0,1-2,0 1,0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1086 1544,'0'31,"-1"-28,1 0,-1 4,0-4,1 0,0 0,2 5,-1-3,0 4,-1-5,2 2,0-3,1-1,1-5,0-5,-3 4,0 0,-1 0,-1 0,1 1,-2 0,-2 0,0 0,1 3,-2-3,0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1584,'15'2,"-9"-2,-3 0,3 1,-2 0,-1 0,2-1,0-1,-2 0,2-4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1587,'19'4,"-12"-4,-4 0,1 0,-1-1,0 2,-4 2,-3-1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1114 1618,'28'-4,"-24"4,0 0,-1 0,0-1,0 1,-1-3,-4-3,0 2,0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1147 1562,'31'14,"-26"-13,-1 1,-1-1,0 1,-2 1,-3 0,-1 1,1-1,0 0,-3 2,3-2,0 1,1 0,-1 0,1 0,0 0,-1-1,0 2,1-1,0-1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 1632,'19'35,"-18"-29,0-3,1 7,0-4,0-2,-1-1,0 0,-1 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1226 1546,'-5'28,"5"-25,0 0,-1 2,1-2,0 5,0-5,0 0,1 4,0-2,-1 0,1-1,0 0,-1-1,3 3,-2-3,2-3,0-1,1-1,1-3,-3 1,-1 0,0 0,0 1,-2 0,1 0,0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1241 1598,'32'3,"-31"-6,-4-1,0 2,0 0,0 1,0 1,0 2,1 2,0 2,1-3,1 1,0 0,0 0,0 3,1-1,1-1,3 3,-2-6,0-1,1-1,1-3,-4 0,0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1610,'36'-9,"-33"8,0 0,0 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1298 1555,'3'49,"-1"-38,0-5,0 4,-1-6,0 11,-1-12,0 0,-1 3,0-1,-3 3,-1-2,1-3,-1-1,2-1,0 0,0-2,-2-14,4 10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1337 1558,'-5'38,"5"-35,-1 1,1 0,0 1,0 1,0-1,0-1,0-1,0 0,0 2,1-2,0 0,2-2,0-1,1-1,0-2,-2 0,-5 0,-1 1,-2-2,2 1,1 0,-1-3,-2 0,4 3,5 2,0 0,0 1,0-1,1 2,-1-1,2 0,1 0,-2 0,0-2,-1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1616,'14'1,"-11"-1,0 1,-1 4,-4-1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1369 1640,'24'0,"-21"-1,0 0,5 0,-5-1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1421 1620,'-16'13,"12"-8,1-1,3-1,1 0,2 2,1-1,0-2,1 1,-1-1,0-3,-1-2,-2 0,1 0,0-1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1440 1596,'-4'52,"5"-48,-1-1,0 6,0-6,0 5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1643,'16'-4,"-13"3,1 0,3-1,-3 1,0 1,-1-1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1661,'31'-5,"-28"4,1 1,-1 0,3-1,-2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1471 1594,'7'40,"-7"-37,1 6,-1-5,1 1,-1-1,-3 1,1-8,-1-1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1507 1609,'18'4,"-15"-2,0-1,0 0,0 0,0-1,-2 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1501 1633,'30'0,"-26"-1,-1 1,1 0,-1 1,-4-4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1567,'34'21,"-31"-21,0 1,0 0,5-1,-2 1,-3 0,0 1,-3 1,-1 2,-1 2,-2 5,1-7,1 0,-2-1,1-1,-3 2,3-2,0-1,-1 1,1 1,-1-2,1-3,2-2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1636 1618,'-17'-4,"14"5,-1-1,0 4,1 0,2-1,-2 4,1-2,1-1,1 0,0 0,2 0,-1-1,1 2,0-2,1 2,1 0,-1-4,1 1,-1-2,0 0,0-1,6-10,-8 8,1-5,-1 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1574,'5'57,"-5"-48,1-5,-1 0,1 0,-1 0,1 0,-1-1,0 2,0-1,0 1,0-8,0 0,0 0,-1 0,1-1,0 1,-1 0,1 0,-1-2,1 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1657 1633,'22'-3,"-17"3,-1 0,-1 1,0-1,0 0,-2-3,-3-1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1586,'4'26,"-4"-21,1 1,-1-2,0 1,1-1,-1 0,1 3,0-3,-1-1,0 0,0 1,0 0,0-1,-1-6,0-5,0 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1609,'37'-2,"-37"7,-2-2,-2 0,1-2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1635,'36'2,"-32"-3,-1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1635,'15'-2,"-12"1,1 0,-1 1,0-1,0 0,3 0,-9-4,-1-2,3 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1607,'-22'19,"21"-15,1-1,-1 0,1 0,-1 1,1-1,1 1,1 0,1-1,0-3,0 0,0 0,0-1,0 0,-1-2,3 1,-3-2,1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1572,'2'33,"-2"-22,0-5,1-1,-1 5,0-5,2 6,-1 14,0-15,0-7,-1-8,-1-2,-1-13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1629,'20'0,"-16"-2,0 1,-1-1,1 0,2-6,-5 4,-1 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1589,'7'64,"-6"-55,-1-3,0-2,0 5,-1-6,-3-3,2-4,0-1,-1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1400 1746,'-14'-7,"21"-9,-16 31,6-18,-1 3,1 1,0 2,1 2,1-1,2 6,1-3,-1-4,1 0,1-3,0-1,1-2,-2 0,1-2,-2 0,1 2,1 6,0 1,2 2,-4-3,1 1,0-1,1 1,0-7,-2-4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1748,'15'0,"-11"0,-1 0,0 1,0-1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1765,'22'-2,"-18"2,1-1,-1 2,0-2,1 1,-1 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1701,'6'41,"-6"-36,1-2,-1 1,1-1,3-7,-8 8,3-7,2-1,0-1,1 1,1 1,0 3,0 3,1-1,0 4,-3-12,-5 22,1-13,0 0,-1-1,0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1763,'0'18,"-1"-10,0-4,1 1,-2-2,1-6,3-7,-1 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1753,'4'0,"-25"3,19 0,6-7,-10 13,5-6,1 1,-1 2,1-2,0-1,0 0,1 2,0-1,1-1,1-1,1-1,-1-3,0-2,-1-1,-1 2,0-1,0 1,1-7,-1 5,0-1,1 3,0 6,-2 1,1 1,0 0,0-1,0 4,1-1,-1-4,2 1,0 0,0-2,-2-6,-2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425 1596,'21'3,"-18"-2,0-1,1 2,-1-1,0 0,-4 2,0 10,0-8,1 0,-1 2,-5 11,5-15,1-7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1745,'23'0,"-20"1,0-1,0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1648 1766,'27'3,"-23"-2,-1-1,0-1,0-1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1746,'-14'-3,"11"5,1 2,0 0,2 1,1 2,-1-4,1 0,-1 0,1 0,-1 1,1-1,0 2,1-2,1-3,-1-3,0 0,-1 0,-1 0,2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1780,'-1'20,"0"-17,0 0,1 0,2-6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1801 1742,'-16'0,"13"1,0 0,1 2,-1 0,1 1,2-1,-1 1,5-6,-9 15,8-2,-1-6,-1-2,3 1,-1-2,0-2,0-3,0-1,-1-7,-1 8,0-1,-1 0,3-5,-2 5,0 1,2 14,-2-1,0-6,0 8,0-9,0 0,0 0,1 0,0 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1819 1751,'23'-1,"-20"0,0 1,1 0,-7 0,3 3,-3 0,0-2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1832 1774,'35'-5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1749,'-13'0,"10"0,0 1,1 2,2 0,0 0,2 2,-1-2,1 1,0 1,0 0,0-2,2-5,-2-1,1-3,-1 2,-1 1,1 0,0-1,3 2,-9 4,7 3,-2-2,1 1,3 9,-4-9,3 5,-5-5,-2-4,0-1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1378 1818,'7'-28,"-4"102,-3-71,1 0,-2 0,-1-7,2 1,1-1,-1-1,0 2,1-2,1 2,2-5,-6 14,5-6,0 0,3 5,-3 1,-2-3,0 1,-1 1,-1-2,-2 0,0-1,-2-1,2-2,0 0,2-2,2-3,-1 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1829,'28'5,"-56"-10,56 10,-31-6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1594,'5'38,"-5"-35,0 0,1 4,1-2,-1 1,0-1,-1-2,1 1,0 0,0-1,0-7,-1-4,0 4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1847,'17'3,"-13"-3,3 0,1 1,-4 0,2-2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1832,'-14'0,"9"3,2 0,1 0,2 1,-1-1,1 2,2 1,0-3,0 0,2 1,-1-3,0-1,-1-3,0 0,-1-2,0 2,1-4,1 0,-1 3,1 5,-1 3,-1 1,1 0,0 0,2 3,-1-4,1 0,-1-1,-1-6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1858,'1'29,"-2"-26,2 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1575 1814,'9'58,"-9"-55,1 1,-1-1,0 0,0 3,-1-11,1 0,0 1,0 0,0 1,1-1,0 0,-1 1,2 0,-1 0,1-1,1 3,0 4,-1 0,0 2,-1-1,-1 0,-2 0,0 0,1-1,0 0,-1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1854,'2'0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1615 1882,'32'-3,"-29"3,1 1,0-4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1662 1816,'1'45,"-1"-41,2 1,-2-2,-1 0,2-8,0 2,-1 0,2-3,0 2,2 1,-1 0,0 3,0 1,0 0,0 3,-3 0,0-1,-1 0,0 0,1 0,-2 0,-1 0,0-6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1711 1860,'0'18,"-1"-15,1 0,0 0,0 1,0-1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1820,'7'39,"-7"-36,0 0,0 0,0 0,0 2,0-1,-2 3,0-10,1-1,1 1,1-1,0 0,2 0,-1 1,1 2,0 1,0 1,-2 2,0 2,-2 1,1-3,-1 0,0 3,-1-2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1858,'26'-1,"-23"2,0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489 1594,'8'15,"-7"-9,2 3,-3-6,1 0,0 3,2 4,-1-6,0-1,-1 0,-5-12,2 5,1 0,1 0,0 1,1 0,-1-1,1-1,0-1,3-1,-2 4,-1 0,2 2,0 3,-1 10,-2-8,0-1,-1 2,0-2,0 2,0-2,-6 16,5-16,-1 7,2-7,-1 3,1-3,4-11,-2 1,-1 2,1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1878,'39'-3,"-31"5,-13-4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1852,'-18'6,"13"-3,2 0,2 0,-1 1,2-1,0 0,1 0,3-4,-7 3,11 5,-5-6,1 2,0-1,0-1,0 0,-1 0,2 0,-1-2,-1 0,-1-2,-3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1924,'-29'5,"20"4,7-6,1 1,0-1,-2 6,4-4,0-1,3 0,2 1,0-2,-2-2,5 0,-3-1,-1-1,-2 0,0-1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1450 1931,'2'0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1450 1963,'30'-3,"-27"4,3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1936,'-17'-5,"14"6,0 0,0 5,3 4,1-7,0 0,-1 0,3 1,2 2,0-2,-2-4,1-3,-1-2,-2 2,0-2,0-4,-1 6,0 0,1 0,-1 0,1-3,1 10,1 9,-2-3,1-3,0-3,1 1,0-1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1961,'-7'15,"6"-12,-1 0,2 0,-1-6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1646 1949,'-14'-6,"11"6,-3 1,0 5,4-3,0 1,2-1,1 1,1 0,2 1,-1-2,1 0,0 0,0-3,-1-3,2-2,-4 2,2 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1678 1950,'22'-2,"-19"1,-6 5,1-1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1688 1969,'2'0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539 1577,'9'33,"-9"-29,1 1,-1 0,0-1,1 0,-1 0,1 2,-1-3,1 0,-1 0,1 0,1 4,-2-3,1-1,0 2,-1-1,1 0,-1-9,1 0,-2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1917,'7'55,"-7"-51,4-2,-7 3,2-10,1 2,0-4,0 4,0-4,3 2,-1 2,0 0,1-1,0 3,0 0,0 5,0 4,-2-5,0 1,0-1,-1 0,0 1,-1-1,0 0,-2 0,0-1,0-3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1967,'2'0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1922,'-15'12,"12"-8,-1 8,2-5,2-2,0-1,4 0,3 1,-3-3,1 2,-1-3,0-2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1952,'28'-6,"-25"5,-2 5,-2 0,-2-2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1826 1973,'2'0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1880 1946,'4'0,"-22"9,15-6,0 2,2 2,2-3,4 0,0 1,1-2,-3-2,7 3,-3-4,-4-2,-1-1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1255,'-7'15,"6"-12,-1 4,1-3,0 6,0-5,0-1,0 0,0 0,0-1,0 2,1-2,0-7,0 1,-1-6,1-1,-1 2,0 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1394,'-10'35,"10"-32,0 2,0-1,1-1,-1 1,1 1,-1 0,1-2,1 1,-1-1,0 1,5 0,-2-2,-1-3,1 1,-1 0,1-1,-1 1,2-2,-2 2,0-1,1-1,0-1,-1-1,0-1,-2 2,0 0,0-1,0 0,-1-1,0 1,0 0,-1 0,0 1,-1 0,-3-2,1 2,1 2,-1-3,-2 2,0-3,3 2,-4 2,4 2,-1 4,2-1,1-1,2 0,2-1,1-1,-1 0,2-1,3 0,-3 1,0-1,-2 1,-1 2,-7 2,1-2,1-2,0 1,0-1,-1 1,9-1,-2-1,8 0,-7 0,1-1,-1 1,0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1447,'0'-15,"-4"13,0 3,-7 3,5-1,2 0,1 1,2 0,0-1,0 5,1-5,0 1,1 2,0-3,1 2,0-2,1 0,0-2,1-1,2-2,1-4,-4 2,-1 0,4-6,-4 5,0 17,-2-6,1-2,0 2,2 4,-2-7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2273 1428,'2'0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535 1587,'23'38,"-25"-32,1-2,-1 0,6-11,-1 2,1 1,0-1,-1 2,0 2,1 5,-2 1,-1-2,-1 6,-1-5,0-1,0 0,-4 4,4-4,1 0,-1 0,-3 4,3-3,-2-1,-1-5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2244 1386,'0'29,"0"-21,0-3,0-1,1 0,-1 1,0 1,0 1,0 0,0 8,0-9,1 0,-1 3,0 0,1 8,0-3,0 10,0-16,-1-2,0 5,0-2,1-4,-1 1,0 0,0 0,1-1,-1 5,0-7,0-7,1-10,-1 7,-1 0,1 2,0 1,-1-1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2244 1395,'26'16,"-23"-16,0-1,0 0,0 1,2-3,-2 1,0 1,0-1,2-1,0 0,-2 2,0 1,3-1,-2 1,7-1,-8 1,0 1,5 0,-2 0,-3-1,0 1,-1 2,-2 1,0-1,0 0,0 0,-1 2,1-1,-1 2,1 3,0-3,0 2,0 1,0 6,1-7,1 23,-1-21,1 0,-1 0,3 23,-3-24,1-2,0 9,-2-9,1-1,-1 0,0-2,0-1,-1 3,-5-6,3-3,0 0,1 0,-4-8,3 8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2250 1642,'60'-3,"-55"3,-1-1,0 1,1 0,-1-1,-1 0,0 1,0-1,1 0,0-1,-1 2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2279 1492,'7'24,"-7"-20,0 0,0-1,0 1,0-1,0 0,0 1,0-1,1-10,0 3,-1 1,2 0,3-1,-2 1,0-1,-2 1,2 1,-3 6,0-1,-1 0,-1 5,0-1,-1-3,0 1,1-8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1570,'-14'4,"6"1,3-1,1-1,1 1,1 1,3-1,5 5,-4-6,3 1,-2-2,1 1,0-2,1-1,0-2,-1-1,-1 0,3-3,-4 3,1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2410 1499,'30'-1,"-27"3,-6 0,-1 0,1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1542,'24'-2,"-20"2,1-1,1 1,-2 1,-3 2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1389,'5'17,"-4"-13,-1-1,0 2,1-2,-1 4,3 7,-1 2,0-8,-1-1,0 0,3 9,-3-7,0 1,1-1,1 9,-2-8,1 9,-2-11,0-1,1 0,-1 0,1 1,-1 8,-1-5,2-2,-2-6,-1-10,1 2,-1-3,-1-14,2 16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2482 1386,'45'-3,"-42"3,1 0,1 0,-1 0,1-1,-1 1,0-1,-1 1,1 0,0 0,7-1,-7 2,0-1,6 0,-5 0,-1 0,0 0,0 0,2 0,-1 1,-2-1,1 1,-1 3,-1 8,-1-7,-1-1,0 8,1-4,-1-3,2 7,-1-3,0 0,2 5,-1-6,3 14,-4-12,1 0,0 0,1 14,-2-14,0 0,1 18,0-17,0 11,-1-9,-2-7,1 0,0 0,0 1,-2-1,-2-7,0-3,2-2,-5-4,4 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1649,'63'-6,"-59"6,2-1,0 1,0-1,0 0,-2 1,0-1,0 0,2 0,1-2,-3 2,1-3,-7-4,-1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1596,'4'-14,"-2"11,1 0,1 0,0 1,0 0,2-1,-2 3,0 0,1 0,0 2,-2 0,-3 4,-1-2,0 3,1-4,-1 0,-1 1,-4 7,3-7,1 0,2-1,-2 2,3-2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2548 1421,'-16'-5,"13"5,-1 0,0 0,1 0,1 3,2 0,1 0,1 0,-1 0,2-1,0-3,1-1,0-1,0-1,-1 2,0 0,0-1,0 3,-1 3,1 3,-2-2,0 0,0-1,0 0,0 2,0 0,-1 2,0-1,0-2,-2-11,1 2,0 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2548 1477,'-4'17,"4"-12,0 0,0-2,-1 0,2 0,-1 0,0 1,0-1,4-8,-3 1,3-7,-3 8,2 0,0 1,0 4,1 6,-4-4,1-1,-1 0,-1 1,-1 1,-1-2,0-1,0-1,-1 0,1 0,-1 0,1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1560,'-15'4,"14"-1,-1 0,1 3,1 0,2-3,0 1,0-1,1-1,0 0,0-1,1 0,-1-1,1 1,2-4,-8 0,-2-1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2132 1708,'10'16,"-10"-13,-1 0,1 2,0-2,-1 0,-2 1,0-1,-1 0,1 0,0 0,-1-1,0 0,1 0,0-1,13 2,-6-2,-1-1,0 1,5 1,-5-2,0 1,0 1,0-2,0 1,0 0,-6-4,-3-6,5 6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1672,'-23'36,"21"-31,0 1,0 0,1-1,0 1,0-1,-2 7,2-6,1-2,1 1,0 1,0-3,2 1,1 1,6-2,-5-3,-1 0,0 0,-1 0,1-1,3-1,-3 2,-1 0,1-1,1 0,0 1,1 0,-1-2,3 2,-5-1,3-3,2-3,-6 3,0 0,-2 0,1 1,-2-5,1 3,-1 1,0-2,0 1,-1-4,-4-2,0 5,3 4,-3-1,-4 1,1 0,4 2,-8-1,8 2,0-1,0 0,-2-1,1 1,0-1,-2-1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2057 1729,'-28'22,"24"-19,1 0,-1 0,0 2,-2 0,1 2,0-1,-1 1,0-2,2 0,0-1,-6 6,4 0,4-4,2-2,1 1,2-4,3-5,-3 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2204 1734,'24'2,"-21"-1,2 2,-1-1,4 3,-4-3,-1 0,1 0,13 4,-14-5,1 1,0-1,-11 2,1-2,0-2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2132 1762,'10'15,"-11"-11,0-1,0 0,0 0,-1 1,-2-1,-2 3,-3 0,4-4,1-1,0 1,1-1,0-3,2-1,0 0,0 0,1 0,0 0,1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1697,'-4'58,"4"-52,0 0,0 3,0 0,-1-2,1 8,0-6,0 0,0 2,0 8,-1-1,1-6,0 5,-1-10,2 0,0-1,-1 0,0 1,0 1,0-3,0-1,0-1,0 2,-2-18,2 4,0 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2299 1703,'31'-4,"-28"4,1-1,0 0,1 1,-1-1,0 1,-1 1,2 1,1 1,-3-1,-1 3,0 6,-1 5,0-6,0 8,-1-11,1 12,-1-11,0-1,1 0,-1 2,1 9,0 10,0-22,-1 2,0-2,-2 11,1-12,0-2,1 0,0 0,1 0,0 1,-2-1,-3 2,-1-3,1-1,1-1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1161,'-5'52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596 1553,'2'26,"-2"-23,0 2,1-2,-1 3,1-2,0 1,0 1,1 1,-2-1,1 0,2 15,-2-16,0 1,0 0,-1-2,1 9,-1-10,0 0,0-6,0-2,-1-1,0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2279 1932,'36'0,"-31"0,-1 0,1 0,3 0,-1 0,-4 0,5 2,-5-2,1 0,4 0,-6-3,-4-3,-1-2,1 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2336 1727,'-20'-1,"15"2,2 1,0 0,1 1,0 1,2 0,1 0,1 3,-1-3,2 0,-2-1,2-3,4-2,-3-2,3-2,-2 1,-2 2,-1 0,-2 6,-1 3,0-3,1 0,-1 3,1-3,0 0,0 4,0-4,0 0,0 1,-3-5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1795,'-3'16,"2"-12,1 2,0-3,0 0,0 1,0 3,1-1,-2-3,4-8,-2 1,0-5,1 6,1-1,-1 1,1 0,1 2,-1 0,0 2,0 1,-2 3,-1 0,-1 1,-2 1,0-2,-1 1,1-3,2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1882,'-14'-3,"11"3,-1 0,1 2,0-1,2 2,0 0,1 0,0 1,1-1,1 1,0 0,1-1,0 0,0-2,6 4,-4-5,-2 0,2-3,-2 2,0-2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1803,'28'3,"-25"-3,0 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1833,'29'-5,"-24"6,-1-1,0 0,-1 0,-2 3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1713,'1'39,"0"-31,-1-2,1 1,-1 1,1-1,-1 0,0-1,1 8,1 33,-2-39,0 3,1-2,-1-1,0-1,1 0,-1-1,2 8,-2-6,0-2,1-1,-1-1,0-1,0 0,-1 1,0-7,0-7,0-1,0 2,0 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1712,'15'-3,"-6"2,-6 1,0-1,0 1,5-1,1-1,-3 1,3 0,-1 1,-4 0,1 0,0 0,-1 0,-1 0,2 0,-1 2,-1-1,0 1,0 1,-2 0,0 0,-1 2,0 0,0-2,0 2,0-2,-1 5,2 1,-1-4,1-2,-1 0,0 2,1 0,-1 2,1-1,0-1,-1 0,4 16,-1 2,-1-18,-1 1,2 5,-2-6,0 0,0 2,0 0,0-1,0 0,0 0,0 3,0 1,0-4,0 0,0 14,-2-9,1-8,0 1,0-1,-4-5,1 0,-4-4,0-5,5 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2481 1956,'42'-14,"-37"12,-1 0,1 1,0 0,0 0,0 0,-1 0,0 1,0 0,-1-1,1 1,-1 0,1 1,9 0,-10-1,1 2,-8-4,0 0,0 0,0 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1736,'-16'-5,"13"7,1 1,1 0,0 0,0 0,2 2,1 2,1-5,2-1,-2-3,1-1,-2 0,-1 0,1 0,-1 0,1 9,-1 0,-1-3,1 2,1-1,-2-1,0 0,0 2,1-1,-1-1,0 0,0 2,-2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634 1557,'7'20,"-7"-17,1 1,1 4,-2-3,1 0,0-1,0 5,0 1,0-2,0-4,0 1,1 0,-1-1,-1-1,0-8,0-3,-1 5,2-1,-1 1,-1-2,2 2,0 0,0-5,0 5,1 0,1 1,0 1,1 1,0 1,-1 0,-2 2,0 0,-1 2,-1 0,1 2,-1-4,1 2,-3 0,0-2,0 0,0-2,-1 0,0-1,-11 2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2507 1806,'6'33,"-6"-26,0-4,1 2,-1-1,0-1,1-7,-1 1,0 0,1-5,0 1,0-1,-1 4,1 1,1 0,2 3,-1 2,0 1,-3 1,-1 1,0-1,-2 0,2 1,-2-3,2 1,-1 1,0-1,-1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1887,'-25'5,"25"-1,0 0,0-1,2 1,0 1,1-2,0-2,1-1,0 0,-1-1,0 0,0-1,0 0,0 1,0-1,1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1779,'17'5,"-13"-7,-1 1,0 1,-3 3,-4 1,1 0,0-1,0-1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1811,'41'-5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2672 1712,'5'29,"-3"-16,-1-5,-1 0,1 2,-1-1,1-2,-1 5,1-7,-1 2,1 9,0-1,0-3,1-1,-2-6,1 3,-1 4,1-8,-1-1,0 1,1-1,-1 1,0-1,1 0,-2-8,1-1,-1-2,0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1712,'17'-2,"-5"-1,-7 1,-1 0,-1 1,1-1,0 2,-1-1,0 1,1-1,1 2,-2 0,0 0,0 3,-1-1,1 3,-2-2,-1 1,2 6,-1-7,0 1,0-1,0 0,1 1,-1-1,0 7,0-4,1 7,-2-9,3 11,-3-9,1 0,0 2,1 8,-1-11,0 0,0 20,-1-18,0 0,1 4,-2-1,0-5,1-2,0 1,-1 0,0-1,-1-1,-2-5,2-3,0 0,1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2701 1920,'45'3,"-42"-3,2-1,0 0,0 0,-2-1,-1-2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2719 1725,'-14'4,"11"-3,1 2,0 0,2 0,-1 0,1 4,0-4,0 2,2-2,1-1,2-3,-2 0,1-1,-1-2,-3 1,2-1,-1 0,-1 1,0 6,3 3,-3-2,1-1,-1 1,1 1,-1-2,1 2,-1-2,0 0,0 6,0-6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1798,'7'19,"-7"-15,1 1,-1-1,0-1,0 2,0-1,-1 1,1-14,0 5,0 1,0 0,1 0,0 0,-1 0,1 0,1 0,0 0,1 2,0 2,-2 2,-1 0,0 1,-3 14,0-14,0 1,0-1,0-2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1868,'-16'0,"14"3,3 2,0-1,-1-1,1 0,2 0,2 1,-2-3,0-1,1-2,0-3,-2 1,-3-2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579 1711,'4'13,"-2"-6,0-1,0-2,2 5,-3-5,4 6,-4-6,1 0,0 0,1 8,-2-7,0-2,-1-11,0 3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1723,'16'11,"-13"-8,0 1,0-1,0-1,0 1,0-1,0 1,0-1,0 0,0 0,0-1,0 1,1 1,-1-2,0 0,0 1,0 0,0 1,-2 0,1 0,-1 0,1 0,1 0,-1 0,1 0,0 0,0-1,-1 1,0 0,0 0,1-1,1-2,3 2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1821,'13'7,"-10"-6,0 0,0 0,1 2,-1-1,0 0,0-1,0 1,0 0,0 0,1 1,-1-1,1-1,-1 1,0 0,0-1,1 0,0 1,-1-1,1 1,0-2,-1 1,0 0,0 1,0-2,0 1,0 1,0-2,1 2,0-1,-1 0,0 1,0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2865 1693,'-19'-7,"16"6,-1 2,1 1,1 4,2 3,0-6,0 2,1-2,-1 1,0-1,1 1,1 0,1-2,2-6,0-4,-3 5,1-1,0 1,1-2,-1 1,0 1,-1 0,3 2,-8 1,2 3,1 6,0-6,0 1,1 0,1 4,-1 1,0-2,0-4,2-12,-2 1,0-4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2887 1697,'15'-2,"-8"2,-4 0,0 0,0 0,-6 3,-2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1719,'35'1,"-31"-5,-2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2939 1657,'2'13,"-1"3,0-12,-1 0,0 1,0 2,-1-2,1-2,0 4,0 6,0-9,0-8,0-2,1 1,-1-4,1 3,-1 3,2 0,3-1,-2 4,0-3,2 3,-3 3,-2 3,-1-2,0-1,-4 10,5-10,-7 8,3-11,4-6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2975 1680,'28'4,"-34"2,2-2,1-3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2986 1706,'28'2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1670,'-14'-1,"11"2,0-1,0 3,-3 4,4-4,0 2,2-2,0 2,1-2,1 1,2 1,-1-3,0 0,3 0,-1-2,-2 0,0-2,1 0,-1-2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1786,'2'19,"-2"-15,0-1,0 0,0 0,0 3,0-1,0 0,0 6,1-5,-1-1,-1-2,1-6,0 0,0 0,0-2,0-2,0 4,2-6,0 1,0 5,0 0,1 2,0 0,1 1,-1 0,0 2,1 5,-3-3,-2 15,1-16,-4 5,0-3,2-2,-1 0,0-2,-2-5,3 0,1 1,1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574 1711,'15'-7,"-11"7,-1-1,5 3,-5 0,-1 2,-2-1,-1 4,0-2,-1 2,-1 1,0-4,1-1,-1-1,5-5,1-4,-1 4,1-1,-1-1,3 0,-2 5,1-1,0 2,0 1,-2 1,0 2,0-2,-2 1,1 1,-2-1,0 4,0-5,0 0,1 0,-1 1,-1 0,-1 0,2 1,-3-1,2-1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1802,'28'-3,"-24"3,-8 3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1821,'23'-3,"-20"3,0 0,0-1,0-1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2948 1799,'4'0,"-22"-2,16 6,2 3,0 0,0-2,1 1,0-2,-1 0,1 0,-1 1,3-2,0-6,-1-5,3-4,-4 8,1-4,0 5,-1-1,0 1,-1 7,1-12,1 2,-2 10,0 4,0-4,0-1,0 2,1 1,0 3,0-6,-1 0,2 3,0-9,-1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2967 1798,'28'0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1823,'30'-1,"-27"0,1-1,-1-1,-2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1782,'-14'8,"12"-3,1 0,1-1,2 3,-1-4,0 1,5 0,-3-2,0-3,4-6,-7 2,-4 1,-1-1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495 516,'-18'6,"15"-4,2 1,-2 1,2 0,0 0,0-1,1 2,-1-2,1 0,-1 0,1 1,0 0,1 1,-1-2,1 0,2 0,0 0,0-2,0 0,0-1,2 1,0 0,-2-2,1-1,-1 0,1 0,1-1,-2 1,0 0,2-4,-3 3,-1-1,1 0,-2 0,1 1,-1-2,0 2,0 0,0 0,-1-1,1 1,-2-1,0-1,0 2,1 0,-2 1,0-1,0 0,-1 1,0 1,-2 2,3-1,0 0,0 1,0-1,-1 1,1 0,0 1,-1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459 666,'-6'34,"6"-27,-1 0,2-4,-1 2,1-2,3-1,-1-2,0-1,0-1,0 1,2-3,-2 3,0-1,0 1,0-2,-1 0,0 0,2-8,-4 7,1 0,0 1,-1 0,1-1,0-3,-1 4,0 0,-1 0,1 0,-3 1,-4-1,3 2,-2 2,1 1,2 0,0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466,'-1'14,"1"-8,0-3,-1 1,1 0,0 2,-1-3,0 0,1 0,0 0,0 0,1 0,0 1,-1 1,1-2,-1 0,0 0,0 1,0-1,-1 0,2 1,-1-1,0 0,3-3,0 0,0 0,2 0,-2-1,0 0,1 0,-1 0,0-1,0 0,-1-3,-2-7,0 9,-1-2,1 2,-1-2,1 1,-1 1,1-1,0 1,0-2,0 1,2-2,-2 3,-1-1,2 1,-2 0,1 0,-2 0,-3-1,2 3,0 0,-1 1,1-1,0 1,0 0,1 4,0-1,-5 5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627,'-10'34,"9"-31,-1 0,1 0,1 0,0 1,1 2,-1-3,1 1,-1 2,1-3,0 0,-1 0,1 0,0 0,-1 0,1 0,3 0,-1-1,0-2,0-1,1 1,-1-1,0 1,1 0,0 0,-1 0,0-1,0 1,0-1,0-1,0 0,-1-1,-1 0,-1-2,1-4,-2 6,1 0,0-1,-1 1,1-1,-2-1,2 2,-1-1,1 1,-1-1,0-6,0 4,0 3,0 0,-3 0,-1 0,1 3,1-1,0 1,-1-1,1 1,-3 2,3 0,1 1,-2 2,1 2,-3-6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1711,'22'-4,"-18"3,-1 1,1-2,-1 1,1 0,-1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563 1161,'-7'13,"7"-10,-1 0,0 0,-1 7,1-7,0 0,-2 4,1-3,2-1,-1 1,0-1,0 0,0 0,1 1,-1-1,0 0,0 0,0 1,1-1,-2 0,4 0,1-2,1 1,0 0,0-1,0 1,0-1,1-1,-2 1,2-2,0 0,-2 1,0-1,0 1,1-1,6-1,-7 1,2-1,-2 1,1-1,-1 1,-7 0,1 0,0-3,1 0,-1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550 1161,'22'1,"-19"-1,1 0,0 0,0 0,9-1,-9 1,0 0,0 0,-1 0,-4 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551 1210,'16'-1,"-13"0,0 2,1-2,2 1,-3 0,4 0,-4 0,0 0,2 0,-2 0,0-1,0 2,0-1,-7 1,-3-2,-8-5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572 1266,'-20'16,"13"-10,4-3,-1 1,0 0,0-1,1 1,-1-1,0 0,1 0,-2 0,1 1,-5 4,-5 5,10-9,1 0,0 0,0-1,0 1,0-1,-6 6,6-5,0-2,1 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1259,'29'17,"-25"-14,-1-2,1 4,0-1,-2 1,0-2,2 2,-1-1,1-1,0 1,1-2,3 2,-2-1,-3-2,2 2,1 0,-2-1,-1 1,5 5,-2 1,-4-6,1-1,1 2,6 3,0-1,-7-5,3 4,-2-3,-1-1,1 1,-8-3,-3-2,-1 0,0 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365 1368,'-4'14,"4"-11,-1 1,0 1,1 0,0 0,0 1,-1-1,1-1,0 0,-1 0,1 0,0-1,-1 13,1-13,0 7,0-7,1 1,0-1,2-2,0 0,1-1,-1 0,6-1,-5 0,-1 1,2-2,0-1,-1 1,-1 0,1 0,1-2,-2 2,0 0,0 1,-5-2,-2 1,-1-3,2 2,-2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 1373,'27'2,"-22"-2,-2-1,1 2,-1-2,0 1,0 1,-1 2,-7 0,1-1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367 1431,'35'-7,"-32"6,2-1,0 1,-2 0,5 0,-4 0,2 0,-1 1,-1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565 1281,'0'14,"0"-5,0-6,0 0,1 7,-1-7,0 1,1 0,1 23,-2-16,0-8,0 1,-2 0,2-1,0 1,-1 0,1-1,-1 4,-1-10,0-1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1446,'23'2,"-16"-3,0 1,-3-1,5 1,-5 1,-1-1,0 1,-6-4,0-1,-1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1669,'29'12,"-28"-9,-1 5,0-5,-1 0,0 1,-2 13,-1-6,3-5,-1-1,2-1,-1 0,1 0,0-1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1413,'1'29,"0"-21,-1-3,0 0,0-1,1 0,-1-1,0 5,1 1,0-4,-1-1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1412,'17'4,"4"-3,-14 0,-2-1,-2-1,2 2,-1-2,1 2,-2 0,1-2,0 3,-1-2,0 1,0 1,-9-3,-2 1,5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713 1428,'4'30,"-4"-26,0 0,0 2,0 2,-1-5,1 0,1 0,-1 0,-3-3,-1-3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1496,'0'14,"0"-10,1-1,-1 0,0 1,0-1,0 0,-1 1,1-1,0 0,0 0,-1 0,1 0,0 1,-4-9,0-1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1576,'15'0,"-11"0,1 0,-2 1,0-1,0 0,0 0,1 0,-1 0,0 0,0 1,0-2,2 1,-2-1,3 3,-3 0,-1 1,-9-3,4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1588,'3'15,"-3"-9,1-1,0 0,-1-1,0 0,0-1,1 0,0 2,0-1,0 1,0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372 1651,'0'16,"0"-11,0-1,1 1,-2-2,2 0,-1 0,0 0,0 0,-1 0,2 0,-1 0,-3-6,0-1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1706,'2'18,"-2"-14,0-1,1 0,-1 3,1-1,0 3,0-4,0 0,0 0,0 0,0 1,0-2,0-6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1713,'14'-1,"-9"0,0 0,-2 1,1-1,-1 0,0 1,0 0,0 0,0-1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 1746,'26'-5,"-22"4,-1-1,0 1,0 1,0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720 1642,'2'19,"-1"-13,-1-1,1 1,-1-1,1-1,1 4,-2-5,1 3,0-3,-1 2,1 2,-1-4,-1-6,1-5,0 4,-1 0,2 1,0 0,1 0,1 1,0 0,0 3,-1 2,-2 0,-1 3,-1 1,0-2,1-2,-2 0,0-3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1768,'0'14,"0"-11,1 0,-1 1,1-1,0 3,-1-3,1 0,0 1,0-1,-1 0,0 0,-3-6,-1 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1847,'2'13,"-1"-10,0 0,0 0,-1 1,1-1,0 1,0 4,-1-5,0 1,1-1,-1 0,-2-7,0-5,0 1,-4-3,0-1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1807,'13'13,"-8"-9,-1 0,-1-4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432 1827,'-15'2,"12"-2,0 2,1 1,1 2,1 1,1-2,0-1,2 0,2-1,-2-3,2-2,-1-1,0 0,-3 1,1-5,0-3,-2 7,1 1,-1 0,0 0,1-4,-1 4,1 0,-1-2,1 2,0 6,-2 2,0-1,1 4,-1-4,1-1,0 0,1 10,0-8,-1-1,1 0,-1-1,1 0,2 2,0-4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1853,'-14'0,"11"0,-1 0,1 0,0 1,0 1,0 0,1 1,3 6,1-6,1 5,-1-4,0-1,2-5,-1-1,1-2,0 2,-2 0,1-1,-1-2,0 0,-1 2,-1 1,1-1,-1 1,1-4,0 4,1 0,-1 8,1 5,-2-7,1 4,-1-3,0-1,1 0,0 0,-1 0,1 0,0 0,0 0,1 0,-1 1,0-1,2-1,0 3,0-4,-2 2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503 1832,'-13'-1,"10"1,0 1,0 1,0 1,-1 0,1-1,1 1,1 0,-2 0,1 1,2-1,0 0,0 0,2 0,0 0,1 0,0-2,1-2,-1-2,-1 0,1 2,-2-2,1 0,0 0,-1 0,1 0,1 0,0 1,0 0,0 1,-1 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472 1795,'-14'13,"12"-10,0 1,1-1,1 2,-1 1,1-2,0 0,1-1,0 8,1-2,0-4,1 0,1 4,-2-4,-1-2,0 2,0 1,0-3,0 0,2-1,1-3,-1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1796,'19'23,"-17"-20,-1 1,0 0,0 0,0 0,-1 1,1-1,-1 0,1 2,0 1,-1-4,-1 6,0-4,0 0,-2 1,-1 0,-1-2,1-1,0-1,-8 1,6-3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706 1494,'-5'14,"5"-11,-2 1,0-1,0 1,-1-2,0 1,0 0,0 0,-1 0,0 2,2-2,0 0,0 4,2-4,5-6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725 1492,'17'7,"-14"-5,0 1,4 2,-3-2,5 7,-6-8,1 1,1 0,0 1,-1-3,-1 1,0-1,0 0,0 1,-1 2,-4 0,-1-3,0 0,0-1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765 1621,'21'157,"-21"-152,0 0,0-1,0 3,-1-11,0-1,0-1,-1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713 1570,'15'12,"-14"-9,2 0,0-1,0 1,-2 0,1 0,0 0,-1 0,-4-7,2 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1544,'-5'39,"3"-36,0 1,0-1,0 1,0-1,0 1,1 0,1-1,-1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716 1586,'14'-5,"-11"4,4-1,-3 0,1 0,1-3,-3 3,1-1,1 3,-4 5,-2-2,0 0,-1 0,-3-1,0-1,1 0,-1-1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1493,'1'26,"-1"-23,0 1,0 0,0-1,0 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1531,'30'6,"-27"-7,0 1,1 0,-1 0,0 0,1 1,2 0,-2 0,0 0,-1-1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1540,'5'19,"-4"-13,2 9,-2-12,-1 2,2-1,-1 2,1 13,-1-4,0-12,-1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827 1527,'3'25,"-2"-20,0 1,-1 0,1 0,-1-1,1 0,0 2,-1-3,0-1,1 4,-1-3,-1 1,1-2,-1 2,1-1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819 1527,'18'0,"-15"-1,0-1,1 1,-1 1,1-1,0 0,-1 1,-3 3,-3-1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830 1560,'18'-5,"-13"4,2 1,-3 0,1-1,-1 1,0-1,-1 1,0-1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648 1647,'3'15,"-1"-10,-2-2,1 1,-1-1,1 0,-1 0,0 0,1 0,2-2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814 1631,'-5'14,"4"-10,0 1,1-1,0 1,-1 2,1 1,0-2,0-1,0 5,-1-5,1-1,0 1,0 2,0 0,0-2,0 1,0 3,1-5,0 1,-1 1,1-3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628 1703,'3'16,"-2"-12,-1 0,2 3,-2-3,2 4,0-2,-1-1,-1-2,1 0,-2-7,2 1,-1 0,0-1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629 1717,'20'-10,"-17"9,1 0,2 1,-3 0,1-1,-1 1,0 0,0-2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1744,'16'-5,"-13"5,0-1,0 0,0 1,1 0,-1 0,0 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665 1770,'2'27,"-1"-22,0-1,-1 0,0-1,0 0,0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653 1847,'3'19,"-3"-15,0-1,0 0,1 0,-1 4,-1-4,1 2,0-13,-1 3,1 1,-1 1,1 0,-2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1815,'15'16,"-12"-13,-1 2,1 0,-2-2,2 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681 1854,'-13'0,"11"3,2 2,1-2,0 0,2 1,0 0,-2-1,2 2,0-6,1-6,-3 2,-1 2,1-2,-1-2,0 4,0-2,-1-1,1-4,0 7,-1 0,2-2,-2 2,2 8,0 2,0-1,-1 0,1-1,-1-1,1 1,0 1,0 2,0-5,-1 2,1-2,-1 0,1 2,5-9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1829,'-11'19,"10"-16,1 3,0-3,2 1,0-1,2 2,-1-2,-2 0,0 0,2 0,-1 3,1-2,-2-9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733 1791,'4'31,"-3"-27,-1 1,1-1,0 1,-1-1,1 3,0-4,0 4,0-3,0-1,-2 0,1-6,-1 0,1-2,0 2,0-1,1 1,0 0,0-1,0 1,2 0,0 2,0 3,2 5,-4-4,-1 0,0 0,-3 0,-3 1,3-1,0-1,1 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765 1802,'10'17,"-9"-12,0-2,-1 1,0-1,1 2,-1-1,0-1,1 0,-1 1,0-1,0 8,-1-8,-4-5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804 1631,'25'45,"-24"-42,0 1,1 0,-1-1,1 3,-1-3,0 0,1 2,-1-2,0 0,1 2,-1-2,0 2,0-2,-4-8,-2-3,-2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867 1582,'14'31,"-13"-27,-1 0,0 0,0 0,0-1,0 0,-1 5,1-5,-1 2,1-2,0 1,2 4,-2-4,2-1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883 1700,'-2'27,"2"-23,0-1,0 1,-1 0,2 2,0-3,0 0,2-4,-3-3,-2-7,2 5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866 1684,'17'24,"-14"-20,1 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906 1712,'-7'27,"9"-24,1-2,0-2,1-3,-3 0,0-1,0 1,0 0,-1 0,1 1,-1 0,0 0,0-3,0 3,1-1,-1 1,0 0,0-4,-1-2,0-5,0 10,1 1,1 10,1 1,0-1,-1 0,-1 0,1-3,-1 0,1 0,-1-1,1 4,0-4,0 5,0-3,1 4,-1-5,0-1,2 2,-1-2,1-1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946 1677,'-2'31,"2"-26,1-1,0 1,0 0,1 1,1-2,-1 1,1-3,1 1,-1-2,0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1685,'-19'17,"17"-13,2 0,3-2,0 1,-1 0,1-1,0 1,4-1,-2-2,-2 0,-1-3,-1-1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1010 1664,'25'34,"-23"-29,-2-2,1 0,0 10,0-1,-4 7,-6 0,-2-4,5-10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926 1209,'25'6,"-20"-5,-2 0,3 0,-3-1,0 1,0-1,2 1,-2-1,2-1,5 2,-7-1,0 0,1 1,-1 0,0 0,-7 1,0-2,-1-1,1 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932 1243,'29'0,"-24"-1,1-1,4 0,-5 1,2 0,-2 0,1 1,-3 0,0 1,-5-4,-1-1,1 1,0 0,0 0,0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993 1201,'13'-6,"-10"6,0 2,2-1,1 0,-3 0,0-1,1 2,0-2,-1 2,0-1,0 2,-2 0,-2 1,-2 3,1-2,-2 5,0 1,1-7,-4 3,4-4,1 0,-1 1,0 0,1-1,-2-4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1190,'33'-23,"-25"22,-5 1,2-1,0 1,-2 0,1-1,0 1,-1 0,-5 6,-5 7,4-8,-2 4,-1-3,2-2,-8 5,8-7,1-1,-2 4,-1-1,3-2,0 1,0 0,0-2,6-4,5-3,-3 2,-1 2,1 0,0 0,1 0,2 0,-3 1,-2-1,0 2,-8 4,-2 0,3-3,0 1,-1 1,1 1,3-1,0 0,-1 2,0-1,2 1,0-2,0 0,2 0,1-2,2 0,2-1,-2-1,0 0,-2 0,2 0,-2 0,0-1,-4-3,-1 0,0-1,-1-3,-1 5,0 0,-2-2,4 3,-2-3,2 3,0-1,1 0,0-1,-1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793 1695,'32'-2,"-29"1,1 1,0 0,-1 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1132,'-5'23,"4"-19,1-1,-2 1,1 0,0 2,0-1,0 2,-1-1,1-1,-1-1,1-1,-2 4,-2 5,4-9,0 1,0-1,0 0,1 0,-1 2,1-1,-1 0,3-1,0-6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1099 1118,'3'47,"-1"-30,1 2,-2-7,1-6,-2-3,1 0,0 0,-8-9,2 2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1193,'36'6,"-33"-6,0-3,-2 0,3-1,-3 0,1-2,2-1,-1 3,0 0,-1 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1149,'-13'14,"11"-11,3 0,2 2,3 4,-1-5,-3-1,1-1,0 2,-1-1,-1 0,-1 1,-1 0,-1 1,-4 4,2-5,1-1,-1-1,1 0,0-3,0-2,1-2,1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1167 1150,'25'2,"-20"-3,-2 0,1 1,0 0,0 0,-1 0,-7 3,1-2,0-1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1194 1157,'-5'25,"6"-20,1 4,-1-5,0 1,0 0,0-2,-1 0,0 2,0 0,-2-1,-1-1,-5-8,5 2,0 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1225 1259,'17'3,"-14"-3,1-1,0 1,-1-1,5-1,-5 1,0 1,0 1,0 0,-1 2,-9-4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1229,'2'20,"-2"-14,0-2,0 1,0-1,2 7,-1-7,-1 0,0 0,0-1,0 2,-2-1,-1-4,-2-5,3 2,0-1,0 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1231 1314,'-8'16,"7"-13,-2 2,-3 10,3-9,0 0,1-3,0 0,0 0,0 0,-2 1,1-2,-1-1,1-2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1150 1434,'-23'-13,"20"12,-1 3,1 1,1 1,1 0,0 0,1 1,2 11,-2-13,1 1,1 1,3 0,-2-5,0-1,0-1,4-9,-5 3,1 3,-2 2,0 0,0 0,1-1,-1-1,3 14,-3-5,0 0,0 0,0-1,1 1,0 0,-1-1,1 0,-1 0,2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851 1622,'3'18,"-2"-15,0 0,1 1,-1-1,1 5,0-3,-1 0,0 2,0-1,0-1,0-2,-1 0,1 0,0 0,-1 3,1-3,-1 1,1-1,-3-12,1 6,0 0,0-1,0 0,1 0,0 1,0 0,1-2,1 0,0 2,1 1,0 1,0 1,1 2,-2 2,-1-1,-1 1,1-1,0 5,-3 0,2-5,-2 1,0-1,0 2,-1-1,-2-3,0-2,-1-1,0-1,1 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1285 1307,'29'31,"-27"-28,0 0,-1 1,1-1,3 6,-4-5,1-1,-2-6,-1-2,0 1,-1 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1344,'15'15,"-13"-12,2 1,2 7,-3-7,-1-1,2 4,-2-2,-1-2,0 0,0 1,-1 1,-2-9,2 0,-1 0,0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1341,'-2'23,"1"-19,0 0,-1-1,1 1,-2 2,1-1,0-1,-1-2,0-5,-1-2,0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1366,'26'0,"-22"0,-1 0,8 2,-7-1,0-1,-1 1,0 0,-6 1,0 0,0-1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1426,'-12'22,"10"-16,0 0,0-1,0-1,0-1,0 1,-4 4,5-5,-2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1293 1480,'6'30,"-5"-26,-1 0,2 4,-2-5,0 1,1-1,-1 1,-1 0,-1-9,1-1,1 3,1-2,-1 2,3-2,-1 1,1 0,-1 0,1 2,1 1,-1 2,0 2,0 1,-2 7,-2-6,0-2,-2 2,0-2,0-1,-2 0,-4-1,6-1,-1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1421 1437,'7'17,"-6"-12,0-1,-1-1,1 0,0 0,3 7,-4-7,1 1,0-1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1529,'-14'2,"11"-1,-2 1,1 0,0 1,2 0,0 0,1 0,3 2,0 1,1-2,0 0,0 0,3 0,7 1,-8-6,-2 1,-1-3,-3-5,0 3,0 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1175,'16'2,"-3"-2,-10 0,0 0,0 1,0-1,0 0,0 1,2 0,-1-1,1 0,-2 1,0-1,0 1,0 0,-5 2,-6 1,4-3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1448 1204,'27'5,"-23"-6,1 0,-2 0,1 1,1 0,5 2,-6-2,-1 1,1 0,-1-1,0 0,-7 1,-2-2,2 0,0 0,0-1,0-1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 1650,'-21'-2,"17"3,-2-1,3 1,-1 1,2 1,-3 7,4-1,1-1,0 0,0-3,3 4,-2-6,1 3,0-2,0 5,1-6,-1 0,-1 0,2 1,0-4,0 2,0-3,1-2,-1-7,-2 6,1-6,-1 6,-1 0,1-1,1 1,3 10,-3 3,-1-4,1-1,-1 0,-1 0,1-1,0 1,0 0,0 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1159,'14'4,"-11"-3,0-1,2 1,-2 0,0-1,2 1,0 1,-2-1,2 1,-2 0,-1 1,-1 0,-1 2,-1 0,1-1,-1 0,0 0,-6 10,4-9,-3 4,4-6,0 0,0 0,-2 1,1-3,0-1,-1-5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1136,'-2'15,"1"-12,1 0,-1 1,1 0,-2 14,2-12,0-1,-1 5,1-7,-1 0,1 3,-1-2,1 0,1-1,-1 0,1 0,2-2,0-3,2-1,-2 0,0 1,1-3,-3 1,-1 1,-1 0,-1-2,1 1,-1 1,1 0,-1 0,-1-3,1 3,-2-2,1 3,-4-2,1 3,0-1,2 1,1 1,-1 0,14 1,-2-1,-5 0,0 0,2-1,-1 1,0 0,0 0,-1 0,3 0,-3 1,0 0,0-1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1208,'4'23,"-4"-19,0-1,0 8,0-7,0-1,-2-6,-1-3,1 1,1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1169,'23'0,"-19"-1,-1 1,0-1,0 0,0 1,-9 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1722 1186,'26'4,"-22"-5,-1 1,0 1,-1 2,-3 0,-2-4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1779 1105,'2'56,"-2"-49,-1-2,1 0,0 0,0 1,-1-1,0-1,1-1,-1 4,0-3,0-1,1-8,1 2,0-2,-1 2,1 0,0 0,1-6,0 6,-1-1,1 1,0 0,1-1,0 1,-1 0,1 1,3 2,-2 0,-1 4,-1-1,-2 4,0-4,0 0,-1 1,0 0,0 0,-2 8,0-8,2-1,0 0,-1 0,-1-2,-3-6,3 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1118,'6'12,"-4"-5,-1-4,0 0,1 2,1 2,-1-3,0-1,0 1,1 2,-1-3,1 6,-1-5,-1 0,0 0,1 1,3 2,-2-4,-7-9,2 0,-1 0,3 0,-2-3,2 5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1894 1119,'-19'53,"18"-49,0-1,0 0,-1 1,1 0,0-1,-1 2,1-2,-2 2,0-10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1852 1163,'30'-2,"-27"2,1 0,1 0,-2 0,2 0,-2 0,0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1941 1150,'-12'1,"8"1,1 1,3 0,1 4,-1-4,1 2,0-1,0 1,0-1,0 1,2 3,-2-5,2 1,0-1,0-1,1-1,-1-1,2 0,-1-2,-1 1,0-1,0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 1690,'31'-21,"-25"20,-1 1,-2-2,0 2,1-2,-1 0,0 2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1292,'-5'18,"3"-14,0-1,2 2,-1-1,0 0,1-1,0 0,0 0,0 4,1-4,-1 1,1-1,1 3,1-3,0-1,0-2,1-1,-1 0,0-1,-2-1,0 0,-1-1,0-2,-3 0,2 3,-4-1,0 0,1 1,-6-1,7 3,0 0,0 0,0 0,-3 0,3 1,0-1,0 1,7 1,0-1,0 0,-1 0,0 0,0 0,3-1,-2 0,0 1,1-1,1 2,-3-1,0 0,1 0,-1 1,0-1,0 0,4 0,-4-1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1334,'20'-3,"-17"4,0 0,-2 2,-3 0,1 0,-1 1,0 0,0 0,0-1,-1 1,-4 3,4-4,0 0,1 0,5-2,1-1,-1 0,3 0,-2 0,7 1,-7-2,1 2,-4-4,-2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1743 1309,'32'8,"-36"-7,0 1,-1 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1344,'35'-2,"-31"2,-1 1,0-2,0 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1314,'-14'-3,"11"3,0 4,-1 3,3 3,1 0,1-3,0 1,0-5,2-1,0-4,0-2,-2 1,0-1,3-9,-3 9,1-1,0 0,0 1,0 7,-1 2,0-2,0 0,0 0,1 2,-1-2,-1 0,1 2,0-2,1 1,0 1,0-2,1-3,-1-3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1857 1331,'31'-3,"-28"2,0 1,0 0,-6-1,-1-1,1 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1307,'4'26,"-3"-23,0 10,0-5,-1-4,1 2,-1-2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1329,'26'1,"-22"-1,-1 0,0 0,0 0,-10-1,3 1,1-1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1928 1277,'-2'21,"2"-17,-1 0,1-1,0 0,0 0,-1 3,2 5,-1-7,0-1,0 7,1-6,-1 0,0 0,0-1,0 1,0-1,0 0,4-2,1-1,-1-1,-1 1,4 0,-3-2,-1 2,0-2,0-1,-2 0,0-1,-1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53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1972 1346,'3'33,"-4"-29,-1 1,1-1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 1650,'2'0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1809 843,'-3'19,"1"-10,2-6,-1 0,0 1,1 0,-1 0,0-1,0 0,0 1,1-1,-1 11,0-10,0 4,2-4,-1-1,4-2,1-1,0-2,-2 2,0-1,1 0,4-1,-3 0,0 2,-2-1,1-1,-1 1,0 0,0 0,-3-2,-3-2,-1 1,1 0,-1 1,0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833,'22'6,"-18"-6,1-1,-2 1,2-2,-1 1,-1-1,0 2,2-1,-8 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876,'25'2,"-22"-3,1 1,-1 0,1 1,0 0,-2 2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1817 950,'-10'14,"9"-11,-7 13,7-13,-2 2,0 0,0-2,1 0,-1-3,0-1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1816 955,'19'5,"-16"-4,1 1,1 2,0 0,2 2,-4-4,0 0,2 2,-2-2,4 2,-4-3,6 2,-6-2,1 1,-1-1,0 0,1 1,4 3,-5-3,-1 1,1-1,-6-1,-2-3,-1-1,1 1,-1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1020,'-6'33,"5"-29,0 1,0 0,0 1,0 1,0-1,-1-1,1 0,0-1,-1 1,0 3,1-4,1 0,3-1,1-2,-1-1,3-1,1 0,0-3,-1 1,-2 2,-1-1,1 1,-1-1,0 2,-6-3,-1 0,1 1,1-1,0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1041,'31'-5,"-26"6,-5 2,-2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1079,'43'-8,"-40"8,1-2,-1 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1033,'10'16,"-7"-12,0 0,0-1,0 1,1 2,-3-2,0-1,0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1835 1029,'-14'37,"13"-33,0 0,-1 9,1-10,-1 0,0 1,1 1,0-2,-2-1,1-7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 1648,'-12'18,"12"-15,0 0,1 8,0-8,-2 3,2-3,1 4,-1-4,1 3,0 1,0 3,-2-7,0 0,3-5,-1-1,2-2,-1 2,1 1,0-2,-1 2,0 0,0 0,0-2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1053,'18'1,"-14"-2,-1 1,0-1,2 0,-1 0,4 1,-4 1,-1 2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1908 1047,'24'-1,"-21"1,0 0,2 0,2-1,-4 0,1 1,0-1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1055,'1'23,"-1"-19,-1 0,1 0,-1 0,1-1,0 1,-1 3,0-4,1 0,0 0,-1 1,1 1,-1-2,0-6,0-1,0 1,0-4,0 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975,'-1'14,"1"-6,0-5,0 1,0 1,0 7,1-6,-1-1,0-1,1 1,-3-15,1 0,-1 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989,'-18'10,"15"-9,0 1,0-1,0 1,-1 2,0 0,0 1,2-1,-3 4,4-4,-1-1,-1 0,0-2,0 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1134,'-17'13,"12"-7,1-3,1-1,0 1,1 0,-1 0,0 0,-1 0,1 0,-2 0,1 1,-3 3,4-4,0 0,-2 1,2-2,-12 11,11-10,1-1,6-3,1 0,-1-1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1141,'15'8,"-11"-6,1 1,2 3,-4-4,0 0,0 1,6 4,-5-3,5 5,-6-5,0 0,0-1,8 6,-6-4,-1-1,3 1,-3-2,-19-10,7 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1149,'-2'28,"2"-23,0 0,0 0,0 4,-1-5,1-1,0 1,0-1,-1 0,0 1,0 12,0-13,0 0,0 0,-2-1,-1-7,2-3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1440 1233,'17'7,"-12"-6,2 0,-4-1,0 0,1 0,-1 0,0 0,1 0,0-1,-1 1,1-1,-1 1,0 0,0 1,-3 2,-3 4,0-5,-2-1,2-3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1241,'3'42,"-3"-37,0 1,0 6,0-2,0-6,0 1,0 2,2 4,-2-8,2-17,-1 11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1639,'1'14,"-1"-8,1 10,-1-10,0-2,0-1,0 0,1 0,-1 0,1 0,0 0,-1 0,1 0,0 0,0 0,0 3,0-3,1 0,-2-7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1282,'24'3,"-15"-5,-3-1,-2 3,1-1,-1 1,-1-1,0 2,2-1,-17 2,9-3,0 1,0-2,0-1,0 1,0-1,2 7,1 0,1 1,-1-1,1 0,0 4,-1 0,0-4,0-1,0 0,0 2,1-2,-2 0,1 1,0-1,-3-3,-2-6,3 3,0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1261,'2'26,"-2"-21,0-1,1 1,-1-1,0 0,0 1,0-1,0 1,1-2,-1 1,0-1,1 0,0-6,-3-11,1 11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1249,'35'1,"-32"-2,2 0,-2-1,0 2,0-1,-4 5,-4-1,1-2,0 0,1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1281,'15'-1,"-11"1,-1-1,1 1,-1 0,2 0,-1 1,0-1,0 2,-1-1,0-1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1482 1369,'0'18,"0"-10,1-4,-1 1,0 7,-1-9,1 0,-1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1407,'2'41,"-2"-36,0 1,0-1,0-1,0 0,-1-1,1 1,-1-1,1 0,0 1,0-1,-1 0,1 0,0-16,0 10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1460 1415,'14'6,"-10"-7,0 0,-1 1,2-2,-1 0,2 0,-3 1,1 0,-1 0,1 1,-4 4,-1-1,-5 1,1-1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1468,'28'-4,"-24"5,0 1,-1-1,0 0,0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1532,'-2'45,"2"-42,0 0,-1 0,1 2,0-1,-1-1,-2-1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1642,'-6'39,"5"-35,2-1,-1 1,-1-1,1 1,1 1,1-8,-2-1,0-1,-1 0,1-1,0 0,0 0,-1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 1638,'12'16,"-8"-11,-3-2,1 0,2 6,-2-5,-1 0,0 0,1-1,-1 0,1 4,1-2,-3-1,1 0,-1 0,-1-1,-2-5,1-1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1419 1606,'11'32,"-8"-29,0-1,0 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1468 1660,'-24'-9,"21"12,2 0,1 1,1-1,-1 1,1 0,1 8,1-8,-2-1,2 2,0-6,3-4,-3-3,-2 3,0 0,1 1,-1 1,0 0,-1 0,1-1,0 1,2-7,-2 2,-1 4,-1 0,-1 8,-1 3,2-4,1 1,0 1,0 0,0-2,1 1,0 0,-1 1,1 7,0-9,0 1,0-1,0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1495 1654,'-5'22,"4"-18,0-1,0 1,0 1,1-2,-2 3,2-3,0 1,-1-1,2 2,0-2,-1 0,1 0,-1 0,1 1,0-1,0 0,1 0,1-2,0-1,0-1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1684,'-16'-10,"12"13,2 1,1-1,1 0,1 0,-1 1,1 0,0 1,2-2,1 2,-1-4,0-1,1-2,-2-1,-1-4,0 3,1 0,-2-1,1 8,1 4,-1-4,1 2,-1-1,3 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1629,'13'44,"-13"-38,0-1,1-1,-1 4,0-4,0-1,-1 2,1-1,-1-1,-1 8,0-6,0-2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1355,'-1'18,"1"-10,1 4,-1-2,0-6,0-1,0 0,0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1740 1461,'-1'35,"0"-32,2 0,-1-9,-1 2,0 1,-1-3,0 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1724 1424,'19'29,"-16"-26,0-3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1776 1468,'-12'-15,"9"16,1 3,0 0,1 0,1-1,0 0,2 1,-1 0,1-1,1 3,0-4,0-1,1-2,0-1,-1-1,1 0,-2-2,-1 2,0 0,0-1,1-8,-2 7,0-5,1 6,-1 1,1-3,0 3,-1-1,0 7,-1 1,-1 8,2-7,0 0,1 20,1-15,0-3,-1-1,0 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1819 1482,'-15'33,"14"-29,0 0,1-1,-1 0,0 8,2-8,-1 0,2 2,-2-2,1 1,1 0,0-1,1-5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 1677,'21'1,"-18"-2,1 0,1-2,-2 1,0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1836 1485,'-4'52,"4"-48,-1 0,1 0,-1 1,1-2,1-15,-1 6,1 1,0 2,4-6,0 3,-2 1,0 4,0 2,-1 2,-1 2,0-1,-1-1,-1 0,1 0,-1 1,-2 2,2-3,-1 1,1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1871 1477,'7'60,"-7"-56,-2 3,1-4,-1 2,1 0,-2-3,-1-6,3 1,-1-3,1 2,1 1,-1-2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1957 1119,'5'14,"-5"-11,1 1,0-1,-1 0,0 1,1-1,0 0,-1 4,1-4,-1 2,0-1,0 0,0-1,0-6,1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1208,'3'22,"-3"-18,0 0,0 5,1-4,-1 0,0-1,1-1,-1 0,-1-11,0-5,0 7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1204,'26'-14,"-21"11,-2 1,0 1,0 2,-3 2,-1 1,-1 0,1-1,-2 2,0-2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1237,'29'-6,"-25"5,-1 0,0 0,0 0,0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1288,'2'36,"-1"-30,-1 0,0 0,0-3,0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1424,'2'26,"-2"-22,1 1,-1-1,0-1,0 0,0 0,1 1,-1-1,-2-9,1 0,0 0,1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2002 1384,'15'34,"-12"-31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2061 1438,'-16'-6,"13"6,1 3,2 0,1 2,0 2,0-3,1 1,-1-2,-1 0,2 1,0-1,1-2,6-20,-7 12,-2 0,1 3,-1-2,0 3,1 0,-1 0,1-2,0-15,-1 16,1 1,-2 6,1 10,0-2,0-6,0 0,1 5,-1-6,0-1,1 9,-1-8,1 0,-1-1,0 2,1-2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 1644,'20'-7,"-19"10,2 0,-1 2,1-2,-1 0,0 1,1 1,-1-1,0-1,-1 2,1-1,0-1,0 3,-1-3,-1 0,-1 0,-3 0,-2 1,3-2,-9-2,6-3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2094 1427,'-10'32,"10"-29,0 0,0 4,1-1,0-3,3 3,-2-2,1-2,1-3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2134 1437,'-14'4,"12"-1,1 1,0-1,0 1,1-1,0 0,0 0,1 0,0 1,2 0,0-1,0-2,2-2,-2-2,1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1417,'20'41,"-20"-37,-1 5,0-5,0-1,-1 1,0-1,-3 7,1-2,2-4,0-1,0 1,-1-2,0-3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1017,'15'4,"-12"-4,2-1,0 0,1 0,-2 0,0 1,0-1,3 1,-4 0,0-1,0 2,0-1,0 1,-7-1,1 0,0-1,0 1,0-2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2144 1059,'0'-4,"19"5,-16-1,1 0,1-1,2 0,-3 1,2 0,-1-1,-2 1,0 0,0 0,-7-1,-1-2,3-1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2194 974,'22'20,"-13"-19,-3 0,3 1,-5-1,-1 0,0 0,0 0,0 0,0 1,-2 1,-2 1,-1 2,0-1,1-1,-1 0,-3 6,1-4,0 0,-1 1,3-4,0 1,-1 1,0 0,1 0,-1-1,1-1,-5 5,3-5,-3-5,7-2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1627 1260,'3'-3,"-23"11,18-5,0 1,1 3,0-4,1 0,-1 7,0-4,1-3,0 3,0-2,1 0,1 2,4 2,-5-5,3 0,4-16,-14 28,9-13,5 3,-4-3,-1 0,1 0,-1-2,0 0,1-2,0-3,-1 1,8-7,-7 7,0 1,2-3,-2 2,-1 0,0-1,1-6,-2 4,3-1,-4 5,0 0,0-3,-2 3,1 0,-3-2,2 2,-1 0,-1-1,0-2,-2 0,2 4,0-1,-1 1,0 1,1 0,-8-3,8 5,0-1,0-1,0 2,0 0,-5 5,5-4,1 1,-1 0,1 0,0 0,0 0,-3 0,1-7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1013,'-7'16,"7"-13,-3 5,1-5,1 0,1 0,-1 1,1 4,0-5,1 1,0 0,0 0,-1 0,1 0,0 0,3 2,4 1,-4-7,-1 1,2-1,3 0,-2 0,-3-1,3 1,-3-1,0 1,1-2,1 1,2-3,-4 1,1-11,-3 5,1-2,-2 3,-1 1,1 3,-1-5,-2-3,1 7,-1 1,-2 1,1 2,-1 2,2 0,0 0,-1 0,-1 1,2 1,-1 1,0 0,0 0,-5 11,6-13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990,'6'15,"-4"-12,0 0,-1 0,0 0,1 1,-1-1,1 1,-1-1,2 0,0 1,0-1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2481 984,'-11'22,"9"-19,0 2,1-2,0 0,-2 2,-2 2,3-3,-4 2,2-3,0-1,0 0,3-5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1147,'14'-5,"-10"3,-1 1,1 0,3-1,-4 1,6-1,-6-1,1 3,-1-1,-3 8,-1-4,-2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496 1685,'31'-4,"-28"3,0 1,2 0,-2-1,1 0,0-1,0 1,0-1,-1 1,1 0,0 0,-1 1,2 0,-1-1,2 1,-1 0,0-1,-1 1,-1-1,0-1,1 1,0-1,2-1,-1 2,-2 1,1-1,-1 1,1-1,0 1,-1-1,0 0,1 1,0-1,-1 1,1-1,0 1,2-1,-2 0,-1 1,2-1,-2 1,0 0,2-1,-1 1,-1-1,0 1,0-1,0 0,5-1,-5 1,2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2434 1011,'33'-5,"-29"5,6 0,-3 0,-4 0,1-1,-1 1,1-1,0 0,-17 5,8-3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2424 1081,'-8'15,"5"-11,0 0,1-1,-4 6,1 2,3-5,-1-1,0-1,0 0,1-1,-3 0,3 0,-4-1,3 0,0-3,2-2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1183,'29'-4,"-24"2,-2 1,0 0,0 0,0 0,-2 4,-4-1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1154,'-3'55,"3"-51,0-1,0 0,-1 2,0-1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1259,'-8'21,"8"-18,-1 1,0 1,-2 7,1-8,1 0,0-1,0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2272 1373,'-16'-8,"13"7,0 2,1 2,-2 3,3-3,0 0,1 1,1 1,-1-2,1 0,0 1,-1-1,2 0,-1 0,2-3,1-7,-2 4,0 0,2-2,-1 0,1 1,-3 1,4-2,-2 1,-1 1,-1 0,0 0,0 7,-1-1,0 4,2-1,-2-3,1 2,1 2,0 1,0-11,-1-1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2352 1256,'20'21,"-17"-12,-3-3,1-2,0 1,0-1,0-1,0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2381 1336,'-1'16,"1"-8,-1-4,1 0,-1-1,1 0,0 0,-1 2,1-2,0 0,0 0,0 6,-1-6,1 1,0 2,0-3,-1 0,4-6,-2 0,-1 0,1 0,1-3,0 1,0 0,1 2,-1-1,1 0,-1 1,1 2,0 2,2 3,-4 2,-1-1,-1 1,-1 1,2-3,-3 4,0-2,0-3,0-1,-1-2,1-2,-5-7,1-6,5 8,0 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1077,'9'16,"-7"-12,1 1,-1-1,1 0,3 9,-2-6,-1 0,1-1,1 3,-3-5,2 1,0 0,-1-2,-4-7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1212,'-27'8,"24"-6,0 0,0 1,1 0,0 2,1-2,-1 2,2-2,0 1,0 0,1 1,3 0,7-2,-6-3,-1 0,-1 0,0 0,3 0,-2-1,0 1,-1-1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1865,'-19'94,"19"-91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2657 1374,'-12'21,"11"-16,0 0,0 0,0 0,0-1,1 0,-1 0,0 0,0 1,0 0,1 0,-1 2,1-1,0-1,0-1,-1 0,1-1,1 1,2-2,1-3,0 0,3-3,-3 1,1-4,-2-1,-2 3,1 0,-3 2,0-2,-2 1,-2-1,2 4,-3-3,3 3,-6-3,6 3,0 0,0 1,-2-2,2 2,0 1,-2 0,-5 2,13-2,4-1,-1-1,-3 0,0 1,0 0,6-2,-6 2,2-1,-2 1,2-1,-2 1,5 0,-4-1,3 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1435,'1'37,"-2"-33,0-1,-2 0,0-3,-2-3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1098,'-6'23,"5"-19,1 1,-1-1,1 0,-1 0,0 0,1 0,-1 1,1-2,0 1,0 0,0-1,3-2,1-4,0 0,-2 0,0 0,2-4,0 0,-2 4,-1 0,-1 0,1 0,-1 0,-4-1,1 4,-1 0,1 0,-2 0,0 1,1-1,1-1,-1 1,1 0,0 0,7 0,1-1,3-2,-4 2,-1 1,0-1,0 1,2 0,-1 1,-1-1,0-1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2286 1134,'0'32,"-1"-27,1-1,0 0,1 0,2-6,-2-4,1-3,-2 4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902,'-12'20,"11"-17,0 2,-1-1,0 1,1-1,0 3,1-3,0 1,2-2,1-3,1-4,0 1,-2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2387 937,'29'0,"-25"0,0 1,-1 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943,'-4'21,"4"-17,0-1,-1 0,0 7,0-7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2431 938,'15'5,"-12"-4,-1 2,-2 1,-1-1,-4 7,1-4,0-1,-2 1,-1 0,3-4,2 1,-1-1,2 1,9-8,-4 4,1-1,-1 0,0 0,-1 0,0 1,2-2,-1-1,-1 2,3 1,-3 2,-1 2,-2 0,-3-2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1382,'18'2,"-14"-2,1 0,-1 0,-1-1,0 1,0 0,0 0,1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2753 1421,'29'-20,"-22"40,-4-20,2 0,-2 0,0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696 1848,'10'35,"-10"-32,1 4,0-4,-1 1,1 0,0-1,0 2,1 0,0 3,-2-4,1-1,-1 0,0 0,0 1,0-1,0 1,1 1,-1-1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1408,'-7'-14,"4"13,0 0,0 1,0 3,2 0,-2 2,1 6,0-5,2-3,-1 0,0 5,1-4,0 1,0 0,0 1,1-1,0 3,2-6,0-3,2-6,-3 3,0-1,0 0,0 2,0 0,0-1,-1 1,1-1,1-1,-1 1,2-2,-4 9,-1 4,1-4,0 5,0-4,0 4,0-3,0 0,0 0,0 2,1-2,-1-1,0-8,0 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1421,'2'0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2898 1390,'4'45,"-4"-41,0-1,2 3,-2-3,1 2,0 0,1-2,-1-9,1 1,-1 1,0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1340,'0'29,"0"-26,-1 1,1 1,0 1,0 0,-1 2,1 0,0-1,-2 16,2-17,0 0,-1 0,1-2,0-1,-1 2,2-13,2-11,-2 16,1-2,0 2,0-2,1-1,0 3,2 2,0 5,-2 0,-1-1,0 4,-2-2,-1-2,-5 4,0-2,2-2,1-1,0-1,-6 0,-5 1,3-2,3 1,4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1541,'-7'14,"5"-8,1 0,-1 0,2-2,-1 1,0 0,0 5,1-5,-1 2,1 0,1 4,-1-8,0 0,0 0,2 0,1-3,1 0,0-1,2-1,-3 1,0-2,0 0,-2 0,-2-4,-2-1,2 5,-2-1,1 1,-3-1,0-1,1 1,-4-3,4 5,0-3,1 4,0 0,11 2,-3-1,0 0,-1-1,0 1,0-1,0 1,0 1,-1 0,0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2706 1590,'17'15,"-17"-12,-1 2,0 2,0-4,-1 0,0 0,-3 0,2-1,0-1,0 0,7 1,-1-1,0-1,0 1,1 0,1-1,-2-1,0 1,0-1,0-1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1587,'32'0,"-27"0,-2 0,0 1,1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2750 1613,'33'1,"-30"-1,0-1,-1-2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2866 1535,'-16'47,"12"-34,4-9,0 0,-1 5,1-3,0-2,0 3,0-4,2 2,1-4,0-1,1-2,0 0,2-4,-3 2,-1 1,0-1,1-1,-2 1,0 1,-2 0,-3 0,-9-4,9 6,-6-3,7 3,-3-2,1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2820 1574,'43'6,"-40"-6,0 1,2 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677 1906,'17'-2,"-14"1,0 1,1-2,0 2,0-1,0-1,-1 1,-1-2,0 0,2-4,-1 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2899 1614,'-3'22,"2"-18,1 1,1-2,7-9,-14 16,7-14,0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2924 1577,'12'15,"-10"-12,15-14,-31 27,21 6,-4-13,-3-5,1-1,0 0,1 1,0-1,1-3,-1-13,-2 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1573,'-22'50,"21"-46,0-1,0 1,-1-1,1 0,-1 2,-2 1,0 1,0-4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2912 1600,'22'2,"-19"-2,1 1,-1 0,0-1,1 1,2 1,-2 0,2-1,0 0,-3-2,0 0,0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3039 1584,'4'0,"-25"-1,18 1,0 1,-2 0,1 1,-1 1,1 2,3-2,0 0,1 0,-1 1,1 8,0-7,0 0,1 2,1-3,1-1,1-1,6 0,6-4,-12 1,-1-1,3-2,-4-2,-2-6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2872 1432,'13'-3,"-9"2,0-1,-1 2,0-1,0 0,0 0,0 1,0-1,0 1,0-1,-12-3,7 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780 502,'-12'30,"11"-25,-1 0,-1 0,1-2,-1 3,1-3,-2 1,1 1,-1 1,3-3,4-7,1-1,2-1,-3 4,1 0,-1 0,0 2,0 2,-2 1,0 0,-2 0,1 2,-1 4,0-5,0 0,0 0,0 3,0 2,0-3,7-43,-5 32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788 555,'34'-11,"-31"11,0-1,-6-3,0-2,1 3,-1-1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811 505,'-9'42,"7"-37,0-1,1 0,-2 7,2-7,-1 2,2-3,-1 2,0-8,1 0,1-1,0 0,1-3,0 4,-1 0,1-2,3-1,-2 2,0 0,0 1,0 0,0 3,-1 3,-1 2,-1 1,0-3,-1 0,0 3,0 0,0-1,1-2,0 0,1 3,0-1,1-2,1-3,3-5,-2-1,-1 2,-1 1,0-1,-2 1,0 0,-1-1,1 0,-1 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828 502,'2'0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755 1890,'12'0,"-9"-1,0 2,0-2,1 0,0 1,0-2,-1 1,0 1,0-1,-4 4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878 481,'-19'38,"17"-35,1 0,5-6,0 1,0 0,3-1,-3 0,1 0,0 0,-2 0,0 1,0-1,-1-1,-3 1,-2 1,0 0,2 8,0-1,0-2,-2 4,2-3,-1-1,0 1,1-1,-5 6,4-6,0 1,1-1,-2 0,-3 4,9-9,8-14,-8 13,-1-1,1 1,3-2,-3 4,0-1,-2 5,-4 5,-1 7,1-9,2-1,-1-1,1 0,-1-1,0 2,-1-2,3-6,6-9,-5 8,1 1,-1 0,0 0,0 0,1 0,0-2,0 2,1 1,-2 6,-1-1,1 9,-1-8,0-1,1 1,1 0,1-2,0-2,1-2,4-1,-4 1,-1 0,-1-2,1 0,-2 0,0 1,-1-1,1 0,0-2,-1 3,1-2,0 1,0-2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947 468,'-5'18,"3"-14,1 1,0-2,0 0,-3 6,1-4,2-2,1 0,1 0,3-1,0-2,-1 0,0 0,-2 4,-3 3,1-3,0 0,0-1,0 0,1 0,-2 1,1-1,0 0,5-3,-1-1,0 0,1 0,0 0,0 1,-2 3,-3 1,-5 6,3-5,-3 1,3-4,2-5,1-6,0 4,4-9,-2 8,-1 0,0-2,1 1,-1 2,1 1,-1 0,1 0,0 0,0 1,0 0,3-1,0 0,0 0,-2 1,0 3,0-1,0 3,-4 2,0 0,0-1,-3 2,2-2,-1 1,1-1,0 0,1 0,10-4,-4 0,-2 0,0 1,0-1,1 1,-1 0,0 1,-2 4,-2 4,0-4,-1 1,0-2,-1-1,1 1,0-1,-3 3,3-3,-3 2,1-1,1-2,0-1,0-5,1-1,1-2,1 3,1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966 523,'11'5,"-12"1,-1 0,-1 3,-1-1,2-5,-1 2,1-2,3-7,2-1,-1 2,4-2,-3 2,1 0,0 0,2 2,-3 2,0 2,0 0,0 0,-1 0,0 0,1-1,-1-5,1-2,-2-1,2-6,-2 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1037 485,'9'25,"-7"-20,-1-2,0 0,0 1,1 4,-1-2,0-1,-1-1,1-1,-1 1,2-11,-1 0,1 0,2-9,-3 11,1 1,-1-1,2 0,-1 0,7-13,0 3,-6 11,-1 1,1-1,1-2,3-6,-7 9,1 0,-1-1,-3 1,-2 3,-2 0,3 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827 483,'2'0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828 483,'-1'11,"2"-8,2 1,0 0,0-2,-6-4,-1-1,1-1,1 1,3 6,2 1,-1 0,0-1,1-1,0-4,-2-12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580 944,'-15'30,"14"-25,1-2,0 1,-1-1,2 0,-1 0,1 1,1 0,0 3,0-3,-1 0,2 6,-2-7,0 0,0 0,2 0,1-1,0 0,-1-2,0 2,0-1,0-1,4 0,-3 0,-1 0,2-1,-2-1,-1-1,2-4,-3 3,0 1,1-4,0 4,-2 0,2 0,-1-1,0 0,-1 1,-1-1,1 1,-1 0,0 0,-1-1,1-1,0 2,-1-2,0 1,0 1,0 0,-1 0,0 2,0 0,0 1,0-1,0 1,0-1,0 1,-1-1,0 0,1 0,-2-1,-1 0,3-1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445 934,'-19'12,"17"-8,1 3,0-3,0 4,1-5,0 0,-1 4,1-1,-1-1,1 1,0-2,1-1,-1 8,1-8,-1 0,1 7,-1-6,1 0,2 1,0-1,0-2,0 0,0-1,1-1,-1 0,1-1,-1 0,1-1,-1 1,1-3,-2-1,0 2,0-1,-1 0,1 0,-1-1,6-7,-4 8,0 2,-1-1,5-4,-4 5,-1-1,0 0,0-1,-1-1,-1-1,1 3,-2-4,0 2,0 2,-2 0,-1 1,0 0,0 0,1 1,0 0,-1 1,0-1,1 0,0 1,0 2,1 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896,'24'-4,"-19"4,-1 0,8-4,-5 3,-1 0,-3 0,0 0,0 1,1 0,-1-1,0 1,1-1,-1 1,0 0,2-1,-2 2,1-2,-1 1,0-1,0 1,0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834,'2'0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751 1920,'17'-4,"-14"2,1 1,-1 0,0 1,0-2,0 2,0-1,0 0,0 0,0 1,0-1,0 0,0 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1246 834,'11'2,"-8"-3,2 0,-2 0,0-1,2 1,-1-1,-1 1,0 1,3-1,-3 1,0-1,0 0,4 1,-3-1,1 1,-1 0,-1 0,-7-5,2 1,-1-4,2 4,-1 1,0 0,-2 9,1 3,0 0,1-5,-1 0,-3 8,-1 4,5-8,1-1,-1-1,1-1,-1-1,0 4,1-5,0 0,0 0,0 0,0 0,0 2,0-1,0-1,2-8,0-3,2-4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1289 857,'0'61,"0"-57,0 1,-1-1,1-1,-2 1,2-14,-1 1,1 1,-1 2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1305 839,'23'18,"-23"-8,0 6,0-12,0-1,0 1,0 1,0 5,0 1,0-7,0-1,0 0,-4-7,1 0,1 0,-1-3,2 4,-1 0,-4-5,2 4,1 2,0-2,-1 1,1 2,6-2,1 0,-1 1,1-1,-1 2,0 0,0 2,-2 2,-1 0,-2 0,0 0,-2 1,0-3,1 1,-1 0,9-3,-1 0,0-1,-1 0,0 1,1 0,-1-1,1 0,1-3,-1 2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827,'21'-2,"-18"1,6-1,-4 1,-2 0,0 1,0-1,-7-1,-5-10,6 8,1 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782,'-4'70,"4"-62,-1-1,1 0,-1-1,-2 9,3-10,-1-1,1-1,-1 1,0 2,1-13,0 3,1-1,0 1,-1 1,1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862,'15'-9,"-12"9,0 0,0 1,-2 2,-1 0,-2 0,-3 8,3-8,-1 2,-1-1,1 2,1-3,7-3,6-2,-8 1,3-1,-3 1,1-1,1 0,-2 0,0 1,3-10,-5 6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776,'9'35,"-8"-31,-1 0,0-1,0 0,2-7,-1-1,0-1,0 0,0 1,-1 2,1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768,'-12'26,"8"-21,2-1,-1-1,1 1,-10 9,9-11,0 0,-1 1,0 0,7-3,1-1,9-5,-10 5,0 0,1-2,0 0,-1 0,0 1,0 0,-4 6,-1-1,-2 4,-1-2,-1 0,3-2,-1 0,1-2,8-1,4-2,-10 5,-3 2,0-1,0 0,1-1,1 0,0 0,-1 0,0 1,6-5,2-3,0 0,4-3,-6 5,0 0,0 1,2-1,-2 1,1-1,0 0,0 2,3 0,-4 1,-1 2,-2 1,-1 1,0-1,1-1,-4 6,1-6,0-2,0-1,0-1,-2-3,3 0,1 1,0 0,0-1,0 1,0-2,0 2,0-1,0 1,4 8,-2 2,-1-4,0 0,1 1,-2 7,1-5,-1-2,1-1,-1-8,0 1,1 0,-1 1,0 0,0-2,-3 13,3-5,-1 3,1-1,1-2,-1 0,1 0,-3-4,-2 1,-1-3,2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848,'0'23,"0"-19,0-1,0 3,0-1,1-2,0 1,0-1,1 1,1-1,1-1,1-2,-2 1,1-2,-1 0,1 0,-1 0,4-3,-4 2,0-2,4-3,-4 3,0 0,0-1,0-1,0-1,2 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1538 821,'-2'42,"2"-37,0 1,0-1,0-2,0 0,1 0,0-7,1-1,0-2,0-5,0 3,-2 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781 1851,'13'3,"-10"-2,2 0,-1 0,3-1,-4-1,0 1,1-1,-1 1,0 0,1 4,-3 2,-1-3,-1 0,0 2,-1 11,1-10,-1 2,0-5,-1 3,0-3,0 1,1-1,5-2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801,'3'22,"-3"-19,1 1,-1-1,1 0,-1 1,1 0,-1 0,0 1,0 0,0 2,0-2,0-1,0 0,-1 0,1 0,-1-1,0 0,0 2,1-2,-1 1,0 0,0-1,-1-6,1-2,0-5,1 6,0 1,0 0,0-1,1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802,'21'10,"-19"-6,0-1,0 3,-1-2,0 0,0-1,0 1,0 1,-1 2,0-2,-1 0,0 0,0 0,-1-2,-2 3,1-4,-1 1,0-2,1 0,0-2,0 0,2-2,1-8,0 6,1-4,0 5,2-4,0 4,-1 1,0-1,1 3,-2-2,-4 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1234 1023,'0'25,"-1"-21,1-1,1 0,-1 0,0 2,1 0,-1 1,2 11,-1-11,0-3,0 0,0 1,0-1,-1 0,1-6,3-11,-3 10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1252 1014,'25'-11,"-22"10,1 0,-1 1,1-1,2 0,-3 1,0 0,0 0,0 0,1 3,-2 0,2 8,-3-1,3 4,-3-10,-1 0,1-1,-1 1,0-1,1 3,-1-2,1 0,-2 1,0-2,0 0,-9-6,6-3,1 4,-1-1,-2-1,0 2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1049,'18'-6,"-14"4,-1 0,0-1,0 2,0-1,0 1,-6-1,-1-3,2 2,-1 1,0 8,2-3,-1 2,0-1,1 1,0-1,0-1,0 4,1 0,0-4,4-6,0-1,1 2,-2 0,0 2,-2 4,-2 2,0-2,-1 0,1-1,-1 1,0 1,1-2,-3 1,1-2,12-4,-6 0,0 1,3-1,-3 2,0-1,4-3,-4 3,2-3,-2 0,-1 1,0-2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1354 1003,'11'22,"-9"-19,-1-6,1-1,0 0,-2 0,1 1,-1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983,'-1'36,"1"-31,0 6,0-7,-1-1,0 5,0-5,0 4,-1 2,0 5,1-11,-1 2,-1-7,1-3,0 0,0 2,1 0,-3-6,2 4,0 2,1 0,4 0,5-1,-1-1,-4 3,1 0,5-1,-6 2,4 2,-4-1,1 1,2 0,-3 1,0 0,-2 2,0 0,-1-1,1 3,-2 0,1-3,-1 5,1-4,0-1,-1 1,0-1,-1 0,-1-2,0 0,-1-1,-1-4,3 1,1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1385 1048,'20'11,"-17"-10,0 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989,'0'28,"0"-23,-1 6,0-7,1-1,-1 5,1-4,-1-1,1 0,-1 1,0 8,0-4,1-5,0 1,-1-1,5-2,-1-2,3-1,-3 1,1-1,2 0,-3 1,0 0,1 0,3-2,4-1,-7 2,-1 0,-7-2,-1 1,0 0,1 0,0 1,-3-2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1520 1001,'16'-5,"-12"5,-1 0,0-1,1 1,-1 0,0 0,0-1,0 1,0-1,0 1,-6 0,-1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856 1844,'3'21,"-2"-18,-1 0,1 0,-1 1,0 1,1-1,-1 1,0 0,0 1,0-2,0 0,0 0,0-1,0 2,-1-1,1-1,1-8,0 2,0 0,0-1,0 0,1 0,1 3,0 0,1 0,-1 2,2 0,-1 1,-1 1,-2 0,-3 0,-8 7,6-6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1537 1041,'30'-5,"-27"4,1 0,-1-1,1 1,-1-2,0 0,0 0,-1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1006,'20'2,"-17"-2,3-2,-2 1,-1 1,1-1,1 1,0 0,-9-2,1 0,-1-1,1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982,'30'5,"-27"-4,0 0,0 1,-1 1,-1 1,0 0,-2 0,1 0,0 0,-1 1,0-1,0 1,0-1,0 0,-1 2,1-2,-1-1,1 0,1-7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958,'-9'52,"7"-48,1 0,-1 1,1-1,0 0,0 1,-2 5,3-7,-1 0,1 2,1 0,0-2,2-2,0-1,0 0,1 0,-1 0,6-2,2-1,-7 2,1 0,-1 0,4-1,-5 0,0 2,-1-3,-5-1,1 1,-3-3,3 1,-1 1,1-1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967,'26'-8,"-20"7,-3 0,-8 6,1-1,1-1,1 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1741 1004,'26'-4,"-23"4,0 0,0 0,0 0,1 0,-1 0,0 0,1-2,-1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1818 1008,'23'-5,"-20"5,0-1,2 0,3-1,-4 2,-1-1,0 0,2 0,-2 2,-7-3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966,'5'59,"-5"-55,1 0,-1-1,0 0,0 1,0-1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952,'27'5,"-23"-6,-1 1,1 0,0 0,1-1,0 1,-1 0,-1-1,2 1,-1-1,-1 2,-7-1,0-1,-2 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1922 962,'11'65,"-11"-60,1 0,-1 0,0 0,-2-1,-2-4,1-2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1869,'2'24,"-1"-19,1 4,0-2,-1-4,0 1,-1-1,1 0,1 1,-1 1,-1-2,1 2,-2-1,0-8,-2-7,3 7,-1 1,1 0,-1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1718 952,'-5'14,"5"-10,-2 6,2-7,0 0,0 0,-1 0,1 2,1-2,-1 0,0 1,0-1,0 1,0 0,0 5,0 1,-1-4,1-3,0 2,-1 2,2-4,-1 0,1 0,-1 0,1 1,0 3,-1-4,1 0,1 2,0 0,2-1,-1-3,1 0,-1 1,3-2,-3 0,1 0,-1 0,1 0,0 0,0 0,0-1,3-1,-4 1,12-10,-8 1,-4 2,-1 5,2-6,-2 6,1-1,0 1,-1 0,0 0,1-2,-1 2,-1-1,0-3,-1 4,1 0,-2-3,1 2,-1-1,0 2,-1-1,-1 0,0 0,1 1,1-1,-1-1,0 1,1-1,-1 0,0 2,0-1,-3-1,0 1,2 2,0 0,0 1,0 0,0 0,-2-1,0 1,2 0,0 1,-2 1,-2 1,4-2,-1 1,-5 2,5-1,-3 1,4-2,-1 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1513 962,'-7'15,"6"-11,0-1,0 6,-1-3,2-2,-1 10,0 0,1-9,-1-1,1-1,-1 4,1-4,0 0,0 0,0 1,-1 0,2 7,-1-6,0-1,1 4,0-5,0 0,0 0,3 5,2 0,1 2,-3-2,0-2,-2-3,3 2,-1-3,-1-1,0-1,0 0,0 0,1-1,-1-1,0 0,5 0,-5 0,1-1,3-4,-4 3,-1 0,0 0,1 0,0 1,-1 0,0-1,5-5,-4 5,-1 0,0-1,8-15,-9 17,1-1,0 1,-1 0,-1 0,1 0,-2-6,0 6,0-2,-1 0,-4-5,1 1,3 5,-1 1,-5-8,5 7,-1-4,-1 0,3 5,-1 0,-5 2,-1 2,5 2,0 0,0 0,1 1,1-1,-1 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993,'16'1,"-13"-1,0 0,3 0,-2 0,-1 0,1 0,1 0,0 0,1 0,10 0,-12-1,4 0,-5 1,1-1,0 0,-1 1,1 0,-1-1,4 1,-4-1,0 1,0 0,0 0,-6-5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2267 932,'1'29,"-2"-19,0 2,0-8,0 0,1 1,-1-1,0 5,1-5,0 0,0 1,0-2,-1 0,1 0,1 1,1 0,2-2,0-1,0-1,-1 0,0 0,5 0,-3-1,-2 0,0 0,4-1,-4 0,0 0,1 1,0-1,-1 1,0-1,3-1,0-1,-3 1,-3 0,-4-1,-6-1,5 3,0 0,1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2275 914,'29'3,"-25"-5,0 1,0-1,-1 2,-8 3,2 1,-3 2,3-4,-2 2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2275 958,'32'-3,"-29"2,1-1,1 0,-1 0,1-2,-2 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874,'11'38,"-10"-33,-1-1,0-8,0-1,0 1,1-1,0-1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865,'-10'25,"7"-22,-4 3,3-2,-3 3,4-3,1 0,-3 2,3-3,0 0,5-2,1-2,0 0,-1 0,0 0,0 1,7-5,-7 3,0 1,0 0,0 1,-5 5,-2 0,1-2,1 0,-1-1,-4 4,1-2,1-1,1-1,2 1,7-4,3-1,-4 1,0 0,-1-1,0 1,0 0,0 1,-6 3,-1 1,0-1,1 0,-3 0,2 0,0 0,1 0,1 0,5-3,6 0,-5 0,-1-1,0 0,0 0,3-2,3 0,-6 2,3 2,-3 2,-2 1,0 0,-2-1,0 1,0 0,-1 1,0-1,0-1,0 1,1-1,-1 0,-1-6,1 0,0 0,1-1,0 1,1 0,-1 0,1 0,-1-3,0 3,1 0,-1 0,1 0,0 0,2 13,-2-6,1 0,-1-1,1 1,-2 1,1-1,-1-1,1 0,-1 0,-2-5,0-3,2 1,0 1,1 0,0-8,0 5,0 3,-1 10,1-3,-1-1,0 3,0-3,0 0,0 0,-2-1,-1-1,1-2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977,'3'28,"0"-25,0-1,1-1,1-2,5 0,-6 1,0-1,-1 0,0 0,0 1,3-2,0-2,0-2,-4 3,0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933,'0'25,"1"-20,-1-1,1 9,-1-5,-1-5,2 0,0-7,-1-1,-1-2,1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1868,'4'48,"3"-49,-3-1,-1 1,0 0,0-2,1 1,-1 2,0 0,0-1,1 5,-4-1,-1 1,-3 1,1-2,0 1,0-1,0 1,2-1,-2 1,3-1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924,'5'22,"-4"-18,-1 1,0 1,0-2,0 1,0-1,0 1,0-2,-1 0,1 0,-1 0,1 0,-1 2,0-1,0 3,-1 1,2-4,-1-1,0 3,-1-2,1-14,1 4,0 1,1 1,-1 1,1-2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2498 943,'20'22,"-20"-18,0-1,0 1,0 2,0 2,-1-5,1 0,-5 1,2-4,-1 0,1-1,2-3,2-8,-1 9,1 0,0 0,0-2,1 0,2 1,-1 0,0 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883,'1'47,"-1"-40,0-3,0-1,-1 1,1 0,-1 6,0-1,1-2,-1-2,1-2,-1-8,0-2,1 1,-1 1,1-2,-4-6,3 9,-1 1,-1-1,0 0,1 0,-1 2,-1 5,-1 4,4-4,-1 0,0 1,1 0,4-2,18-7,-16 3,2-1,-2 0,-2 2,1 0,-9 6,-2 1,4-3,-1-1,0 1,1-1,-1 1,0 1,1 0,0 0,0 1,1 0,0-1,1 0,-1-1,1 0,0 1,-1 1,8-6,-1-1,0-1,4-1,-5 2,-1 0,0 0,1-3,1 1,-1-1,0 2,0 0,0-1,0 3,-1-1,-1 5,-3 1,1 1,0 0,0 0,-2 3,1-4,1-11,1 0,0 0,0 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2595 918,'25'-8,"-22"7,-5 5,1 1,-1-1,-1 0,1 0,-1-2,1 1,-1 0,0-1,-1 1,0 0,1-1,0 0,8-2,-2 0,0-1,0 0,1 0,0-2,-1 0,0 1,-5-2,0 1,-2 10,2 1,1-4,1 0,-1 5,0-2,0 4,0-4,1-3,0 0,3-3,6-8,-7 3,1-7,-2 5,2-6,-1 3,-1 5,0 0,0-1,-1 1,1-1,0 0,0 1,-1 1,0 0,1-1,-1 1,-2 18,1-10,1 0,0-2,-1 1,0 0,1-1,-1 0,6-7,-1-2,2 1,-2 2,1 1,1-1,-3 2,0 0,0 4,-3 2,-2 0,1-2,-1 0,-7 8,7-8,-1 1,1-1,0 0,1-7,1-2,0 3,0 0,1 0,-4 15,2-6,0-1,0 3,0-5,0 0,1 0,-1 0,1 0,4-15,-1 2,-1 3,0 0,0 4,-1 7,-1 0,0 0,1-1,0 3,-1-3,1 0,2 0,1-1,1 0,-1-2,0 0,0-1,2-2,-2 0,-1 0,-1 0,-1-2,-3-2,-1 3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2258 1124,'15'-3,"-10"2,4-1,-1 0,-3 1,1 0,-3 0,0 0,1 0,4 0,-4 0,-1 0,0 1,0-1,4-1,-11 2,0-2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2298 1076,'-2'40,"1"-36,0 3,0-1,1 0,-1 0,-1 0,2 0,-1-1,-1 1,1 3,0 0,0-2,0-1,-3 5,3-7,0-1,-1 0,0 0,-2 4,4-4,2-7,5-4,-4 3,-2 2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1138,'3'23,"-2"-20,0 0,0 0,-3-6,1 8,2-2,-1 1,1 3,-1-4,1-7,-1 0,0 1,-1-1,1 0,0 0,0 1,0-1,0 1,1 0,-1 0,2-1,1 2,0 0,0 0,1 1,0 0,-1 3,0-1,-1 2,-1 1,-3 0,-2 0,0 0,0-1,0 0,-3 1,4-2,1 1,0 0,7-4,-1 0,1-1,-2 0,0 1,3-1,-2 0,-1 0,0 0,0-1,-1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2368 1059,'8'14,"-7"-11,0 0,0 1,0 0,0-1,0 0,1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1104,'28'-4,"-25"4,2-1,-1 0,-1 0,0 1,0-1,-6 4,0-3,-1 1,1 0,-2-1,2 1,-2 2,4 0,0 0,1 0,3 1,0-2,0-2,1-4,-1 0,0 0,-1 1,1 1,0-1,0 2,0 0,0 0,-5 5,-3 0,2-1,0 0,0 0,-2 1,2-2,0 0,0 1,-4 2,5-2,-1 0,0 1,0-1,8-3,2-5,-2 4,-2-1,-1-1,1 0,0 2,1-3,1 2,0 0,-2 0,0 0,0 1,-7 6,-1-1,2-1,-1 0,1 3,0-2,1-1,-1 1,1-1,0 0,1 0,1 0,1 0,3-3,-1 0,0 0,1-2,-1-1,0 0,0 1,-2-1,0 0,0 0,-1-1,-1 1,1-1,0 1,-2-2,0 1,0 0,2 1,0 0,3 0,-2 0,2-1,0 2,1-1,2 0,-1 0,2-1,-4 3,2-2,-2 2,-3 4,-3 3,-1-1,2-2,5-1,1 0,-1-1,0 0,-1 2,-4 8,0-8,0 7,0-6,0-1,0 1,0-1,-1-14,2 5,0 1,0 2,1 0,0 0,-1 22,0-10,1-4,1 0,0 1,-1-2,0 3,2 7,-2-7,1 1,-1-5,-1 0,2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2475 1082,'19'17,"-16"-19,0 0,0 0,-1-1,1 0,0 1,-6 9,0-4,1 1,-1-2,1 1,1 0,6-1,-2-1,0-1,-3 3,-4 1,1-2,-2 2,1-1,3 0,-5 3,5-3,-2 1,1 1,1-2,0 0,2 0,0 0,-1 0,4-5,1-5,-4 4,2 0,0-2,3-4,-5 6,3-2,-2 2,2 0,-1 1,0 0,1 0,-1 1,0 0,-2 4,-1 0,-1 0,-2 6,1-3,-1-2,1 0,-2 2,0-2,-1 0,2-3,0 1,-3 0,3 0,0-1,0-1,-1 2,1-2,10-1,-1-1,-2 0,1 0,0 1,-1-1,-1-1,1 2,0-2,-1 1,3-2,-3 1,1 1,0-1,2-1,-3 1,2 0,-2 0,-7 0,-1 1,2 0,-7-4,4 1,3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1360 1222,'67'-20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1117,'-1'15,"-4"-7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1888,'14'-4,"-10"4,0 0,-1-1,0 2,1-1,-1 0,0 0,0 0,-8-3,2 2,0 1,-1-1,1 1,-2 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1054,'13'63,"-12"-55,0-1,1 8,-1-8,-1-2,1 1,0 11,-1-9,0 0,0-2,0 6,-1-7,1 4,0-5,0-1,-1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1050,'0'14,"1"-11,-1 0,0 0,0 0,0 0,0 1,1 3,-1-4,0 0,1 0,-1-9,1 1,-1-1,1 1,-1 0,1 1,1 1,0-2,0 2,0 0,1 0,0 3,0 1,-1 2,-1 0,2 6,-3-5,1 0,-1 5,0-5,-2 4,1-4,0-1,-2 0,-2-2,2-1,0 0,-2-2,2 1,2-3,2 1,5-9,-4 8,1 2,1 0,-1 2,0 0,-1 3,-2 0,-1 1,-2-1,-1-1,0 0,1-1,-1 0,-1 1,2-1,-1 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1119,'43'-16,"-40"16,3-2,-3 1,1-1,-1 2,-7 3,1-1,-2 0,2-2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1113,'6'41,"-5"-38,0 0,0 0,-1-7,0-5,0 3,-1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1109,'7'37,"-7"-34,0 0,0 0,0 1,-1-1,1 4,0-3,0 19,0-19,1 0,-2-1,-6-11,2-2,3 6,0 0,0 0,1 1,-2-1,2 1,-1-1,-1-1,2 2,0-1,0-2,1 2,1-2,0 2,0 1,2 0,0 0,3 1,-3 0,1 2,-1-1,0 0,-8 19,3-13,-1 0,1-2,-5 6,5-6,-1 2,-1 0,3-2,0 0,-4 5,3-5,4-10,0 1,1 1,-1 1,0 1,0 0,1 0,2-2,-1 3,0-2,4-2,-5 3,0-1,0 1,-1 0,1 0,1 0,-1 2,1-1,-1 1,2 1,-3 3,-2 3,-1-2,0 1,0 0,-1 2,-2 2,3-5,-1-1,0 1,1-1,-2-2,0-10,3 3,-1 3,1 0,0 0,0 0,1 0,3 4,0 0,0 1,1 1,-2-2,0 0,1 1,-1-1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2635 1102,'31'-13,"-28"11,2-2,-2 3,1-2,0 1,-1-1,0 3,0-1,1 0,-1 1,-5 4,1-1,-3 0,-1-3,1-4,2 0,0 1,1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1042,'3'20,"-2"-15,0 7,-1-6,0-1,0 0,0 3,0-3,-1 0,-1 15,2-13,-1-1,0-2,0 0,1 0,-1 0,0-1,1 3,-2 4,2-7,0 0,0 0,0 0,1-7,-1-12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1112,'19'13,"-22"-3,3-7,-1 2,1-2,-1 0,6-3,0-2,0 0,-1-1,-1 3,5-5,-1-2,-5 4,2-3,1-2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1059,'-10'18,"8"-13,0-1,0 0,1-1,-3 2,1 0,1-2,-2 1,1 0,1-1,0 0,8-9,-3 3,0-1,0 2,0-1,0 0,0 2,1 0,-2 4,-2 5,0-2,0-2,0 0,0 2,0 0,0-1,1-1,-1 5,0-4,0-2,-1 4,1-2,1 0,-1 0,0 10,0-12,0 1,1-1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1096,'1'34,"-1"-30,0 1,-1-1,1-12,1 2,-1 1,0 1,1 0,-1-1,1 2,0 0,2 0,-1 0,2 0,-1 2,0-1,0 1,0 0,0 1,0 0,0 0,-2 3,-2 0,1 0,-4 10,3-10,0 0,-2 3,2-3,-2 2,1-2,0 0,-2 1,0-2,1-1,3-12,1 6,0 0,-1 2,1 0,1 0,-1 0,2 0,-1 6,-1 2,-1-1,0 1,-1 0,1-2,0 0,0 0,-1 0,0 1,0-1,0 0,0 1,4-7,-1-1,-1-1,0 1,0 1,0-1,-1 1,1 0,0-1,0 1,1 0,0 6,-1 0,-1 0,1 2,0-1,0 1,0-1,2-3,-1-6,-1-1,1-5,-2 8,1 0,-1-1,1 1,-1 7,0 0,1 0,0 11,-1-12,0 0,1 0,-1 0,1 1,1-16,-1 5,-1 2,0 0,1-2,-1 4,0 0,0-1,1-2,-1 3,0-1,1 1,-1 0,0 0,1-5,-1 4,2 11,0-1,-1-2,1 0,0 1,0 4,-1-5,0 2,0-1,0 1,1 11,-2-12,0-1,0 0,1-1,-2 1,1 0,0-1,1 2,-2 0,1-1,-1-1,1 0,-1 0,-2 0,0-1,-3 0,1-1,1-1,0-1,-1 0,-4-3,1-2,-1-1,-3-2,3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1864,'32'0,"-33"3,-1 0,-1 0,2 0,-1 0,1 0,1 1,-1-1,1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884,'7'5,"-5"-1,1-1,0 0,-3 0,1 0,0 0,2-4,2-1,-2 1,0-1,4-4,-4 3,1 0,0-1,-1-1,2-1,0 0,1-2,5-5,-1 1,-5 6,0-1,0 0,0-1,2 0,4-2,-5 5,0 0,0 1,-2 0,0 0,1 0,3-5,-4 6,0 0,0 0,-1 2,0 0,0-1,0 1,-6 3,-6 5,1 0,2-2,-1-1,2-2,1-1,0-1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2987 685,'7'15,"-6"-11,-1 0,1-1,-1 0,1 0,-1 0,0 0,0 0,1 2,-1-1,1-1,-1 0,1-6,0-1,1-2,0 1,-1 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689,'-19'36,"9"-30,7-4,0-1,0 1,0-1,-9 8,10-6,-1 0,-1 0,1 0,0-1,-1 0,0 0,1-1,0 0,0 0,11-1,-2-2,0 1,-2 0,4-3,0-1,-4 3,0 0,1-1,0 1,0 0,0 0,7-1,-9 2,2-1,2 1,-12 6,-4 2,6-4,-1 0,1-1,-1 0,-5 4,6-4,-1 1,0 0,0-1,4 1,4-3,3 0,-2 1,-1-2,-1 1,1 1,-1-1,1-1,2 1,-10 3,1-1,-7 2,6-2,0 0,1-2,-1 3,0-2,9 0,1-2,1 0,-2 0,4-1,-3 0,-3 1,1 1,-1-1,0 1,0 0,0 0,0 0,0 1,2 0,-1 1,0 4,-4-2,-1-1,0 0,0 0,0 1,-1-1,0 0,-6 6,5-7,-1 2,1-3,0-1,0-2,-1-1,1-2,2 1,-1 0,1 0,0-1,0 1,0 1,0 0,0 0,-1 0,0-1,1 1,-2 0,2 0,3 6,-1 5,0-5,0 4,-1-2,-1 0,0 6,1-6,0-2,-2-8,0-2,1 4,1 0,-4 2,1 4,-1 1,1-1,2 0,-1 0,-1-2,0 0,0-1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2986 787,'7'54,"-5"-49,-1-2,4 2,-2-3,8-4,-2 0,-5 1,5-2,-6 2,0 0,0-1,0 1,1-1,-1 1,2-1,-2 0,0 1,1 0,5-3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761,'-2'21,"2"-15,0-3,-1 2,1 7,0-8,0-1,0 0,1-7,1-1,2-6,-3 6,1-3,-1 4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3137 737,'10'39,"-10"-33,0-3,0 7,-1-6,1 1,-1 1,0 2,0-5,0 0,-2 2,1-2,0 0,-1-2,2-6,1-1,1-1,0 0,0 0,0 2,0 1,0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755,'28'-4,"-25"3,0 0,0 4,0 2,-3-1,2 3,-2-3,0 0,0 0,0-1,-1 0,0 0,1 0,-1 7,0-5,1 1,-1-2,0-1,0 0,0 0,-1 1,0-1,-2-1,0 0,-2-2,2-2,1 1,0-4,1 2,1-3,1 3,0-1,0 0,0 1,1-1,0 1,2-1,-1 1,2 2,0 1,3 1,-2 0,-2 0,-9 1,1-2,0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1114,'24'2,"-21"-3,0 1,1-1,0 1,1 0,6-1,-1 1,-5 0,5-2,-5 2,10 0,-7 0,-1 0,-1-1,7 0,-7 1,1 0,14-3,-10 2,-2-1,7 0,-8 1,-5 1,-9-3,2 0,0-5,3 3,0 1,0-1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1051,'22'-2,"-19"2,2-1,-2 1,3-1,-3 1,0-1,6-1,0-1,-4 3,0-1,9-2,-9 2,0 0,-2 0,0 1,-6 3,-4-3,1-8,5 4,-1 0,-3-3,3 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3122 982,'1'25,"-2"-19,1 1,0 0,-1 8,0-8,1-1,-1 2,-2 10,2-10,0-1,-1-1,0 7,0-6,2 1,-1 5,0-8,0 0,1-1,0 0,-1 3,1-1,0-1,1-10,-1 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977 1899,'27'0,"-24"0,2-1,-1 2,1-2,0 2,-2-2,0 1,-1-3,-6-1,-6-2,4 2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3122 1081,'37'-12,"-34"11,0 1,0-2,0 2,0 1,-4 2,-4 10,3-8,0-1,0 0,0-1,-1 1,2-1,-5 4,4-4,-1 0,0-1,10-2,-3-1,-1 0,1 0,1 0,0 0,0 0,-2 0,2 1,0 0,1-2,-3 1,-1-2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3212 981,'4'36,"-4"-33,0 0,0 0,0 2,0-2,0 7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3258 991,'-41'38,"37"-33,1-1,0-2,1 1,5-3,1-1,0 0,-1 1,1-2,0 2,2-1,-3 0,0 0,0 0,2 1,1-2,-2 1,-1 1,-2 3,-5 0,1-2,0 0,-1 1,1-1,-7 4,7-3,-1 2,1-3,9 1,-3-2,1-1,0 1,1 0,-1-1,0 1,-1-1,-7 4,1-2,-1 1,0 0,1 0,0-1,-1 1,1 0,6 0,7-3,-5 1,-2 0,1-1,-1 1,1 0,0 1,-1 0,0 1,0 1,-1 0,-1 0,-1 1,1 0,-2 0,0-1,0 1,-2-1,1 0,-1 0,-1-5,1 0,1-1,0 0,0 0,1 0,-1-1,-1-5,2 5,-1-1,1 2,0 0,0 0,-1 0,1-2,-2 24,3-11,0-2,0 0,0-3,0 2,0-1,-1-1,1 0,0 0,-2-7,-1-4,-1-2,3 6,0 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3207 1061,'8'13,"-8"-10,3 1,-1 0,-1 0,0 0,-1-1,1 0,-2 0,0 0,-2 0,0-3,2-3,0-2,0 1,1 0,-1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3187 1061,'10'22,"-10"-17,2 4,-2-6,1 5,0 0,0-5,0 3,0-3,2 5,0-5,4 0,-4-4,0 0,0 0,1-2,0 0,0-1,1 0,0 0,0 2,-1-1,7-6,-5 4,-3 2,6-6,-2 2,-2-1,0 2,-2 1,0 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1044,'-3'20,"3"-16,1 5,0-4,-1 3,0-5,1 4,2-11,-1-3,-1 0,1-10,-1 13,-1 0,2-6,-1 7,0-1,1 1,2 6,-1 5,-2-5,-1 1,0 0,0 0,0 1,-1 1,0 6,-1-1,1-8,0 1,-4 12,3-3,1-4,-1-1,1-4,2-7,0-8,0 1,0 1,0 2,0-6,0 6,-1-1,1 0,0 1,0 2,0 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1040,'37'11,"-35"-7,0 0,0 1,-2 0,1-1,-1 0,0 0,0 0,-1 0,1-1,0 0,-1 3,-2-2,3-1,-2 2,-3 2,2-4,0-1,0-2,-2 0,-1-1,3 0,-1-3,0 1,0-2,3 2,-1-1,2 1,1-1,1 0,-1 1,3-1,-2 0,3-1,-2 3,-12 10,4-7,0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1327,'22'1,"-18"-1,1 0,0-1,3 1,-4 0,3-1,-4 1,7-2,-7 2,0 0,1-1,-1 1,0 0,0 0,0 0,0 0,1 1,-6 2,-1-2,-1 0,-7-1,8 0,0-1,-3 0,3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2336 1291,'-7'40,"5"-35,-2 0,3-1,-1 1,0-2,1 0,-1 4,2-3,-1 2,1-3,0 0,0 0,0 0,1 1,0 1,-1 1,1-1,0 0,0-1,-1-1,1 0,1 1,-1-1,-1-8,-1 0,0 0,0-1,1-3,0 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2332 1366,'23'5,"-22"-2,-1 0,0 1,0 0,0-1,-1 7,1-5,0-1,-2 3,1-4,-1 3,-1-3,2 0,-2-4,1-2,-2-12,3 9,-1-4,2 7,-1 0,-3-5,5 5,2 2,0 1,1 0,-1 2,-1 1,-6 2,0-2,2 0,-4 0,3-2,-1 2,-2-1,13 1,-3-4,3 2,-4-1,1 0,-1 1,-3 3,-2-1,0 0,-1-1,0 0,-1 0,1 0,-1-1,0 0,-2 1,0 1,3-1,-2-2,10-1,0 0,-1 0,1 0,-1 0,0 1,0 0,0-1,-1 1,1-1,-1 0,0 0,0 1,0 0,0-1,1 0,-1 0,2 0,0 0,-2 0,4-1,-3 1,-1-3,-2 0,0-5,0 5,-1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992 1859,'41'26,"-42"-20,0-1,-3 4,3-6,-4 4,2-4,-1 1,0-1,0 1,1-4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2382 1357,'48'-3,"-45"4,1 0,-10-3,2-1,0 0,1 0,-1-2,1 1,-1 0,1 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1323,'3'20,"-3"-15,1 0,-1-1,1 0,0 0,-1-1,1 0,1 9,-1-7,0 1,0 2,-1-2,1 9,0-11,-1-1,0 0,1 2,-1-1,0-1,-3-7,-1 0,-3-7,5 8,0 0,-2-3,1 0,1 3,-1-1,0 0,0 2,6 1,1 0,0 1,0-1,-1 0,0 0,2 0,-1-2,0 1,1-1,0 0,-2 1,0 1,-1-2,-3 0,-4-7,4 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2439 1299,'11'14,"-12"-11,-2 0,1 0,-1-1,0-1,0 0,-2 0,1 2,1-1,0 0,6-2,1-1,6-1,-2 0,-5 1,1 0,0-1,-1 1,1 0,-1 1,-14 8,8-7,-1-1,-1 0,0-1,2 2,0-1,0 1,1 2,2 0,1 1,1 5,1-3,1-2,-1-1,0-1,0-3,-1-2,-1 0,0-1,0 0,0-1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1333,'-11'23,"6"-17,0-3,0 1,2-2,0-1,-5 5,4-3,10-4,5-2,-7 1,-1 2,0-1,2-2,-2 3,0-1,3-2,-1 0,-1 2,0-2,0 2,-1-1,-7 5,-1-1,0 0,1 0,0 0,1 2,-1-1,1 1,2 0,-1 4,3 8,-1-12,1 0,0-1,1 0,-1 0,4 3,0-3,-1-3,0 0,1-1,4-6,-6 3,-2-7,-2 7,1-1,1 1,-2-3,-5-3,5 7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2478 1370,'-7'35,"7"-30,0-2,0 0,-1 0,1 0,-1 1,-1 1,1 0,-1-1,0 1,-1-1,1-1,-2 1,-1-2,2-2,0-2,-1 0,1-1,0-1,1 0,1 0,0 0,1-1,2 1,2-2,1 1,-2 1,-1 0,0 0,1 0,-1 1,5-4,-4 5,0 1,3-1,-1 0,-2 2,1-1,1 0,-2 0,0 1,0 0,0-2,1 1,-1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2332 1287,'-34'38,"30"-35,3 0,-3 1,3-1,0 0,1 0,-1 1,-2 5,3-4,-1 0,2-1,0 0,1 0,-1-1,1 1,0 0,-1-1,0 1,0 0,2 5,-1-6,0 0,0 0,0 0,2 2,-1-3,1 1,4 1,-4-2,1 0,-2 0,1 0,0 0,-1 1,1-1,1 0,-1 0,0 0,2 1,0-1,1 0,-1 0,0 0,0-1,0 1,1-1,1 0,1 1,0-1,-2 0,0 0,1 0,22 0,-23-2,-2 0,1 0,8-4,-8 2,0 0,5-5,-2-2,-5 6,-1 1,1-1,0-3,-1 4,-2 0,0 0,1-4,-2 2,0 0,0 0,0 1,0 1,-3-3,0 0,-1 1,1 3,1-1,-2 1,-3-4,1 2,0 0,-1-1,2 0,0 1,0 0,-6-1,5 2,-3 0,1 1,0-1,0 1,1 1,-1-1,0 1,-13-1,12 2,1 0,1 1,-12 1,11 0,-6 3,8-2,0 0,0 1,0 1,-1-1,1 0,0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1703 1137,'15'1,"-8"-1,-4 1,0-1,0 0,0 1,0 0,2-1,-1 1,1-2,0 2,2-2,-4 1,1-1,0 1,-1 1,6-2,-5 0,0 2,0-1,-1-1,1 1,1 0,-1 0,-1 0,7 0,-5 0,1-1,-2 0,1 2,-1-2,0 0,0 0,0 0,-1 1,1-1,4 0,-4 1,0 0,1-1,3 1,3 1,-8-1,2 1,0-1,0 2,-2-1,-11 4,-3 0,6-4,0 0,-1-1,-2-1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1273,'18'0,"-12"0,-3 1,7-2,-7 1,0 0,1-1,0 1,-1 0,0-1,1 1,-1 0,0-1,1 1,1-1,-2 1,0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1209,'6'14,"-5"-10,-1 1,0 3,0-5,0 0,-1 1,1 0,-1 0,1-1,-1 0,3-6,2-3,-1 1,0 2,-1-1,1 0,0 1,0 1,0 0,-6 4,-1 0,1-2,-3 0,2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1227,'-8'17,"8"-13,-1-1,-1 4,1-1,0-3,2 1,0 0,2-2,1-2,-1 0,2-2,-2 0,0 1,0 0,1-1,-1 0,0 2,0 0,0-1,-6 1,0 0,0-1,1 4,2 0,1 0,0 4,-1-3,0-1,0 1,0 0,0-1,1 3,-2-3,1 1,0 0,-1 0,-1 1,2-2,-2 0,-1-2,0-2,-1-2,1 0,0 0,2 0,-1-1,5 1,0 1,0 1,0 0,2-2,-2 2,1-1,1-2,-2 2,1 0,0 2,-3 3,-2 5,0-4,-1-1,0 0,1 1,-1-1,-2 3,0 0,2-3,0 0,0 1,0 0,0 0,-3 5,3-6,-1-1,0 1,-1 0,0-1,1-1,10-11,-4 4,-1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916 1885,'17'6,"-14"-8,-2-2,0 1,1 0,2-2,-1-1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1277,'23'-8,"-19"6,-1 1,0 0,0 0,-7-2,1 1,-2-2,4 1,-2-1,1 0,0 1,1 0,0 0,2 6,0 2,1 0,-2-1,1-1,0 0,1 1,-1-1,-1 0,2 2,1 6,-3-5,1 0,0 0,0-2,0 8,-1-9,1 0,-1 0,-3-1,-2-1,0-1,2-3,0 2,1-5,3 0,0 3,0 0,1-3,-1 2,0 1,3-4,-1 3,-1 0,1 3,0-2,0 1,1-2,-1 0,0-1,1 0,-3 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1205,'-26'35,"25"-32,1 0,0 0,3-2,3 0,-3 0,0 0,0 2,-1 0,-1 0,1 1,-2-1,0 2,0-2,1 5,0 9,-1-13,0 1,0-1,0-1,0 0,1 1,-2-1,2-9,-1-2,0 0,0-1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1210,'0'21,"0"-16,-1-1,0-1,1 0,3-5,-1-2,-1 1,2-2,0 2,2-2,-2 4,0-1,-3 6,0 1,0 2,0 0,-1-2,1 3,0-5,0 0,0 0,0 0,0 0,0 0,-1 2,0 5,0-7,0 0,-1 2,0-2,-1-5,2-3,-1 0,0 0,1 2,0-3,1 3,-1 0,2 0,0 0,1-1,1 1,1 1,-1 1,-3 4,-1 0,-2 1,0 0,1 0,1-1,4-1,1-2,-1 0,0 0,-3 4,-3 6,2-4,-1-1,-1 2,0-2,1-2,0 0,0 0,6-5,0-2,1-1,-1 2,-2 0,0 0,0 0,0 0,0-1,0 0,0 1,0-1,0 1,-1-2,2 0,-2 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1210,'16'16,"-16"-13,-1 1,-1 2,0-2,-1-1,0 1,0-2,1-6,2 0,-1 0,1 0,0 0,0 1,1-3,1 3,0 0,-2 8,-3 8,2-8,0-2,0 0,1 0,-2 3,2-3,2 0,1-2,0-1,1 0,-1 0,0-1,0 1,-5 4,-1-2,-4 3,1 0,2-2,1 2,0 0,1 0,5-4,5-6,-4 1,0 2,-1-1,0 1,0 0,0 0,-5-1,1 6,2 1,0 1,-1 0,0 0,1 4,-1-6,1 0,-1 0,0 1,0 1,0-2,0 0,-1 2,1-1,-2 1,0-2,-1-1,0-2,-1-4,0 0,2 0,2 1,-1 0,2-1,2 0,-2 1,2 0,0 1,0 0,0 1,-1-3,-2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1951 1235,'-6'25,"3"-21,1 0,0 0,1 0,-1 1,2-2,0 0,0 2,0-1,1 1,0 0,1 3,-1-4,1 0,0-1,-1 0,2 1,0-2,0 0,0 0,0-3,1-4,-2-3,-2 5,1 0,-1-2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1260,'16'-7,"-12"4,1 0,1-1,-2 3,-1-1,1 1,-1 0,2-2,-1 1,1 1,-2 1,0 0,-1 3,-1 0,-1 0,-3-2,0-2,0 0,-1-3,1 1,-1-3,0 1,1 2,-2-2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1986 1158,'6'33,"-5"-27,0-1,0 5,0-5,0 0,0 3,0 0,0 0,0 0,1 5,-1-7,0 1,-1 2,1 0,-1-2,1-1,-1 4,1-6,-1-1,0 0,1 2,-2-2,-1-9,1 2,1 0,-1 0,1 0,-3-10,3 7,0 2,-1 0,0-1,-1-1,2 3,-2 1,2 0,-1-1,-1 0,1 1,-3 5,2 2,0 1,-1 1,1-2,1 0,0 0,0 0,5-6,0-2,2 0,-2 1,-1 1,2 0,-1 1,-1 0,1 1,-6 4,-3 0,1-2,-1 1,2-1,0 2,0 0,1 0,0 1,1-2,1 1,-1-1,1 0,2 0,3-4,0 0,-1 0,0-1,-1 0,0 0,3-4,-4 2,0 0,0 1,0-2,-2 2,1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2039 1164,'6'29,"-6"-25,0 0,0-1,0 1,0 0,-1-1,1 0,0 0,-3-2,0-2,5-2,1 1,2-1,0 1,-2 1,0-1,0 1,-5 5,-1-1,-2 1,2-1,0-1,1 1,-1 1,1 0,1-1,-1 0,1 0,-1 2,0-2,0 0,5-5,2-3,-2 1,1 0,0 0,-1 2,2-2,0 1,-2 1,1-1,1 0,-2 1,-4 5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2072 1158,'2'24,"-3"-19,1 0,-1-1,1-1,-1 0,0 0,0 1,-2 1,2-2,-2-1,0-5,1-1,1 1,1-1,0 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1180,'17'-6,"-13"5,-1 0,0 0,5-1,-4 2,-1-2,0 2,2-1,1-1,-3 0,-7 1,1 1,0 0,0-1,-2-1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1847,'1'13,"0"-10,-1 0,1 0,1 2,-1 0,2 2,0 3,-2-7,1 0,-2 0,3 0,-2 0,2 0,-2 0,0 0,-1 0,-5-10,4 2,0 2,2 0,4-2,-2 1,-1 1,0 0,1 2,0 4,2 5,-3-5,-2 0,1 0,0 0,-1 0,-3-1,0-1,0 1,0-1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2040 1130,'15'29,"-15"-24,0-1,0 2,-1 8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2047 1233,'1'40,"-1"-36,0-1,1 0,-1 0,2-6,-1 0,1 0,2-7,-3 7,0-1,3-4,-3 3,0-2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1193,'-6'25,"6"-22,-1 0,1 0,0 2,1 0,0-2,2-2,1-1,2-2,0 0,-1-1,0 0,-1 1,0-1,-1 0,-4 0,-3 0,1 1,0 0,0 1,-2-1,2 1,0 0,1 4,4 2,2 3,-3-5,-1 0,2 3,0 0,-2 1,0-4,-1 0,1 0,-1 1,-2-2,0-1,0 0,-1 0,1 0,0-1,0-1,2-2,4-1,1-3,-2 4,0 0,1 1,2 0,-2 2,2-1,-1 1,-2 3,-1 0,-3 1,-1 0,1-1,-2 0,0 1,0-1,1 1,0-1,1 0,1 0,1 0,0 0,3-1,1-4,-1 0,2-1,-2 1,0 0,1 0,0-1,1-2,-2 3,0 0,-1-1,-1-1,1-1,-1 2,-1 0,0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2125 1220,'25'-5,"-22"4,0 0,1 1,-1-1,0 1,-5 3,-3 1,2-2,0 1,-2 2,3-2,0 0,-1 0,1 0,-3 3,1-2,-2 1,2-2,0-1,9-2,0-2,1-1,-3 2,2-1,-5 5,-2 0,0 0,-2 1,1 0,0-1,2 1,0-1,4-2,4-5,-3 2,-1 0,2-2,-2 3,0-1,2 0,-2 0,3-1,-2 1,1-5,-3 4,-2 0,0-2,-1 2,0 0,-1-1,-1 1,-1-1,1 2,-4-3,4 3,1-1,-1 1,1-1,0 0,1 0,-1-1,0 0,1 0,-2-2,2 3,-1 0,2 0,6 28,-5-19,1-1,-1 0,1 0,0 0,-1 2,1 1,1-1,-1 0,1-1,0 0,0-1,4 9,-5-9,1 4,-2-6,1 0,0-8,-3 2,1-3,-1 0,0 1,0 1,0 0,0 0,0 0,0-1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2147 1147,'2'0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2194 1169,'11'16,"-7"2,-2-14,-1-1,1 1,0 0,-1 1,2 7,0 2,-2-9,0 0,0-1,-1 6,0-5,-1 2,0 8,0-8,-1-2,0 0,0-1,-1-1,0-1,0 1,-6 2,-2-7,7-1,1 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2158 1156,'13'13,"-11"-10,0 0,0 2,-2-2,1 2,-1-2,-1 2,-2-7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1128,'7'-10,"-4"7,-1-1,-2 1,-1-1,0 1,-1-3,1 1,0 0,0-8,1 7,0 3,0 0,1-1,-1 1,3 3,0 1,0 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1154,'12'83,"-12"-76,0-2,-1 16,1-16,0 1,1 9,-1-7,0-1,0 0,0 0,1 1,-1 3,1 8,3 21,-4-30,1-2,0 1,0-1,0 2,0-1,0-1,0-2,0 0,0 0,0-1,0 0,0 1,2 6,-2-7,0 0,0-1,1 0,0-1,0 0,2 3,-2-3,1 1,0-1,-1 0,0 0,1-3,-2-3,-1 0,0-1,-1 0,1 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1407,'24'-2,"-20"1,0 0,-1 1,0 0,2 0,-1 1,6 0,-5 1,3 1,-5-2,-4 2,-1 1,-4-1,2-2,1 0,-4 1,4-2,0 1,0 0,0 1,3 2,0 0,0 1,0 0,0 7,0-7,0-1,0 5,0-4,0 3,1-2,1 7,-2-6,1 0,-1-2,1-2,-1 1,0 1,-1-2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1138 1865,'-9'46,"8"-42,1 0,0 1,0-1,0 0,0 1,-1 1,1-2,-1 1,0-2,0 0,2-7,0 0,0-4,1-2,-1 4,1-1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1332 1467,'16'3,"-13"-3,2 0,0 0,-2 0,0 0,1 0,-1 1,0 0,0 0,-3 2,-3-1,-3-3,2-2,0 0,2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1447,'20'7,"-17"-6,0 0,0 0,1 1,0 1,-1 0,0-1,-1 1,1 0,-1 2,-2-1,0 1,-1-2,-2 1,1 0,0 1,-1 2,1-3,0 0,2-8,1-1,0 0,1-1,-2 3,1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1461,'25'-12,"-22"11,1 0,-1 0,1 1,-1 0,0 0,1 0,0 1,-1 1,0 0,0 1,-2 0,-2 0,-2-1,-1-1,0-1,0 1,0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1440 1467,'3'20,"-3"-17,1 0,0 1,-1 0,1 0,0 2,-1-1,1-1,0 0,0 1,0-2,0 2,0-2,-1-7,0 0,1 0,0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1501 1436,'15'30,"-13"-27,1 3,-1-2,0-1,0 2,1 0,-2-2,0 1,1 4,-1-4,-1 0,1-1,0 0,0 1,0-1,-2-6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1441,'-5'51,"5"-47,-3 12,1-11,1-1,-2 1,-4 1,4-4,0 0,0-2,0-2,1-2,1 0,0 0,0 0,0-4,0 1,-1 1,1 3,1 0,4 1,-1 2,0-1,0 1,1-1,0 0,-1 0,0 0,1 0,1 0,1-2,-2 1,0 1,-1 1,1 1,0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1441,'8'36,"-7"-33,-1 0,1 0,0 1,-1 0,1 0,0 9,-1-7,1-1,-1-1,0 3,1-4,-1 5,0-5,-1-6,1 0,-1-2,-1-1,0-1,1-1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1436,'40'1,"-37"-2,0 1,-8 5,2-1,0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1487,'35'-7,"-31"7,-1-1,0 2,-3 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1668 1534,'13'2,"-10"-1,0-1,0 0,3 0,-3 0,2-1,-2 1,1 0,0 0,0-1,0 1,1 0,0 0,0 0,-1 0,0 0,-1 0,3 0,-2 0,-1 0,0 0,3 0,-3 0,0 0,0 0,0 0,0 0,1 0,-1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1132 1859,'13'23,"-11"-18,-1 0,0 0,1-1,-1 1,1-2,-1 0,1 3,0-3,0 3,-1-3,-4-5,0 0,0 0,0 1,-2-2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1493,'14'-2,"-10"1,-1 0,4 0,-4 1,9-1,-9 0,1 1,1-2,0 2,0-1,-1 1,-1 0,0 1,-5 2,-4-3,0 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1498,'4'51,"-3"-46,0 0,-1 1,0-1,0-1,1 0,-1 9,1-10,-3-6,1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1547,'21'-7,"-18"6,0 0,1 0,1-1,-2 1,1 0,3-2,-2 0,1 0,-2 1,0 0,-1 0,0 3,-1 4,-3-2,-3 7,3-6,-4 0,2-2,0-2,0-1,-1-1,1-2,-4-6,6 7,0 0,0-3,0 2,0 0,1 1,0 0,-1-1,2 0,1 11,-2-1,1 0,-1 10,0-12,0-1,-1 0,1 2,-1-1,0 0,0-1,-1-6,-4-8,5 8,0 0,-2-2,2 2,-1 0,1 0,0 0,0-1,0 1,0-1,-1 1,-1 7,1 0,2 0,-1 0,1 0,0 1,1-2,-1 0,0 0,1 0,0 0,2 2,4 8,2-6,-5-5,2-2,-3 0,0-1,1-4,-2 1,0 0,-1 0,1 1,0 0,0 0,2-2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1984 1477,'25'26,"-24"-23,-1 1,1 0,-2-1,1 0,0-7,0 0,0 0,0 0,0 1,0 0,0-1,0 1,1 0,1 0,1 1,0 1,0 0,0 3,-2 2,-1 0,-1 3,1-3,0 0,-1 1,0 0,1-1,-1-1,-1 4,-1-3,0-2,0-1,0-2,0-1,0-2,0 1,3 0,3-1,-1 1,2 0,0-1,-2 1,1 1,0 0,-2 5,-2 3,0-2,0-1,0 0,0 1,0 1,1-2,3-1,1-1,-1 0,0 1,-4 2,-1 0,-1 1,0-1,1-1,0 1,1-1,6-1,-2-3,2 0,-2 0,-5 6,1-2,-1 1,0-1,0 1,0-1,0 1,2-1,9-2,-4-1,-1 1,0-2,3 0,-2 1,0-1,3 0,-2-2,-3 3,-1-3,-2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425 1055,'26'1,"-23"-1,0 0,0 0,0 0,0 0,0 0,2 0,-1 0,0 0,0 0,-1 0,1 0,-1 1,0-2,2 2,-1-1,-1-1,0 1,0 0,2 0,-2 0,1 0,0 0,-1 0,1 0,1 1,-1-1,0 0,2 0,-1 0,-1 0,-1 0,1-1,-1 1,1 0,-1 0,1 0,-1 0,1 0,-1-1,1 1,0 0,-1 1,0-1,0 0,0 0,0-1,3 1,-3-1,1 1,0 0,-1 0,1-1,0 1,0 0,0-1,3 0,-4 1,0 0,1-1,0 1,1-1,-1 0,0 1,0-1,0 1,-1 0,1 0,0 0,-1 1,0-1,1-1,0 1,1 1,-1-1,-1 1,0-1,1 0,0 0,-1 0,2 0,-1 0,0-1,-1 2,1-1,-1 0,1 0,-1 0,0 0,0 0,0 0,0 0,0 0,0 0,0 0,1 0,-1 0,1 0,-1 1,0 0,0-1,3 0,-2 1,0 0,0-1,-1 0,0-1,0-1,3-5,-4 2,0 0,0 0,0-3,-1 4,0 1,0 0,0-1,0-1,1-3,0 1,-1-2,-1 4,1-4,-1 5,0 1,0 0,1 0,-1-1,0 1,0-1,0 1,-3 1,0 1,0 1,-1 0,1-1,0 1,0 0,-1-1,0 0,1 1,-1-1,-2 0,2 0,-2 0,3 1,0-1,-1 1,1 0,-4 0,4 0,0 0,-2 0,1 0,1 0,-1 0,1 1,-5 0,4 0,1-1,-6 1,5 0,1-1,-1 0,0 0,1 0,0 0,0 0,-1 0,-2 0,2 0,1 0,0 0,-1 0,1 0,-2 0,0 0,0 0,1 0,0-1,1 1,-3 0,1 0,-3 1,5-1,0 0,-2 0,0 0,2 0,-1 0,-3-1,2 1,1-1,0 1,1 0,-1 0,1 0,-2 1,1-1,1 0,-1 1,1-1,-1 0,0 0,1 1,0-1,0 0,-3 1,-2 0,5 0,0-1,-1 0,-3 1,4-1,-1 1,0 0,1 0,0 0,0 0,-1 0,1-1,0 1,-1-1,0 1,-4 0,5-1,-3 0,2 1,1-1,-2 0,2 0,0 0,0 0,0 0,0 0,0 1,0 0,0 0,0-1,0 1,0-1,0 2,2 1,0 0,0 0,0 0,0 0,1 1,-1-1,0 0,1 0,0 0,-1 0,0 0,1 0,-1 0,1 5,1-5,-1 0,1 2,-1 0,1-1,0 0,-1 0,1-1,0 2,0-2,0 0,-1 0,1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934,'14'11,"-11"-10,1 1,-1-2,2 1,0 0,-1-1,1 1,-1-1,1 1,0-1,4 1,-5-1,3 0,-2-1,-1 1,-1 0,0 0,0-1,0 1,1 0,2-1,-2 0,0 1,-1 0,4-1,4 0,-8 1,0-1,7 1,-7-1,0 1,2-1,-2 0,5 0,-5 0,2 0,-1 1,-1-1,1 1,3-2,-1 1,-3 1,0-1,1 1,0-1,-1 1,9-1,-9 1,1-1,4 1,-4 0,-1 0,1 0,0 0,-1-1,2 1,-1 0,1-1,-2 2,1-1,6 0,-6 0,-1 0,0 0,1 0,-1 1,2-1,0-1,-1 1,0 1,1-1,-1 1,1-1,-2 0,0 1,0-1,0 1,0 0,1-1,-1 1,1 0,-1 0,1-1,-1 1,0 0,0-1,1 0,2 0,-3-1,0 1,0 0,0 0,0-1,4 0,-4 1,1 0,-1-1,0 0,1 1,0-2,-1 1,1-4,-1 2,-1-2,0 2,-1 0,-2 0,2-1,0-1,-1 2,0 0,0-1,0 1,0 0,0-2,0 1,0 1,1-1,-2 0,-1 0,0 1,0 0,-1 0,0 0,0 2,-1-2,1 2,-3-1,2 1,-1 0,-1 0,1 0,2 1,0 0,-2-1,2 1,-1-1,0 0,-1 0,-5 0,1 1,6 0,0-1,0 1,-1 0,1 0,0-1,-3 0,2 1,0 0,0-1,-1 1,1 0,0 0,1 0,-1-1,0 1,-2 0,-2-1,5 1,-2-1,2 0,0 1,0-1,-3 0,3 1,-1-1,1 1,-7-1,7 0,-1 1,1-1,0 1,0 0,-7-1,5 1,1 0,0 0,1 1,0-1,0-1,0 1,-1 1,1-2,0 1,0 0,-2 0,1 0,-1 0,0 0,2 1,0-1,0 0,-1 1,-1-1,0 1,1-1,-3 1,0-1,3 1,1-1,0 1,0-1,0 0,-1 1,1-1,-7 0,7 0,0 0,0 1,0-1,-1 0,-2 1,2-1,1 1,0 0,0 0,0 0,-4 5,2-2,1 0,1 0,0 0,0 0,0 0,-1 2,2-2,-1-1,0 1,1-1,1 0,-1 0,1 1,0 1,0 0,1-2,0 0,0 3,0-2,0-1,0 0,1 0,-1 0,1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2641 851,'17'-2,"-13"1,0 0,0 0,-1 1,0-1,0 1,0 0,-7 4,1-1,0 0,0 1,0-2,1 1,-1-2,0 1,-3 0,3-1,0 2,11 0,-5-3,2 1,1-3,-3 2,4-2,-4 2,0-1,0 0,-3-3,-2-1,1 0,-1 2,1 0,0 0,0 0,0 0,-1-2,0 1,1 8,0 0,-1 3,1-1,-1 1,1-1,0-1,-1-1,1 0,-2 7,1-6,0 0,1-2,3-6,0-1,-1 1,0-1,1 0,-2 1,2 0,-2 0,2 0,-1 0,1 6,0 1,-1-1,-1 0,1 1,0-1,-1 0,0 0,1 0,0 1,2-11,-2 2,0 1,0 0,0 1,0 0,-1 0,1 0,-1-1,1 0,0 1,-1-2,1 1,-1 1,1-1,-2 11,0-4,0 3,0-3,1 2,-1-2,3-7,1-3,-2 4,0 0,1 0,-1 0,2 1,0 0,0 1,0 0,0 0,0 1,0 1,-3 3,1 1,-1-2,-1 1,0 0,0-1,0 0,-2 0,0 0,0-1,0-1,2-5,1 1,0-2,1 2,-1 0,0 6,-1 1,-1 1,1-1,-1-1,1 1,-1 1,0 0,0 1,1-3,0 2,0-1,3-7,-1 0,2-1,-1 1,0 0,1-3,-1 3,1 0,0 4,-2 2,1 0,1 0,1-1,1-2,-1-1,0-1,-1-1,0-1,0-4,-3 5,1-3,-1 2,0 0,-1 1,1 0,-1-1,1 1,-3 12,3-3,-2 7,1-10,1 0,0 0,2-6,-1-1,3-6,-2 6,-1 1,0 0,1 0,1 0,1 0,-1 2,0 6,-3-2,1 1,-2 0,0 4,-2-1,2-3,-2 0,0-1,0 0,2-6,1-1,1 1,-1 0,0 0,0 0,-1 8,1-1,-1-1,0 2,1-2,-1 1,0-1,2-6,2-3,-2 3,1 0,0 6,0 0,0 0,1-3,4-5,-2 0,-3 2,0 0,-1 0,0 0,0 0,0 6,0 0,0 1,-1-1,2-6,1-12,-1 8,0 3,-1 0,-1 0,1-1,0 2,0 0,2 7,-2 1,1 0,-1 0,2 9,-2-7,0-4,0 2,0-2,-1 0,1 0,-1 0,1 0,-1 3,1 5,-1-7,0-1,0 1,0-1,-4 0,1-3,0 0,-16-2,7 1,1-3,-11-10,14 9,-2 2,-3-1,3-4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830,'-9'14,"9"-11,0 0,2 0,0 0,-1 0,2 0,0-1,2-1,-1-1,0-1,0 0,-1-1,0-1,1 1,-1-1,0 0,0-1,-1 0,-1 1,-1 0,0 0,0 0,-2-1,0 1,0 0,0 0,-1 2,-1 1,1 0,0 0,-1 2,1 0,0-1,0 1,0-1,0 1,0 0,0 0,1 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2381 825,'-2'16,"1"-13,0 0,1 0,-1 1,1 1,1-1,1-8,-1-5,-1 5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2523 833,'14'1,"-11"-1,-3 3,-3 0,0-1,-1 1,1 0,1 0,4 0,0 0,1-1,0-1,0-2,0 0,0 0,0-2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1907,'34'-2,"-30"1,0-4,-2 1,0-2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2521 826,'-14'15,"13"-12,1 0,-1 0,1 0,0 0,0 1,0 0,1-1,1 2,0-2,1-1,0 0,0 0,0-2,0 0,1 0,0-1,-1 1,1-2,0 1,0-2,0 1,-1-1,-1-2,0 1,0 0,0 1,-2 0,1 0,-1 0,0 0,-1 0,1 0,-1 0,0 0,-2 0,2 0,-2 2,-6-3,6 3,0 1,-2-1,2 1,-2 1,1-1,0 1,1-2,-1-1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950,'-11'14,"10"-8,0 2,0-5,1 0,0 0,3 0,0-1,0-1,2-1,3 1,-4-1,-1-1,0 1,0-1,1 0,0-2,-1 2,1-1,0-3,-2 2,1-3,-2 0,-1 2,0 0,-4-1,1 3,-2 0,-2 1,3-2,-1 2,2 0,-3 1,2 1,-1 0,2 0,0 1,8 0,-2-1,0-1,0 1,0-1,0 0,-2 3,-3 0,0 1,-1 0,-2 2,4-3,0 0,-2 1,0 1,8-4,0-2,-1-2,1 2,-2 0,0 1,1 2,0-2,-1 1,1-3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991,'5'13,"-4"-10,0 5,-1-3,1-2,-1 0,3-4,1-3,-1 0,0 1,1 0,-2 0,1 1,1-2,-2 1,1 0,-1-1,1 1,-1-1,3-5,-3 3,0 1,0 1,0 1,-1 0,1 0,1 0,-1 0,-7 4,-6 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1061,'-13'21,"12"-17,1 1,0-2,1 0,0 0,2 0,0-3,0 1,0-1,0 0,1-1,-1 1,1-1,1 0,-1-1,-1 1,1 0,1-3,-3 1,1-1,-2 0,0-3,-2 2,1 1,-1 0,-1 1,0 0,0 0,-2 0,-4 1,5 1,-1 1,0 0,1 2,0-1,-1 2,2 0,1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2479 1048,'-5'24,"4"-15,0-6,1 0,-2 4,1-4,0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2655 1041,'-8'14,"8"-11,-1 0,1 0,0 2,0-1,0 1,1-1,1-1,0 0,3-1,-1-1,-1-2,0 1,2-3,-2 0,1 0,-1-1,0 1,-1-1,0 1,2-2,-1 2,-2-1,-2-1,-1-1,1 3,-2-2,0 3,-1 0,1 1,0 1,-1 1,0-1,1 2,0 0,-1 1,1-1,6-2,0-1,0 1,0-1,0 1,-2 3,0 0,-3 0,-1 1,-1-1,2 0,-1 0,6-3,2 1,0-1,-1 0,-1 0,1-1,2-2,-1 1,-1-1,-1 1,2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1087,'5'14,"-3"-10,-1-1,0 0,4-3,-2-2,2-2,-2 1,-1 0,2-2,-2 2,0 0,0-1,0-2,0 2,2-3,-1 1,4-2,-4 4,-6 2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1326,'7'13,"-6"-8,1-2,-2 1,2 0,-1-1,0 0,0 0,4-8,-2 1,1 0,0-1,-2 2,1 0,-1 0,1 0,1-2,1 1,-3 1,8-6,-5 4,3-2,-5 4,0 0,1-1,0 0,-1 2,0 0,-8 2,-3 0,1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1315,'-16'15,"15"-12,0 0,0 1,1-1,2 1,1-1,1-1,1-2,-1-1,-1-1,2-4,-4 3,0 0,2-2,-2 1,-1 1,0-1,0 0,-1 1,0-1,-2 0,0 1,-1 1,0 1,1 1,0 1,0 2,1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1276,'-17'18,"14"-15,1 0,2 0,0 0,4-1,-1-2,5 1,-5 0,2-1,-1-1,0 1,0 0,-1 1,0-1,0 1,0-1,1 0,-7 0,0-1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1164 1848,'10'24,"-9"-21,0 0,0 2,0 1,-1-1,0-1,1 1,-1-1,0 0,0 2,1 0,-2 0,-1-9,-1-7,3 7,0 0,2 0,0 0,0-1,1 2,0 1,1-2,0 1,0 1,1 0,-4 4,-1 1,-2 0,-1 4,0-4,-1-1,1-4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2930 1316,'1'27,"-2"-22,1 5,0-5,0-2,0 0,-1 7,1-7,0 0,-1 0,1 1,0 0,-3-6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1315,'17'1,"-14"-1,0 0,-6-6,1 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3001 1301,'-1'13,"1"-10,0 2,0-2,-1 2,1-2,0 5,0-3,-1 5,1-7,0 0,-1 0,1 0,-1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3031 1284,'22'4,"-19"-5,0 0,0 1,0 0,-4 3,-2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3048 1301,'3'31,"-3"-28,0 1,0 0,0-1,-1 2,0 9,0-7,0-4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1273,'-20'12,"17"-8,-1 0,1-1,-1 3,0 0,2-2,1-1,0 1,1-1,-1 1,1 0,0 0,1-1,0 0,1 7,-1-6,-1-1,1 0,2 1,-1 0,1-2,0 1,1-1,-1 0,1 1,0-2,0 0,6 2,-4-2,-1-1,3 0,3-1,-7 1,2-1,2-1,-3 1,0-1,1-1,-1 0,0 0,-1 1,1-3,-3 2,3-5,-4 4,0 0,0 0,0 1,1-1,-2 0,0 0,-3-5,1 6,-1-2,-2-3,3 3,-1 1,1 0,-1 2,1-1,-2-1,0 1,1 2,-6-2,6 2,-1 0,0 1,0-1,0 1,1 0,-1-1,1 2,-1-1,1 1,-7 0,5 2,2-1,1 2,1-1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1294,'18'-2,"-15"2,0-1,3 0,-3 0,1 0,-1-1,0 1,-3 4,-3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1315,'-4'30,"8"-35,-3 1,1 1,-2 0,1 0,3-2,-1 2,0 2,0 0,1 1,-1 0,3 1,-11 5,2-3,0-1,0 0,-3 3,3-3,1 1,5-4,0-1,0 1,-4 5,-1-1,0 0,0 0,0 0,1 0,-3 2,1-3,1 1,1 0,5-2,2-2,-2 0,-1 0,2 0,-2 0,3-1,-3 1,0-1,1-1,0 1,0-4,-3 3,0 0,-1 0,0-4,-1 4,1 0,-2-1,0 0,0-1,-1 0,-1-6,2 6,1 1,-1 1,1-1,-1 1,0 0,0 0,0 0,4 6,0 0,2 7,-1 0,0-1,0-1,0 0,-1-2,-1 2,1 0,0 1,-1-2,0-1,1-1,-1 1,1-1,0-1,-1 1,0-1,1 0,1 5,-1-6,1-1,-1-9,-1 2,-1 0,0 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3168 1305,'-22'43,"19"-31,1-8,1-1,0 0,-1 0,1 1,-1-1,-1-2,0-2,0-3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1254,'13'13,"-11"-10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2489 1163,'39'-11,"-36"10,0 1,0 0,-15 6,-2 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1940,'13'-4,"-8"2,1 0,-3 1,0 0,0 1,0-1,1 0,0-1,-1 1,0 0,0 0,0-1,0 0,0 1,-8 1,1 0,1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1279,'19'0,"-15"-2,0 2,0-1,-1 0,1 1,-1-1,0 1,0-1,-7 1,1 1,-3-2,3 1,-1-1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1262,'2'0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3233 1245,'-18'47,"12"-35,3-9,1 0,-3 1,0-1,-4 1,5-1,9-2,4-2,-4 0,-1 0,4-2,-4 2,-1 0,0 0,2-1,-2 1,0 0,7-2,-7 2,2 1,-2-1,0 1,-6 0,0-1,0 0,-2-2,0-3,4 3,-2 1,1 5,-1 1,2-1,-2 2,0-1,-2 3,3-2,1-2,-1 2,1-2,-1 4,1-3,0 4,0-5,0 1,4-11,-2 2,0 0,0 2,0 0,0-1,2-1,0 6,-1 7,-1-4,-1 1,0-1,1 2,-1-3,0 0,0 1,-1-1,1 0,-1-6,1-4,0 4,0 0,1 0,-1 0,0-1,2-1,0 2,0 0,1 2,0 0,1 0,-1 1,0 0,-11 13,6-8,1-2,0 0,0 0,0 0,4-14,-1 5,-1 2,0 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1244,'5'19,"-5"-16,0 0,0 3,0 4,0-7,2-6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1287,'30'-5,"-26"5,1-1,-2 1,-6 5,0-1,-1 0,0 0,1 0,-1 1,0-3,1 0,-1 1,-1 0,1 0,0 0,-1 1,2-2,7-2,8-2,-9 2,2-1,-2 0,4 0,-2 0,-2 0,2 0,0-1,-2 2,0 0,-7-2,-1 0,2 2,0-2,0 0,0 0,0-3,1 1,1 0,0 1,0 10,1-2,1 0,-2 0,1 0,0 0,0 0,0 0,0 1,0 8,0-8,-1-1,1 0,0-1,-1 0,0 0,1-1,0 1,0-8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1269,'-12'22,"10"-17,0-2,2 0,-1 1,0 0,0 2,1-2,0 0,0-1,1 2,1 0,0 0,-1-2,2 6,-2-6,2 2,0-1,1-1,2 1,-1-1,-1-2,-1 0,0 0,3 0,-3-1,2 0,-1 0,-1 0,0 0,9-1,-7 1,0-1,0 1,-1-1,-1 0,1 0,0 0,4-1,-5 2,0-1,1-1,0 1,0-1,0 1,4-3,2-10,-8 11,0-1,-1 1,1-2,0-2,-2 4,0 0,-1 0,-2-5,0 1,1 3,0 0,-9-10,8 12,-2-1,2 1,0 1,0-1,-1 0,1 0,0 1,0 0,-1 0,1 0,-1 0,1 1,-1-1,-1 1,0-1,-4 1,5 0,0 0,0 1,-5 0,5 0,1 0,0 0,0 0,-1 0,1 0,-1 1,1-1,-4 1,3 0,-1 0,2 0,0-1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3333 1319,'27'-1,"-24"0,1 1,0-1,-1 0,0 1,-3-3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1286,'5'41,"-5"-37,0-1,0 0,-1 0,1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3375 1286,'20'1,"-16"-1,-1 0,1 0,-1 0,0 0,-6 2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3390 1298,'7'28,"-7"-23,0-2,0 0,0 1,0 1,0-1,0 3,0-4,0 0,-1-8,0-3,0 0,0 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1117 1937,'43'-2,"-39"2,-1-3,0 1,1-3,-9 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3398 1318,'19'0,"-15"-1,-1 1,0-1,0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3419 1285,'4'17,"-4"-14,0 4,0-3,0 0,-1 0,1-1,-1 1,0-1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3430 1285,'19'-2,"-12"2,-3 0,-1 0,1 0,-1-1,0 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3447 1293,'6'28,"-5"-25,-1 0,0 0,0 3,0-3,0 1,1 3,-2-2,0-8,0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2506 1578,'-4'16,"2"-12,1-1,0 0,0 0,0 1,1-1,-1 1,0 0,1 0,-2 1,0-2,2 1,-1-1,4-2,1-1,-1 0,0 0,0 0,1-1,1 0,-1 0,0 1,0-1,0 0,-1 1,0-1,9 0,-8 0,-1 1,0-1,-3-2,-6-14,3 12,1 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1541,'21'1,"-18"-1,0 0,1 0,-1 0,0 0,0-1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1595,'34'-12,"-31"12,0 0,0-1,0 0,0-3,-1 0,-1 0,0-1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1531,'-4'15,"3"-12,1 0,-1 0,0 0,0 0,0 1,0-1,1 0,0 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2597 1586,'19'1,"-16"-1,0-1,1 0,0 0,0-1,-1 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1599,'34'-4,"-31"4,0 0,0-2,-4-1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667 1954,'22'3,"-19"-2,0 0,1-1,-1 0,0 0,5 0,-3 0,0-2,-1 2,-1-1,2-1,-2 2,3-2,-2 1,1 1,0-2,-1 1,1-3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1568,'16'-4,"-11"5,-2 0,1 0,0 0,-1 1,0 1,-1 0,-1 0,-2 3,0-3,-1 2,1-2,-1 2,-2 3,3-5,0 0,-1 1,-1 2,1-2,-5-7,6-1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1535,'-5'18,"5"-14,0 1,0 1,0-2,0 0,0 0,0 0,0 0,-1-1,1 8,-2-8,-1-4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2755 1569,'-16'5,"12"-3,1 1,-1-1,1 1,1 0,2 0,1 0,-1 0,2 0,1-2,4 0,-2-3,-2 1,0 0,1 0,-9 1,-5 4,7-1,0-2,0 3,0 2,2-1,1-2,-1 2,2-1,0-1,0 0,2-2,2-1,-2 0,4-1,-3-1,-1 1,2-2,0-1,-1 2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1562,'26'8,"-23"-8,0-1,0 1,0 0,0 0,1-1,-1 0,0 0,-7 3,0-1,-5-1,5 0,1 0,0 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1586,'4'21,"-6"-18,1 0,2-8,1 0,0 1,-2 1,2 0,2-1,-1 3,0-1,0 2,0 0,-5 3,-2 0,1 1,1-1,-2 1,3-1,-1 3,0-1,0-2,2 0,-2 0,5-3,1-5,0 2,0 0,0 1,-3 5,-3 2,1-2,-2 2,0-2,0 0,0 0,0-1,7 0,-1-3,2 0,-2 0,1-1,-1 0,1 0,0-1,0 0,-1-2,-1 2,-1-1,0 1,0 0,0-2,0 1,-1-1,0 2,-1-2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2857 1527,'7'18,"-4"-14,1 7,-1-4,-1 0,1 3,0 0,-1-5,0 7,1 1,-2-8,-1 0,2-1,-1-1,1 0,-1 0,0 1,3 2,-3-3,1-6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2909 1586,'-20'17,"19"-14,-3 6,3-6,0 1,-1-1,1 2,-1-1,0-1,1-25,1 16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2888 1533,'9'14,"-7"-11,0 0,1-2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1585,'15'1,"-5"-2,-5 0,1 1,-2-1,0 0,-1 0,0 1,-7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1549,'-2'20,"2"-10,0-7,1 0,-1 2,1 1,-2-3,1 0,0 2,1-2,-1 1,0-1,2 1,0 0,0-7,-2 0,2-3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 1486,'10'12,"-7"-9,-6-6,1 0,-1 0,-1-1,1 2,0 0,0 1,0 0,7 2,1 1,-2-1,1 1,-1 1,0-1,0-1,-5-5,-1 0,0 0,1 0,0 1,6 9,-1-4,0 2,-1 1,-5-4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1584,'16'-1,"-13"1,1-1,-1 1,0-1,0 1,0-1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1584,'1'26,"-2"-20,2-3,-1 1,-1-1,1 3,0-3,1 0,2-1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3071 1591,'18'1,"-13"-1,-2-1,0 0,0 1,0-1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1579,'8'25,"-7"-17,0-5,-1 0,1 2,-1-1,1-1,-1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1555,'15'5,"-12"-5,2-1,0 2,-1-2,2 0,-3 1,-11 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1576,'6'30,"-6"-27,1 1,0 0,-1 3,0-4,0 0,0 3,0-3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3191 1586,'12'2,"-9"-2,3-1,-2 0,0 0,-1 0,0 0,-6 3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1554,'1'21,"0"-18,-1 0,0 0,0 2,0-2,0 2,0 0,0 3,1-4,-1 2,0-3,0 1,-1-1,2-7,0-1,0-1,-1 2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3261 1549,'13'5,"-6"-6,-3 0,0 0,-1 0,0 0,0 1,0-1,-8 1,2 0,-1 0,1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1570,'3'43,"-3"-38,1-1,-1 2,0-2,-1 1,0-2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885,'-10'-11,"9"6,0-1,0 1,0 1,0 0,0 0,0 0,-1 0,1 1,0 0,1-1,-1 0,0-1,1-1,-1 0,1 1,0 0,-1-1,1-3,0 4,1 1,-1-1,0 0,1 0,-1 1,1 0,-1 1,1-5,0 5,-1 0,0-1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3316 1587,'13'2,"-10"-2,0 0,0-1,0 0,1-2,0 0,-1 1,0 1,1 0,0 1,-1 0,0 0,0 0,0 0,0 0,0 0,0 0,0 0,-2-4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3415 1575,'2'0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3416 1575,'10'-24,"-7"25,0-1,1 0,0 0,-1 1,0-2,1 2,-1-1,4 0,-11-7,1 5,0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3443 1536,'-1'43,"0"-37,2-3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3459 1523,'19'3,"-16"-3,2 0,0 1,-2-2,0 1,-6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3483 1534,'0'30,"1"-24,-1-2,0 0,0-1,1 0,-2 1,1-1,0 2,0-2,0 0,0 1,-1 4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1678,'-8'14,"8"-11,-1 0,1 0,0 0,2 0,1 0,1 1,-1-1,0 0,2 3,0 0,-1-4,0-1,0-3,-1 0,-1-1,1 0,1-2,-1 1,1-1,-1 0,0 1,-2-1,0 2,-1-1,0-1,-1-2,1 4,-2-2,1 2,-1-1,0 1,-1 1,0 1,0-1,-1 0,0 1,-2-1,1 1,1 1,1 0,-1 1,-1 1,-1-1,1 1,1 0,-2 1,5 0,0 1,2-1,2-1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2449 1662,'14'0,"-11"0,-2 3,-2 3,0-3,-1 2,0-1,0 0,0-1,5-4,0 0,0 0,0 2,1 2,-3 0,-2 0,0 0,-1 1,-1-2,2-5,1 0,1-2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2551 1677,'-2'16,"0"-13,1 1,-1-1,0 0,1 0,0 0,0 0,1 0,3-2,1-1,-1 0,1-1,-1 1,1-2,-1 2,1-1,1 0,-2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1683,'3'24,"-3"-21,0 0,0 0,0 0,1 0,1 2,-2 0,1-2,-1 0,1-6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1498 614,'19'85,"-18"-82,1 1,-9-27,3 12,2 7,-1-3,-2-8,4 10,-1 0,1 0,0-2,-1-5,2 9,0 0,0-3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2541 1665,'-10'19,"9"-15,0-1,0 1,2-1,-1 1,1 0,2 2,0-4,3 3,0-1,-2-2,0 2,-1-1,1 0,-1-1,1-1,0 0,-1-2,1-1,-1-4,-1 2,0 0,0 0,1-7,-3 6,1 2,-2-1,1 1,-2 0,1 0,-3-2,3 2,-2 1,0-2,-1 2,2-1,-2 2,1 0,0 1,0 2,0-1,0 0,0 1,-6 5,5-4,0 1,1-1,0 0,-2 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2423 1838,'-7'13,"6"-10,0 3,1-1,2-1,-1-1,2 1,1 0,-1-3,1 2,0-2,0 1,-1-3,1 3,-1-4,0 0,0 1,-2-3,2-1,-1 2,-1-2,0 2,-2 0,1 0,-2-1,1-1,-1 1,0-5,1 6,0 0,-1-2,-1 2,0 1,0 1,0 1,-4-1,0 2,4 0,-1 1,2 1,0 0,5-3,0 1,2-1,-2 0,0 0,0-1,0 2,0-1,-1 3,-3 0,0 1,-1 0,0-1,-1 0,7-2,-1 1,0-1,0 0,0 1,-5 1,-1 0,0-1,0-1,0-1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1815,'-4'18,"3"-14,0 1,1-2,-1 1,1-1,-1 1,0-1,4-4,0 0,1 0,1 0,-1 1,-1 0,0 0,0 0,0 0,0 0,0-1,-1-2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1806,'-3'34,"4"-26,-1-4,1 0,0-1,0 0,0 2,0-2,0 1,-1-1,1 1,-1-1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1804,'-5'14,"4"-8,0-2,1-1,0 1,0 3,1-1,0-3,1 0,0 0,1 0,0-2,0-1,1 0,0 0,0-1,1-1,-1 0,0-1,-1 1,0-1,-1-1,0 0,0-1,-1 0,0 1,0 0,0-1,0 2,-1 0,-2-1,0 1,-1 0,-2 0,2 2,-1 0,1 0,0 1,0 0,0 0,-2 1,1 0,0 1,1 0,0 1,3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2633 1801,'-1'14,"7"-14,-3-1,0 1,0 0,-1 3,-1 1,-2-1,0 1,-1 0,1-1,-1 0,-1 0,0 0,-2-2,0-8,2 3,1 0,0 0,0-3,-1 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2621 1786,'14'6,"-14"-3,2 0,-2 0,2 0,-3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2689 1783,'-3'15,"1"-12,0 3,0-2,0 1,1-2,0 0,4-3,1-1,-1 1,2 0,-1-1,0 1,-1-1,0 0,0 1,1-1,-1 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1792,'-4'16,"3"-12,1 0,0 1,0 3,1 1,0-4,-1-1,2 1,-1-2,-1-10,0-1,-2-6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2681 1787,'-9'15,"8"-10,1 0,0-2,1 0,0 2,1-1,1 1,-1-2,2 5,-2-4,1-1,0 0,0-1,0-1,0-1,1 0,0-1,-1-1,0-1,0-1,-1-4,-1 5,1 0,-1-4,0 2,0 1,-1 0,1 0,-2 1,1 0,-2 0,-1 1,-1-1,-6-2,5 5,2 0,-2 2,2 1,0 0,1 0,0 0,0 1,0-1,-3 3,3-3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584,'27'24,"-28"-20,1-1,-2 1,0 0,-1 0,-2 2,0 1,3-2,1-2,5-6,4-6,2 1,-6 5,1 1,-2 2,0 3,-1 0,1 5,-3-5,0 6,1-5,-1 0,0-1,0 1,0-1,0 0,0 3,0-2,0-1,-2-6,1 0,0 0,0 0,1-3,-1-6,2 8,0 0,0-1,1-3,0 5,0 0,1 1,0 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1181,'0'14,"0"-9,0 0,0-1,-1 0,1-1,0 1,-1 1,1-2,0 5,0-4,1 0,-1 0,0-1,0 2,0-2,1 1,-1 0,0 1,1-1,0-1,-1 1,1 0,-1 0,0 0,0 0,0 0,3 7,-3-7,0-1,0 0,0 2,0-2,0 1,1-1,-1 2,0 5,0-6,-1 0,0 2,-1-1,2-1,-1-1,1 0,0 0,0 1,0-1,0 0,0 0,0 1,0-1,0 0,0 0,1 0,1 0,1-1,0 0,-1 1,1-2,0 0,0 0,0 0,1-1,0 0,-1 1,1 0,-1-1,0 0,0 1,2-1,-1 0,0-2,-1 2,2-1,-2 1,0 0,0-1,1 2,-1-2,0 1,0 0,8 0,-5 0,-3 0,2 0,2 0,-4 1,0-1,0 0,0 1,0-1,0 1,0-1,0 1,0-1,0 0,7 0,-5 0,-2 0,1 1,-1-2,1 1,-1 1,2-1,-2 0,1 0,-1 1,1-1,0 0,-1 0,4 1,2-1,-4 1,0-1,-2-1,0 2,2-1,-2 0,2 1,-1-1,0-1,-1 2,0-1,0 0,0 0,0 0,0 0,2 0,-1 1,1 0,-2 0,0-1,1 0,0 1,0 0,-1-1,1 1,-1-1,1 1,-1 0,3 0,-3 0,0 0,0 0,0 0,0 0,1 0,-1 0,0 0,0 0,1 0,0 0,0 0,-1 0,1-1,-1 0,0-1,1 0,-1 1,0-1,0 0,0 1,2-1,0 1,-1-1,-1 1,1-1,0 2,0-2,-1 1,1 0,0 1,-1-1,0 0,0 0,0 0,0-1,0 1,0-1,0 0,0 1,0-1,1 0,-1-1,0 1,0-1,0-1,1 0,0-4,-3 4,2-3,-1 2,-1-1,0 0,2-12,-2 13,0 0,0-3,-1 4,1-6,0-11,-1 16,0-1,0 1,0 1,0 0,0-2,0 0,-1-1,-1-8,1 7,0 3,0-1,-2 2,-3 0,1 0,2 2,0 0,0 0,0 1,-1-1,0 0,1 0,0 0,-3 0,3 0,-2 0,1 0,0 1,0-1,0 0,0 1,0-1,0 0,1 1,-2-2,0 0,2 1,-2 0,2 0,-1 0,0-1,0 1,-7-3,5 2,2 1,-1-1,1 1,1 0,-1-1,-1 0,2 1,-1 0,0 0,0 0,-1 0,-3-1,5 1,0 0,-1 0,1 0,-1 0,-1-1,0 1,-7-2,8 2,-4-1,5 1,0 0,0 1,-1-1,0-1,1 1,-1 0,-1-1,1 1,1 0,-1-1,-4-2,3 2,2 0,0 0,0 0,0 1,0 0,0-1,0 1,-1 0,1 0,-1 0,1 1,-1-1,0 0,1 1,-2-1,0 0,1 1,1 0,0 0,-1 0,1 0,0 0,-1 1,1-1,-1 1,-7 0,7 0,1-1,0 1,0 1,0-1,0 0,-1 1,-1 0,1 2,0-2,-3 3,2-3,2-1,0-1,-2 0,-1-3,2-1,2 1,-1 0,2-1,-2-1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869 973,'19'8,"-16"-9,2 1,-2 0,1-1,1 0,0 0,0 0,0-1,0 0,2-1,-4 1,0 1,2 0,1 0,-1 0,0 0,-1 0,0 1,1-2,1 1,2-2,-5 3,2-1,0-1,0 2,0-1,-2 1,3-1,-3 1,0 0,0 0,0 0,1 1,4-1,-4 0,0 1,3-1,-3 0,1 0,-2 1,4 0,-1-1,-2 1,3 1,-4-1,1 0,-1 0,4 5,-4-5,-1 3,1-2,3 4,-3-4,0 0,1 0,0 1,1 0,-2 0,0 0,-1 0,1-1,1 1,0 2,-1-2,-1 0,0 0,0 0,1 2,-1-1,1 0,1-2,-1 2,1-1,-2 0,1-1,0 1,-1 0,0 0,1 2,-1-1,-1 0,1-1,1 7,-1-4,0-2,0-1,0 0,0 0,0 1,0-1,0 0,0 0,1 0,1 3,-3-3,1 1,-1-1,1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1112,'13'12,"-10"-11,-2 2,2 0,0 0,0 1,-1-1,1-1,2 2,-1-1,-1-3,1-18,-4 7,1 8,-1-1,0 1,1-3,0 3,0-1,0 1,1-10,-1 8,-1 2,-2-1,0 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436 1098,'-7'15,"6"-12,0 0,1 0,0 0,-1 0,1 1,-1-1,1 2,-1-2,1 0,0 1,1-1,-1 1,1-1,-1 0,1 0,0 0,0 0,0 0,2 1,-1-1,-1 1,0-1,1 1,-1-1,1 1,1-1,2 1,-2-2,0 0,0-1,0 0,4 2,-2-3,-2 1,1-1,0 0,2 0,-3 0,0 0,2-1,-1 1,0 0,0 0,1 0,1 1,-3-1,0 0,1 0,-1 0,4-1,-3 1,-1 0,1 0,0 0,0 0,0 0,0-1,0 2,0-2,-1 1,0 0,0 1,0-1,0 0,0 0,1 0,-1 0,7 0,-7 0,1 0,-1 0,2 1,0-2,4 2,-6-1,5 0,1 0,-5 1,0-1,0 1,0-1,0 0,1 0,-1 1,-1 0,0-1,1 0,-1 1,0-1,0 0,0 0,2 0,-1 1,-1-1,0 0,1 0,-1-1,1 1,1 0,0 0,0 0,4-1,-5 1,-1 0,0 0,1 0,-1-1,0 2,0-2,0 2,1-2,1 2,0-1,-1 0,4 0,-4 1,-1-1,0 0,1 0,-1 0,0 0,0 0,1-1,-1 1,1-1,0 0,1 1,1-1,-3 0,0 0,0 0,0 0,3-3,-3 2,0 0,0-2,1 0,-2 0,1-2,-1 2,-1 1,0 0,0 0,-1 0,0 0,0 0,-1 0,0 0,-1-1,0 0,1 1,-2 0,2 0,-2-1,-1-1,2 1,-1 0,1 0,-1 1,0 1,-2-1,1 2,-4-2,5 3,0-1,0 1,-1-1,0 1,0-1,0 0,1 1,0-1,-1 1,-1-1,1 0,1 1,-5-1,5 0,0 1,-1-1,0 1,0-1,0 1,1-1,-1 1,1 0,-1-1,1 1,-1-1,-3 1,3 0,1-1,-2 1,2 0,0 0,-1 1,0-1,1 0,-1 0,1 0,-5 0,5 0,-3 0,3 0,0 0,-1 0,1 0,-5 0,4 0,1 0,-2-1,2 0,-2 1,2-1,-2 1,1-1,0 1,-1-1,2 0,0 1,0-1,0 1,-2-2,1 1,1 0,-1 1,1 0,0-1,0 0,-1 1,0 0,0-1,0 1,1 0,0 0,0 0,-1 0,1 0,0 0,0 0,-1 0,0 0,-1-1,1 0,0 1,0 0,1-1,0 2,-1-1,0 0,-1 0,2 0,-3 1,3-1,0 1,-3 0,0 0,3 0,0-1,0 1,0-1,0 1,0-1,0 0,0 1,0-1,0 1,0-1,0 1,0 0,0 0,0 0,0 0,0 0,0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1248 1460,'-13'4,"10"-2,1 1,1 0,0 0,0 1,0 0,1-1,0 0,0 0,0 1,0-1,-1 1,1-1,0 3,-1-3,1 1,0 0,0-1,-1 1,0-1,1 0,0 0,0 1,-1 1,1 1,-1 4,1-6,-1 1,1-2,-1 3,0 0,1-3,-1 0,1 0,0 0,0 0,-1 5,1-4,0-1,0 1,-1 0,1-1,-1 0,2 0,0 1,0-1,0 0,0 0,1 0,0 0,0 0,1-1,0 1,0-2,0 0,1 1,2 0,-3 0,0-1,3 2,-3-1,0-1,0 0,0-1,0 1,0 0,0 0,0 0,0-1,1 1,-1 0,2 0,-2-2,0 2,0-1,0 0,0 0,1 1,-1-1,2 1,-1 0,0-1,1 1,-2 0,1 0,-1-1,2 1,0 0,-1 0,-1 0,0-1,0 0,1 1,1-1,-2 1,0-1,0 1,0-1,2 1,-2-1,0 0,2 1,-1-2,-1 2,0-1,1 0,3 1,-4-1,0 0,0 1,0-1,0 0,0 1,2-1,0 1,-2-1,0 0,2 0,-1 1,-1-1,1 1,0-1,15 0,-16 0,2 0,-2 0,0 0,2 0,-1 0,-1 0,0 0,0 0,0 0,0 0,0 0,2-1,-1 1,-1 0,2 0,5 0,-6 0,-1-1,0 1,1 0,-1-1,1 0,0 1,-1-1,1 0,0 1,0-1,-1 1,0 0,0-1,0 1,2 0,0-1,-2 1,0-1,0 1,0-1,0 0,0 1,1-2,-1 1,0 0,2 0,3 0,-5 0,1 0,0 0,-1 0,0 0,0 1,1-1,-1 0,1-1,-1 0,0-1,-1 0,1 0,0 1,0-1,0 0,1-1,-2 1,0 0,0-1,-1 0,0 0,-1 0,0 1,0-2,0 1,-1 1,1 0,-1 0,0 0,0 0,-1-2,0 1,-1-1,1 1,0 0,0 0,1 1,-1-2,1 1,-2-4,0 3,2 2,-2 0,0-1,-1 0,1 1,-1 0,1 1,-1 0,-4-2,4 2,-1 0,2-1,0 1,0 0,0-1,0 0,0 0,0 1,0 0,-2-1,0 0,2 2,0 0,-2-1,1 0,-1 1,2 0,0-1,0 1,0 0,0 0,-1-1,-1 0,0 1,2 0,-1 0,1 0,-2 0,1 0,1 0,0 1,0-1,0 0,0 0,0 0,0 0,0 0,-1 0,1 0,0 0,-2 0,-3-1,3 1,1 0,1 0,0 0,0 0,-1-1,0 0,0 1,1 0,0 0,-1 0,-4 0,4 1,1 0,0 0,0-1,-1 1,1 0,0 0,0-1,0 1,-2-1,0 1,1-1,0 1,0-1,1 2,0-1,0 0,-3 0,3 0,-1 0,1 1,0-1,0 0,-9 1,7-1,1 1,1-1,0 0,-2 0,1 1,1-1,0 0,0 0,-1 0,1 1,0-1,0 0,0 0,0 0,0 0,0 0,-1-1,0 1,0 0,0 0,1 0,0 0,0-1,-2 1,2 0,0 0,0 0,0 0,0 0,-1 0,1 0,0 0,-1 0,0 0,0 0,0 0,0 1,1-1,0 1,0-1,-1-1,1 0,0 0,-1 0,-4-1,4 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896 1168,'15'18,"-12"-15,-1 0,1 0,2 1,-1 0,-1-2,1 2,-1 0,1 0,-1-1,0 1,0 0,4 4,-4-3,-1-2,0 0,2 0,3 2,-2-1,-2-1,1 1,-2-1,1 1,3 4,-4-5,-1 0,3 3,-1 1,-1-4,2 1,3 3,1-1,-5-4,1 1,1 2,0 3,-2-5,1 6,-2-4,3 2,-3-4,0 0,0 0,1-2,2 4,2 0,-4-4,1 3,0 0,2 7,-4-8,-1 1,1 0,0-1,2 2,-2-1,1 1,0-1,1 0,2 4,-2-5,-1 2,1 0,-3-2,2 0,0 1,0 1,0-2,-1 1,1-1,0-1,0 2,-1-1,1 0,-1 0,-1 0,1 0,0 1,-1-1,1 1,0 0,0-1,1 0,-1 0,1 0,0-1,-1 1,1 0,-1 0,1 0,-1 0,0 0,-1 0,0 0,0 0,-5-4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878 843,'-7'14,"6"-10,-1 2,1 1,0-4,-1 1,0 2,1-3,1 1,0-1,0 0,0 0,1 5,0-4,0 0,-1-1,2 0,0 0,1-1,0-1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869 842,'18'-1,"-15"1,-3 3,0 1,-1 0,0 0,-2 1,-1 1,0-1,1-2,0-1,0 0,0-1,0-1,7-1,1 1,-2 0,0 1,1 1,0 0,-1 0,0 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901 853,'2'41,"-1"-37,-1 0,0 1,0-2,1 0,-1 0,0 1,-3-9,2 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1051,'25'3,"-21"-2,-1 1,0 1,-2 0,-1 0,0 1,0 1,0-2,-1 0,0 0,-2 4,-2-1,1-3,1-1,-1-2,1-1,0-1,1-1,0 0,0-2,1 2,0-1,1 1,-2-3,1 3,1 6,0 3,1 0,-1-1,1 0,-1-2,0 0,1 0,-1 1,1-1,0 0,0 1,0 4,0-4,-1 1,0-1,1 0,-1 4,0-5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639,'-6'32,"8"-29,1-2,0-2,0 0,0-1,-1-1,-1 0,-1-1,-1 1,1-2,-1 2,-2 0,0 3,0 0,0 0,0 1,6-1,0 0,1 0,0 0,2-3,0 2,-2-2,-1 1,1-1,0 1,0 1,3 1,-11 1,-1 4,1-2,1 0,2 0,0 0,1 1,1 2,1-1,1-2,1 0,-1-3,1 0,-1 0,1-4,0-2,-4 3,1 0,-1-13,0 12,-1-1,1-2,-3-5,2 9,0 0,0-2,0 1,0-1,0 2,1-1,-2-1,4 13,-1 2,0-1,-1-1,1-2,0 1,0 0,-1 1,1-1,0-1,-1-2,1 0,-1-1,1 0,0 0,2-3,0-3,1-2,-2-6,-1 5,0 0,-1 2,1 0,-1 1,1 0,0 0,1 0,-1-1,0 0,0 0,-1 7,1 2,-1-1,1 2,-1-2,1 6,0-1,-1-5,1 0,-1-1,4-4,1-4,-1-3,-3 5,1-2,1 1,-2 1,1 0,-2 0,1 0,-1 7,2 9,0-5,0-4,0-1,1 0,0-2,0-3,0 1,0-5,-1 2,-1 1,-1 0,2 0,-1-4,0 4,-1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931 1102,'14'3,"-13"0,-3 0,0 1,0-1,-1 0,7-2,-1-2,1 0,0 0,0 0,0-1,-1 0,2 1,4-2,-6 1,1-2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1035,'14'-1,"-8"1,-3 1,0 0,1 2,-1-1,-2 1,0 0,-1 0,-1 2,-1 0,1-2,-1 1,2-1,-3 1,1-1,-1-1,0-1,-3-5,1-3,4 4,0 0,-2-4,2 3,0 1,1 7,1 0,-1 1,1 11,0-1,-1-10,1-1,0 0,0 0,1 1,2 12,-3-13,0-1,-1 1,1-1,0-6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1348 1094,'24'15,"-22"-12,1-1,-1 2,0-1,0 0,0 0,2 3,-2-3,2-1,-6-6,1 0,-1 0,0 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1112,'19'16,"-16"-11,1 0,0-1,-1 0,1 0,-1-1,0-2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1410 1099,'6'14,"-6"-11,-1 0,1 2,0-2,0 1,0 0,-1-11,0 1,-1 2,1-1,0 1,-1 1,0-1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1418 973,'3'32,"-3"-24,-1-2,1-1,0 1,0-3,-1 2,0-2,0 1,-5-4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1453 1062,'19'-4,"-14"3,-2 1,0 0,0 0,0 1,0 1,0-3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1526 1009,'-7'17,"5"-14,1 0,-2 0,0 1,1-1,-1-2,3 2,5 0,-2-3,1 1,0-1,-1 1,0 0,-4 2,-2 1,-1 1,-1 1,1-4,2 1,8-3,-2 1,-1 1,0-1,-1 2,-1 0,0 2,0-2,-2 1,-2 2,2-3,0 1,0 0,-2-1,0 0,0-3,1-7,1-2,1 6,1-1,-1-1,1-1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1035,'1'21,"-1"-17,0-1,0 3,0-2,0 0,0 0,1 3,0-2,-1-1,1 1,0-9,-1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1046,'17'-6,"-14"7,-1 2,1 4,-2-3,-1 1,0-1,0 1,0 6,0-6,-2 8,1-9,-2-3,0-1,-2-1,2-2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1711 623,'2'34,"2"-32,-1-2,0-1,2-1,0-1,1 0,-2-2,2-1,-2 2,-4 1,-3-1,0-1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1538 1055,'15'1,"-12"-1,-4 3,-1 0,1 1,-1 1,0-1,1 0,0-1,-1 3,0-1,0-2,5-3,5-2,-4 2,-1 0,-3 3,-3 2,1-1,0-1,-2 3,1-1,2-2,-3 1,1 1,1-2,3-6,2-1,0 1,2-1,2 0,1 1,-5 2,0 0,0 0,5-1,-5 0,0 1,0-2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1037,'19'-3,"-16"3,-3 3,-2 0,-4 5,3-5,-1 0,2 0,-1 0,1 0,6-3,1-1,1-1,-3 1,0 0,0 0,0-2,0 0,-3 0,-2-1,0 1,1 0,-1 0,1 0,-1 0,1-1,0 1,0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1011,'-1'23,"2"-19,-1 0,1 1,0 3,-1-4,1 0,-1 8,0-6,0 0,0-1,0-1,0-1,0 0,0 1,-1-1,3-15,-1 6,-1 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1610 1056,'14'30,"-14"-26,1-1,0 2,-1-2,0-7,0-3,0 0,-1 1,1-4,0 6,0 0,1-3,-1 4,0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1030,'3'15,"-3"-11,-1-1,1 0,0 0,0 0,2-7,0-2,1-2,-2 5,3-3,-3 3,2 0,0 1,0 5,-2 0,-1 0,1 2,-1 2,-1-2,0 0,-2 4,1-5,0-1,0 0,-1-2,2-4,1-1,0 1,0 0,0 0,1 0,1 0,-4 11,1-2,0 0,0-1,0-1,0-1,1 0,-1 0,0 0,0 0,-1 0,5-7,-2-1,1 0,-1 0,0 0,1-2,-1 4,1 0,0 10,-2-2,1 1,-1-1,0-2,1 0,-1 0,2 4,-1-2,2-4,-1-4,-1-1,1-1,0-6,-1 5,0 1,-1 0,1 0,0 1,-1 1,0-1,1 1,0 0,-1-2,1 1,-1 0,-1 7,0 2,1-2,-1 1,1-1,0 0,0 1,-1 1,1-1,0 7,-1-6,1-2,-1 0,1 1,-1-1,3-14,-2 3,1 2,2-5,-2 8,3-3,-2 3,2 0,-1 0,0 1,-1-1,1 3,0 1,-1 2,-1 2,0 0,-1 0,-1-2,1 1,-1-1,0 0,0 2,0-2,0 2,-2-2,0-1,0-2,0-5,2 2,-1-2,2 1,0 1,1 0,1 10,-2 0,-1-3,1 0,0 0,0-1,-2 3,2-3,0 0,4-6,-1 0,1-4,-2 3,0 1,-1 0,2 4,-2 2,2-8,-1 0,-1 2,0 0,2 10,-2-2,0-1,0 0,-1-1,2 1,-2-1,3-7,-1-2,-1 1,2-14,-1 13,-1 3,0 0,-1 0,1-1,0 0,0 0,0-1,0 1,0 1,2 4,-1 6,0-2,0 0,-1 0,1 3,0 0,-1-2,0 2,0 4,0-8,-1 1,1 0,0-1,-1-1,0 1,1 1,-1-1,0-1,-1 6,1-6,-1 0,-2 0,0-3,-4 0,-6 1,6-4,3 1,-1 0,-5-8,4 5,-1 1,-3-1,2 2,2 1,1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933 862,'21'2,"-18"-4,0 0,0-1,0 2,-1-2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991 821,'-10'16,"8"-12,3-1,2-1,1 0,0-1,-1 0,0 0,-3 3,-1-1,-1 2,1-2,-1 0,0 0,1 0,5 0,0-1,-1 0,-3 1,-2 2,1-1,0-1,0-6,2-2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1017 821,'0'28,"0"-23,0-1,0 0,0-1,0 1,-1-1,2 0,-1 0,3-6,-3-4,0 1,0 1,0 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1018 831,'18'-8,"-16"13,-1 0,-1-2,0 2,1 0,0 6,-1-7,0 1,0 4,0-3,-1-3,-2-1,-1-2,-2-3,3 2,0-1,-1-1,2 0,0-1,1 1,1-1,3 0,1 0,1 0,0 0,-1 2,2 0,-3 1,-3 4,-2 1,0-1,-2 3,0-2,0-1,1-1,4 1,3-3,-1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866,'-27'28,"24"-26,0 0,-1 3,0-1,2-1,5-4,1-2,1 2,0-1,0 0,-1 0,0 1,0-1,-1 0,1 1,-1 0,0-1,0 1,0 0,0-1,2 1,0 0,-1 0,0 0,1 2,-4 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547,'0'86,"0"-81,0 2,0-2,0-2,1 3,0-3,2-4,1-6,-2-2,-1 4,-1 2,-1-5,0 4,-1 0,0 1,-1 1,-2-1,-3 1,4 3,9-3,-1 1,0-1,0-1,0 0,0 0,-1 0,0-2,0 2,-1 0,1 1,-3 9,1-2,0 4,0-5,1 0,1 1,-1-1,-2-9,-2-1,1 0,0 1,-1-1,1 2,0 0,-1-4,1 4,-1 0,2 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991 1062,'16'-7,"-11"5,-2 2,1 0,-1 0,0 2,1 1,-3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1016,'-1'16,"0"-13,1 0,-2 0,1 0,0 0,4-1,0-1,-1 2,-3 0,0 0,0 2,0-1,0-1,0 0,1 0,3-2,1-1,-1-1,1 1,-1 0,-1 4,-2-1,0 0,0 1,-1 2,1-3,0 1,-1-1,-2-5,3-7,0 3,1 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1061 1036,'2'17,"-3"-12,2 1,-1-3,0 0,0 1,0 1,1 3,-1-5,0 0,0 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1069 1026,'13'13,"-12"-9,0 5,0-6,0 0,1 13,-1-12,-1 0,0-1,0 0,0 0,-3-3,-3-6,3 2,2 1,-1 0,0 0,-1-1,0 1,2 0,-2-1,6 2,0 1,0-1,1 1,-1 0,0 1,-5 3,-2 1,3-1,0 0,4-2,0 0,0-1,0 1,2-1,-2 1,0-1,-5 6,0 0,0-1,-1 0,0-2,1 0,-1-1,-2 3,1-1,0-1,1 0,1 0,5-4,4-1,-1 1,-1 0,-1 0,0-1,-1 1,0 0,0 0,0 0,1-1,-1 1,0 0,0-1,2-1,-2 2,1 0,0 0,-1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1102 1550,'13'-10,"-10"8,0 2,0 0,0 2,0 0,-1 1,-1 0,-1 3,0-2,1 0,-2 0,1-1,-1 1,0-1,-1 1,-1 0,1-1,-3 1,2-2,0-3,2-4,0 0,0 0,0-6,1 6,0 2,0-1,0 1,-1-2,1 1,1 15,0-4,-1 1,1 4,-1-8,0 0,1 1,0 0,0 2,0 0,1 2,-1-2,1 10,-3-21,0-1,1-1,-1 0,1-5,-1 8,1-1,0 0,1 0,0-1,0 2,2 2,0 4,-1 0,0 1,0-1,1 1,-1 1,-1 0,0 0,1 0,-1-2,0 0,0 0,2 1,0-1,0-5,-3-1,0-2,0 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1145 1587,'15'-2,"-12"2,-2 6,-2-2,1-1,-1 4,-1-2,1-2,0 0,1 2,-2-1,2-1,2-8,0 0,0 1,-1 1,1-3,0-2,0 3,-1-4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1488,'6'19,"-3"-9,-2-5,0-1,-1 0,2 4,-1-4,0 2,-1-2,0-1,-1 1,0-1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1149 1608,'16'0,"-12"-2,1-1,-2 2,0 0,0 0,2 0,0 0,0 0,-1 0,-1 0,0 0,-7 2,-2 1,0-1,-1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1129 1576,'18'-6,"-15"3,1-1,-2 1,2 1,-1 0,0 2,0 3,1 2,-2-1,-1-1,0 0,0 0,1 1,-1 1,-1-2,-2 2,0-2,0 1,-2 2,2-2,0 0,-1 1,2-2,-1-6,5 3,0-2,0-1,0 1,2-2,0 2,1-1,-2 2,-1 0,0 1,0 0,0 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434 1038,'14'2,"-11"-3,1 1,-1 0,0 0,1 0,-1 1,2 0,1-1,-3 1,2 0,-2 0,1-1,0 0,-1 1,0-1,2-1,-1 2,3 0,-1-1,-3 1,0-1,3 0,0 0,3-1,-2-1,-4 1,1 0,0 0,0 0,0 0,1 0,-2 1,0 0,0-1,5 2,-2-1,-3 1,9-1,-9 1,0-1,2 1,2-1,-4 1,1-1,0 0,5 2,-6-2,2 1,-2-1,1 1,0 0,0-1,0 0,-1 1,1-1,-1 0,0 0,1 0,-1 0,2 0,-2 0,0-1,5 1,-5 0,1-1,-1 2,0-2,1 1,-1 0,1 1,1-1,0 0,0 0,-2-1,1 2,-1-2,0 1,1-1,-1 1,0-1,1 1,0 0,1 0,-2 0,1-1,0 1,0 0,-1-1,0 1,0 0,0 0,0 0,0 0,0-1,0 1,1-1,0 1,0 0,-1-1,1 1,-1 0,1 0,-1 0,0-1,1 1,-1 0,0 0,0 0,0 0,0 0,0 0,0-1,0 1,1-2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2488 1194,'39'-20,"-35"18,-1 1,0 1,-7 3,1 0,-2 1,3-1,-4 6,4-6,-2 2,1-2,-1 2,0-2,0 0,7-3,0-1,0 0,6-2,-5 1,-1 0,2 0,4 0,-5-1,-8 6,1-1,-3-1,3 2,-1 2,2-1,-1 1,3-2,-1 0,1 1,0 0,-2 9,1-7,-1-3,2 0,3-4,1-5,-1 1,0 2,2-2,-2 2,1 2,-4 7,-2-3,-1 2,0-1,2-1,14-7,-9 1,2-4,-4 4,-1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554 550,'-5'18,"4"-13,0-2,1 0,-1 6,1-5,-1 1,0 2,1-4,-1 0,-2-2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786 1090,'-9'33,"9"-28,-1 5,1-5,-1-2,1 1,0 0,-1-1,1 0,-1 1,1-1,-1 1,1-1,0 0,-1 4,1-4,-1 0,1 3,0-2,0 1,1-2,-1 0,3-1,-1 1,1-2,1 1,0-1,-1 0,3-1,-3 0,5-2,-4 0,0-1,-1-1,2 0,-3 1,0-1,-1 0,1 0,-1 0,0 0,1 1,-1-2,2-1,-2 3,0 0,0 0,0 0,1 0,-1 0,0-1,0 1,0-4,0 3,0 0,-1-3,1 3,-2-1,0 1,-1 1,-2-3,0 3,0-1,2 1,-1 1,-2-6,3 5,-1 0,-2-2,1 3,1 0,0 2,0-1,0 3,1 1,-1 1,0 1,0-2,2 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1237,'-8'10,"7"-4,0-3,1 1,-1-1,0 2,1 3,0-4,0 0,1 0,-1 1,1 0,0-1,0 1,0-1,1 3,0-4,2 4,-1-2,1 0,-2-2,1 0,-2 1,2-2,-1 1,1-1,-1 1,3-1,-2-2,0 1,0-1,0 0,0 1,1-1,-1 0,1 1,0 0,3-2,-4 1,0 0,0-1,4-3,0-5,-3-1,-2 4,-1 3,0 0,-1 0,0 0,0 0,1-1,-1 0,0-1,-1 0,1-2,-1 2,0 0,0 0,-2-4,1 6,0-1,0 1,0 0,0 0,0-1,-4-3,1 1,0 1,-5 2,3 5,3 3,0 4,2-4,0-1,0 0,-1 0,-3 4,4-5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597 1507,'39'16,"-34"-14,-2-2,3 2,7 0,-8-3,-2 2,3-1,-3 0,3 0,-3 0,1 0,-1-1,1 1,4-1,-5 0,0 0,6 0,-4-1,0 1,1 0,1 0,-4 0,1 1,0 1,0-1,0 0,3 1,-4-1,2 1,-1 0,-1 0,0-1,4 0,-2 0,-1 0,0 0,0 0,0 0,0-1,-1 1,6-2,-6 1,0 0,0 0,2-2,8 1,-7 1,-3 1,7-1,-6 1,1 0,-2 0,6 2,-6-2,4 3,-4-3,1 1,5 3,-6-3,2 2,0-2,-2 0,1 1,2-1,-3-1,1 1,-1-1,6 0,-5 0,-1 0,1 0,5 0,-4 1,3 0,-5-1,0 0,0 0,1 0,-1-3,-4 0,-1 0,-3-4,0 0,-1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588 1072,'9'21,"-4"-17,-1 1,1-1,-3-1,1 0,0 0,0 1,0 1,0 0,1-1,1 2,0-1,0-1,0 0,9 7,-11-7,1-1,3 5,-5-5,3 2,-2-1,1-1,-1-1,-1 1,1-2,-1 2,1 0,-10-3,2-2,0-1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1091,'-14'14,"10"-9,1-2,-4 3,4-2,0 1,-5 6,5-6,-1-1,1 1,-1-1,0 0,0 0,0 0,-1 1,1-1,-6 6,6-6,1 0,-4 4,5-4,0-1,1 0,-1 0,1 0,-3 1,-2-3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1217,'24'34,"-20"-25,-1-6,1 2,-1 0,0-2,0-2,-4-4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1251,'25'-2,"-21"0,-1 2,-3 3,-5 8,2-7,-1 1,2-2,-2 7,2-7,0 2,0 0,1 0,-1-2,-2 3,2-2,-1 1,7-5,-1-2,0-1,-1 0,1-1,2-8,-4 8,1 1,-1-1,1-1,1 0,-1 18,-2-7,0 0,0-1,-1-2,1 0,0 2,-1-1,1-1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1273,'9'23,"-7"-20,-1 3,1-3,-1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817 1258,'2'21,"0"-12,-1-3,-1-1,0 0,2 4,-1 1,0-6,0-1,1 8,-2-8,0 1,0-7,0 0,0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821 1236,'22'-3,"-19"3,0 0,0 1,0 0,0 1,2 0,-3 1,0 1,-1 3,0-4,-1 0,1 0,-1 0,1 1,0 6,-1-6,1 0,0 1,-1 1,1-2,0 8,0-8,-1 0,0-1,-3-6,-4-5,4 3,0 1,0-1,1 1,0-1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552 538,'2'0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831 1272,'11'-6,"-7"5,-1-1,2 0,-2 2,-5 4,0-1,0 0,-3 3,3 1,-1 0,0 1,2-5,0 1,-1 0,0 1,5-5,0-2,3-3,-3 2,-1 0,0 0,2-2,-1 1,4-6,-5 7,-1-1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840 1265,'15'67,"-14"-62,-1 0,-1 0,0 1,-2-2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358 496,'-8'14,"8"-11,0 0,0 0,0 0,1 1,-1 3,0-4,1 0,0 0,-1 0,1 0,1 0,0 0,1-1,0 0,1-1,-1-1,0 0,2-2,-1 0,-1 0,0-2,0-1,-2 2,1-1,0-5,-1 6,-1-1,1 1,-1 0,0 0,0 0,-3-1,0 1,1 0,-2 2,0-1,0 1,1 0,-1 1,1 0,0 4,1 0,2-1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453 484,'-11'29,"10"-26,0 0,1 0,0 0,0 4,0-2,1-1,0-1,-1 0,2 0,1-1,0-1,1 0,-1 0,0 0,0-1,0 0,1-2,0 0,1-1,-3 0,1 0,0 1,0-1,-1-2,-1 1,0 0,-1 0,1 0,-2-1,1 2,-1 0,0 0,0 0,-1 0,-1 0,0 1,-2 0,1 2,1 0,-1 2,1 2,1-1,0 2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233,'-5'16,"3"-11,1 0,1 0,-4 10,4-12,-2 1,1 0,0 0,1-1,1 0,3 0,-2 0,1-1,-1 1,1-2,0-1,0 0,4 0,-4 0,3-2,-3 2,1-1,-1 0,1 1,-1 0,2-1,-1 0,1 0,-2 1,-4-3,-3 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210,'14'4,"-8"-2,-3-1,0-1,0 2,0-2,0 1,0 0,-6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252,'14'2,"-9"-2,-1-1,-1 2,1-3,-1 3,1-1,0-1,0 2,-1-2,1 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344,'-23'19,"20"-17,1 1,-1 1,1-1,-3 4,2-3,-2 0,3-1,-3 3,2-4,1 1,-1-1,0 1,-3 2,0 1,1-1,3-1,1-1,-1 1,1-1,-1 1,1-1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1999 357,'18'5,"-15"-5,0 1,1 0,-1 0,1 1,-1-1,0 0,1 0,0 1,-1-1,0 0,7 4,-6-4,0 2,0-1,1 2,-2-3,4 2,-2-2,2 1,-3-1,0 0,-1 0,1 0,-1-1,8 4,-7-2,-1-2,0 2,0 0,2 0,-2-1,-8 2,2-2,0 0,-1-2,1-1,-1-1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455,'-1'20,"0"-16,1 1,0-1,0 0,-1-1,1 0,0 0,-1 3,1-3,0 2,0-1,0 0,0 1,0-2,0 0,0 1,2-1,1-1,0-1,0-1,2 0,-2 0,1-1,0 0,-1 1,0-1,0 1,0-1,0 0,-2-3,0 1,-1 0,1 0,-1-1,-1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553 538,'20'61,"-18"-55,-1-3,1-10,-1 3,-1-2,1 2,-1 0,0 0,0 1,1 0,-1-1,1 1,2 0,6-8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457,'22'3,"-19"-3,0 0,2 0,-2 0,0 1,0-1,-4 3,-4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508,'18'2,"-14"-3,1 1,-1 0,0 0,0-1,-1 1,0 0,0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501,'15'1,"-11"0,4-1,-3 0,-1 0,0 1,-1-2,2 1,-2 0,0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470,'6'45,"-6"-42,0 1,1-1,-1 1,0 0,0 1,1-2,-1 0,0 0,3-4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2133 462,'14'2,"-10"-2,3-1,0 1,-4 0,0-1,2 0,1 1,-3 0,0-1,0 2,1-1,-1 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2173 470,'5'13,"-3"-5,-2-4,0 0,0 7,-1-6,1-1,-1 8,1-8,0 3,0-4,0 1,0-1,-3-6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579,'-16'35,"12"-29,3-3,-3 2,1 1,2-3,-1 1,0 1,0-1,1 0,-1-1,-1 2,0-2,1 1,-1-2,1-5,3-1,0-2,1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574,'13'14,"-10"-12,0 0,2 2,1 0,-3-2,0 1,0-1,5 4,-5-4,0 0,0 0,1-1,-1 1,0 0,2 1,-2-1,0 2,0 1,1 12,-4-11,-1-2,-2-3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1776 678,'-4'23,"4"-19,-1 1,1-2,-1 3,1-3,0 2,-1 1,1-3,0 0,1 0,1 0,1-1,0-1,2 1,-1-2,-1 0,1 0,0 0,-1-1,0-1,-2-1,-1 0,0 0,-1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691,'21'-4,"-17"4,0-2,-1 2,0-1,0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620 548,'2'0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727,'16'0,"-9"-2,-4 2,3-2,1 0,-4 0,0 1,0 0,1-1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628,'6'16,"-5"-9,1-1,-2-2,1 0,2 7,-2-6,1-2,-1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731,'14'0,"-9"0,-1 0,-1 0,0 0,0 0,0 0,0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712,'7'17,"-6"-13,0 0,0 0,1 8,-1-6,-1-1,2 2,-2-4,1 0,2-2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1948 706,'28'-2,"-21"-1,-2 0,2 2,-3 0,0 1,-1 0,1-1,1 1,-1 0,-1 0,0 0,0 2,-7 0,1-3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699,'3'20,"-3"-16,0-1,1 0,-1 1,0-1,1 6,0-4,-1 7,0-8,0 0,1-1,-2 1,-3-4,0-3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783,'2'19,"-2"-14,0 0,1-1,-1 0,0-1,0 2,0-2,0 2,0 6,0-7,-1 1,1-2,0 0,0 0,-1 1,1 0,-1-18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900,'14'0,"-11"0,0 0,0 0,2-1,-1 1,0 0,-1 0,1 0,-1 0,4 0,-4 0,0 1,-9-4,3 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1806 899,'3'26,"-3"-21,0-1,1-1,-1 0,0 0,0 1,0 0,-1 0,1-1,-1 2,-1-2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1796 996,'2'38,"-2"-34,-1 5,1-4,0-2,0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621 548,'3'55,"-4"-52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1773 1081,'-1'27,"1"-22,0-2,-1 0,2 0,-1 3,0 6,0-4,0-3,0-2,0 2,0 0,-2-9,1 0,0-9,0 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1760 1070,'32'-6,"-29"6,1 0,-1-1,0 1,0-1,-2 4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1105,'25'-2,"-21"1,-1 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1185,'0'15,"1"-11,0 5,-1-3,1 1,-1-2,1-2,-1 4,0-4,-1 0,-2-3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1758 1283,'-6'36,"6"-31,0 1,0-3,0 0,-1 0,2 0,-1 0,0 1,0 0,0 0,1-1,1-16,-2 7,-1 1,1 1,-1 0,1 0,0 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1261,'14'21,"-12"-18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1796 1320,'-15'-9,"12"10,0 2,2 0,1 0,0 2,1-2,1 0,1 0,0 0,0 0,0-1,3-4,-2-1,-1-6,-2 6,0 0,0 0,1-5,-1 3,0 0,0-6,-1 6,0 1,1 0,-1 1,0 0,0-1,0 1,-2 7,2 1,0-2,0 0,0 3,1 0,0 6,-1-6,1-1,0-1,-1 0,1-1,0 1,-1-1,0 1,1 1,-1 0,-1-1,1 0,0 1,-1-2,0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1784 1381,'2'25,"-1"-20,-1-1,0-1,0 0,0 2,1-1,-1-1,0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1483,'-13'-3,"10"3,0 2,0 0,1 2,1-1,1 2,0-2,1 10,-1-8,1 0,0-1,0 0,0 1,0 0,1-2,1-1,0-5,1-1,-1-2,-2 2,0 0,2-10,-2 9,0-5,0 6,0 0,0 1,5 7,-1 0,-3 0,1-1,-2 1,2 5,-1-5,-1 0,0-1,1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824,'0'20,"0"-17,0 1,0 0,0 0,0 0,0 0,-1 1,1-2,0 1,-1 1,0-2,1 0,0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617 545,'27'0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1999 912,'0'29,"0"-26,-1 0,2 2,-1-2,0 0,1 5,-1 8,0-13,1 1,-1 1,-2-14,1 2,0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910,'20'7,"-16"-7,2 1,-3-1,0 0,0-2,-7 6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947,'2'0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1019,'0'33,"0"-30,0 0,0 2,1 0,-1-2,0 0,-1 0,1 5,0-5,-1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1123,'3'15,"-3"-12,0 0,1 3,-1-1,0-2,0-11,0 1,-1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1081,'21'29,"-17"-27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1122,'-9'14,"10"-11,0 1,1 1,-1-2,2-2,0-2,1-3,-2 1,3-11,-1 3,-3 8,2-3,-1 0,-1 3,2-5,-3 3,1 0,0 0,-1 0,1-2,-1 4,-3 13,2 2,0-6,1 0,-1 3,1-5,0 5,0 9,0-13,0 0,1 2,-1-3,0-1,0 0,0 0,0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1179,'-3'38,"3"-34,1-1,0 3,0 5,-1-7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2011 1291,'2'35,"-2"-32,0 0,0 3,0-3,-1 8,1-6,1 3,-2 1,0-3,0-3,1-6,0 0,0-2,0 2,2-1,0-3,0 3,-1 1,1-2,-1 1,3-1,-1 4,0 4,-1 11,-2-11,0 1,0 3,-1-3,0-1,-2-2,0-3,-2-5,3 4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2203 603,'2'24,"-1"-21,-1 1,0 0,1 1,-1 0,1 13,0-15,-1 0,0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621 574,'29'-7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698,'5'33,"-5"-30,1 1,-1 1,1 0,-1 2,1-1,-1-1,1-2,-1 1,0 1,1 1,-1-3,0-6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699,'19'-2,"-15"2,0-1,0-1,0 2,-1-1,0 0,-7 12,2-8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2209 746,'2'0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835,'4'43,"-4"-39,0-1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939,'-2'48,"2"-45,-1 1,1 0,0-1,0 1,-1-1,-1-13,2 6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2230 935,'9'13,"-6"-11,0-1,0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2269 965,'-10'-6,"7"9,3 0,-1 1,1-1,0 0,0 0,0 0,2 4,-1-4,1 0,1-1,0-2,1 0,1-3,2-8,-6 7,-1 0,1-1,0 1,0-7,0 5,0 3,-1 0,0-3,1-2,-1 4,0 1,0 0,1 0,-2 9,2 0,2 10,-3-12,1-1,-1 0,0 0,2 7,-2-5,1-1,-1 1,1-1,0 1,-1-1,1-1,-1-12,-2 1,1 0,0 2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731,'17'5,"-12"-5,-1-1,0 0,6 0,-6 0,-1 0,2 0,-2 1,-7 1,0 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957,'32'-7,"-29"7,0-1,0 1,0 0,1 0,8 0,-4 0,-4 0,4-1,-5 1,0 1,-3 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2270 1030,'1'20,"-2"-14,1 0,0-2,0 6,0-4,0-1,1-1,-1 1,0 0,0 1,1-3,-1 1,-3-7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675 529,'-6'30,"6"-27,-2 1,2-1,-1 2,1 0,0-2,-1 1,2-1,-1 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2274 1180,'-13'3,"8"-1,0 2,1 3,2-4,-2 3,3-3,-1 0,0 3,0 2,2-5,0 1,0 5,0-6,1 1,-1 0,3 3,3 0,3-5,3-3,-4-1,0-1,-2-3,-1-2,-3 2,-1 1,1-1,-1 2,-5-2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352,'22'-1,"-18"1,1 1,-1-1,0 1,2-1,-3 0,0 1,-8-2,1 1,0-1,-1-1,2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322,'3'32,"-3"-29,0 1,0 0,-1 1,1 5,0-6,-1 1,1-2,0 2,-1 0,1-2,-3-4,2-2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410,'-15'16,"13"-12,-1 0,1 0,-1 0,1 0,-3 1,2-2,1 1,-1-1,-2 3,2-2,1-1,-4 5,3-4,0-2,1 1,-1 0,-1 0,0 1,1-2,0-1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559,'17'0,"-14"0,6 0,-5 0,-1 0,2 0,-2 0,-8-3,2 2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537,'-3'50,"3"-46,-1 4,0-1,-2 3,0-3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657,'-18'19,"17"-16,-2 1,1-1,1 0,0 0,0 2,-1 3,0-4,0 3,0-1,0-3,-1-1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774,'-16'-5,"12"5,1 1,0 3,0 0,0 1,2 1,0-3,0 1,0-1,0 2,1-1,0 2,-1-3,1 0,0 3,0-1,1-2,1 0,1-2,0-3,1 0,4-3,-5 2,-1 0,1 1,-1-2,0 1,2-5,-1 3,-2 2,2 0,-2 0,1 16,1 4,-2-14,1 2,-1-2,2 1,0-1,0-4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648,'17'44,"-17"-40,1 2,-1-1,1-1,-1 0,1 0,1 10,-2-9,0-2,-4-5,0-2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772,'4'45,"-4"-42,1 0,-1 0,0 1,0 2,2-11,-2 2,0 0,1-2,-1 2,3 1,1 0,-1 2,0 0,3 1,-4 2,0 1,-2 1,-3 3,0-4,0-2,-1 0,0-2,-2 0,0-5,1-1,3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675 533,'17'55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2357 397,'19'5,"-12"-5,-4 0,0 0,1 0,1 0,4-1,-4 1,5 0,-2 1,-5-1,1 2,0-1,-8 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421,'38'8,"-35"-8,2-1,-2 1,3 0,4-1,-7 1,1 0,0 0,0 0,-1 0,-3-3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374,'33'16,"-30"-15,0 0,2 0,-2 0,0-1,0 0,0 1,0-1,0 1,1-1,3 1,-3 0,0 0,-1 0,-3 2,-3 1,0 1,-1 1,0 0,0-1,0 0,1 0,0-2,0 1,-1 0,0 0,-1 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436,'20'33,"-17"-30,-1 2,3 7,-1-3,-2-5,1-1,-1 0,1 1,-1 0,1-1,-1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579,'-19'-4,"14"4,-2 1,4 0,-1 0,1 2,2 0,0 0,0 0,0 1,1 1,0-1,0-1,0 4,0-3,1-1,0 0,1 2,1-1,2-1,-2-1,0-1,1 0,3 0,0-2,-2-2,-2 0,-1 0,1-2,-2 2,-1-2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975,'-8'23,"4"-19,2 0,3-1,2-2,0-1,0 1,3-1,0-1,-2 1,-1-1,2 0,13-3,-15 3,1 0,-1 1,-8 0,0 0,0 0,2-1,0 0,0-1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981,'2'19,"-3"-14,0-2,-1 0,1 0,-1 2,0 3,-1 4,0-8,1-1,-1 1,6-5,1-2,2-1,0-1,-3 3,0 1,-5 11,-3-3,3-4,0 0,-1 1,0-1,1 0,0 1,0 0,1 0,-4 5,3-6,0 1,7-9,-1 0,-1 0,-1 1,0-1,0 2,1-1,0 1,0 0,0 1,-4 6,1 0,0 1,1-1,-1 0,0 0,1 0,2 0,0-2,1-3,7-12,-7 6,-2 4,1-1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991,'-11'21,"8"-14,2-2,0-1,-1-1,1 1,-1 0,-1 0,1-1,-1 1,6-4,1-5,2-1,-5 3,2 1,-3 5,-1 1,1 0,-1 0,1-1,-1 0,1 0,-1 1,0 1,-1 10,2-12,-1 2,1-8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1038,'36'-3,"-32"1,-1 0,0 2,-1-3,-5-1,-1 0,1 1,0 1,-2-1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1002,'2'25,"-1"-15,-1-6,0-1,0 0,0 3,0-2,0 1,0 2,0-2,0-1,-1-1,2-8,0 2,-1-1,1 0,0 1,1-1,0 1,2-1,0 3,-1 0,0 1,-2 3,-1 0,-1 0,-2 3,2-3,0 0,0 1,-1 0,0 4,1-4,0-1,3-10,2 0,-1 0,-1 1,4-9,-4 11,0-2,1 0,-1 0,0-1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676 576,'13'-4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994,'-9'15,"6"-7,1-3,0 0,-1 2,1-1,1-3,0 0,3 0,1-3,4-1,-4 1,0 1,0-1,0 1,-1 2,-2 1,0 1,-1-2,1 1,-1 0,0 1,0 0,1-1,-1 0,-2 3,-1 0,1-5,-1-3,-1-3,4 1,1 0,0 0,-1 0,1-1,0-2,0 3,0-1,0 1,3 5,-1 1,4 3,-1 0,-1-3,0-1,-1-2,2 2,1-1,-1-1,-1 0,0-1,0-1,-2-2,0 1,0-1,0-1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1033,'-14'-6,"11"7,0 2,0 1,0 0,1 1,0 0,1-2,0 0,1 0,0 6,0-6,0 1,1-1,0 1,1 2,1-3,0-3,0-1,2-6,-3 3,0 0,0-1,-1 1,2-2,3-2,-5 5,1 0,0 0,-4 10,1-4,0 4,1-4,0 1,0 8,0-8,0-1,0 0,0 1,0-1,3-4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2863 1049,'40'-4,"-37"4,0 1,0 0,-6-5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2890 1014,'4'43,"-4"-40,0 1,0 0,-1 0,1 0,-1-1,1 0,0 0,-1 0,4-19,-2 11,0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971,'-3'57,"3"-52,-1 0,1 0,-1 3,1-4,-1-1,1 0,0 7,0-6,0 3,-1-4,1-6,-1-1,1-2,-1 1,1 1,0-2,0 2,1 1,0-1,1-1,0 0,1-3,2 1,-2 4,2 1,-2 3,0 1,-2 1,0 4,-1-4,-1 3,0-3,-1 1,0 1,-2 0,2-2,-1 4,1-4,1 1,-2 2,1-3,-2-3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1018,'13'5,"-10"-4,1-1,-1 0,0 1,0-2,1 1,0 0,-1-1,0 1,-9 1,2-1,1 1,0-1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1041,'2'0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991,'14'5,"-11"-4,0-1,2 3,2-1,-3 0,0-1,0 1,-1-2,0 2,0-1,0 0,-6 3,2-1,-2 2,0 0,0-2,1 1,-1 1,0-2,1 1,-1-1,1 0,0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937,'-3'15,"1"-9,0 0,1 1,0-1,0-1,0 0,0-1,0 0,0 0,0 0,0 5,-1 3,2-7,0 0,0 2,0-4,2 0,2-1,-1-2,2 0,-2 0,1-2,0 1,1-4,-3 0,-2 1,1-1,-1 1,-1 1,0-4,-1 2,-1 0,0 1,-2 0,2 2,-5 0,1-1,4 2,-1 0,1 1,-2-1,-2 1,4 1,0-1,8 1,-2-1,0 0,1 1,0-2,0 1,0 0,0 0,5 0,-5-1,-1 1,0-1,0 0,4 0,-4-1,0 2,0 0,0 2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3194 1008,'1'20,"-1"-12,1-5,-1 0,0 2,1-2,-1 2,1-1,-1-1,1 0,-3 1,-3-4,2-2,0 1,-1-1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1211,'8'-22,"-9"19,1-2,-1 1,1 1,3-1,-1 1,5-5,-4 6,0 2,0 1,0 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743 530,'1'15,"0"-10,0-1,-1 4,1-4,-1-1,1 0,-1 1,1-1,0 0,0 1,2 5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1175,'42'-6,"-39"6,5-1,-5 1,0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1216,'2'44,"-2"-39,-1-1,1 1,0 0,0 9,0-7,0-2,0-1,-1 2,0-2,1-7,0-2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1221,'25'-3,"-22"3,0 0,0 1,-2 2,1 0,0 0,-1 1,-1-1,0 2,0-2,0 0,0 0,0 0,0 4,-1 2,1-5,-1-1,0 1,1 0,-1 7,-1 3,1-10,-1-1,-2-2,1-1,0-1,-7-5,8 2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1259,'25'-6,"-20"5,1 1,8-2,-9 1,-1-1,0-2,-3 1,-1 0,-2-2,-1 2,-1 1,-4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2626 1206,'15'24,"-14"-19,-1-2,0 0,1 1,0 2,-1-3,1 1,-1-1,0 0,0 0,-3-5,-1-2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2593 1281,'29'-3,"-26"3,4-1,-3 1,-1-1,0 1,6-1,-5 0,0 0,2-1,-3 1,4-3,-4 3,1-1,-2-1,1 2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1174,'-25'45,"22"-41,0-1,0 1,1 1,0-2,0 1,1 0,-1 0,1-1,6-6,-2 1,0-1,0 1,1 0,-1 1,0 1,-2 6,0 3,-2-2,0-1,1-3,-1 2,-1 3,2-5,0 1,0-1,-1 1,-1-1,0-12,2 0,0 6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1230,'32'-5,"-28"5,-1-1,-7-1,0 1,-1 0,2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1209,'7'39,"-7"-31,0-5,0 0,0 0,0 0,0 3,0-3,-1-8,2 2,1 0,-2-1,2 1,-1 0,2 2,0 1,0 2,0-1,1 4,-4-2,-1 2,-2 1,1-3,-6 10,5-8,1-2,0-6,3-9,-1 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2788 1177,'-8'46,"7"-43,1 1,-1 6,0-5,0-1,1-1,-1 1,0 0,1-1,0 0,-1 1,5-6,-2-2,-1 1,3-3,0 1,1-2,-2 3,0 0,0 1,0 2,-7-1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719 552,'7'12,"-10"-9,-1 1,0 0,2 0,-1-2,7-5,1 0,-2 1,1-1,-1 2,1-1,0 0,-1 1,0-1,0 2,-7 4,1 0,0-1,-1 2,1-2,-1 0,3 0,-1 1,2-1,7-6,-4 1,2-1,0-1,-1 2,0 0,1-1,-2 1,0 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1245,'-2'41,"1"-36,0 4,0-5,-1-1,-1 3,2-3,-2 3,1-3,-1-4,3-3,-1-1,1-2,-1-7,1 8,1 1,-1-7,0 9,1 0,1 0,1 4,2 2,-1 1,0 0,0-1,-1 1,1 0,-1-1,1 4,-1-3,-1-1,0 1,2-3,-2-5,-1-1,-1 0,1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1179,'-4'20,"3"-16,0 0,0-1,0 0,1 0,-1 0,0 0,1 0,-1 7,1-5,-1 0,1 0,-1 6,0-3,1-5,0 0,0 2,1-2,0 0,2-1,0-2,4-5,-4 1,0 1,-1-1,1 1,-2 0,0 0,-1 0,-1-1,-1-1,2 2,-1 0,0-1,-2-1,1 2,-2-2,1 4,-4-3,4 3,0 1,0 0,0 0,0 0,0 1,0 0,-5 2,4-2,2 2,6-2,1-1,6-2,-8 2,3 0,-2-1,0 0,6 0,-5 1,7-2,-2 1,-7 0,0 1,0-1,1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2950 1245,'2'21,"-1"-16,-1-2,0 0,0 0,1 0,-1-8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1222,'34'-4,"-30"5,-1-2,1 1,-1 0,0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3023 1188,'-2'22,"2"-19,0 1,0-1,0 0,0 1,0 7,0-6,0 15,1-14,1-1,1-5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3100 1213,'-8'-2,"5"3,-1 0,0 2,1 0,1 0,1 0,-1 1,-1 6,3-5,-1-1,0 4,0-2,1-2,0-1,2 0,1-2,5 0,-4-1,0 0,-1 0,3-1,4 0,-2 0,-5 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1216,'14'2,"-8"-2,-2 0,0 0,2 0,-3 0,0 0,0 0,0 0,0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3203 1182,'27'11,"-24"-9,1 0,0 0,-1-1,-1 2,-3 1,-3 3,0-1,2-3,0 2,1-1,0-1,0 1,0-1,0 1,0-12,1 4,1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1142,'-6'17,"5"-14,0 0,0 0,1 0,-1 1,0 1,1 1,0-1,-1 0,0 0,1-1,0 10,1-10,0 0,2-1,0-1,0-1,0-1,0 0,0-2,-1-1,-4 0,1 0,-3-3,2 3,-2-2,2 2,0 0,-3-2,3 1,0 0,0 1,-1 0,-1-1,-2 0,1 2,-1 2,3-1,0 1,6 0,0 0,3-1,0 1,-2-1,-1 1,0 0,0 0,3 0,1-1,-3 1,0 0,-1 0,0 0,0 1,0 0,0-1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3351 1209,'27'5,"-24"-5,0 2,-6 5,-1-3,2 1,0 0,1-1,1-1,3 0,6-1,-6-2,4-1,-3-3,-1 2,0-1,1-2,-2 1,-1 1,-1 0,-1 0,-1 0,-1-1,0 0,-1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768 532,'2'0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464,'-5'16,"4"-10,-1 1,1-3,0 0,0 0,-1-1,1 0,1 0,-2 2,2-2,0 2,2-2,1-1,0 0,0-1,0-2,2-2,-3 0,2-1,-2 1,0 0,-3-1,-5-1,3 4,-2-2,-2 1,3 1,0 0,1 1,0-1,-2-1,2 1,0-1,0 1,6 1,6 0,-3-1,-2 1,-1 0,2-2,1-1,-3 2,0 0,0 0,0 2,0 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501,'1'22,"-1"-19,0 0,0 0,1-6,-1 0,0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514,'-10'27,"8"-23,1 0,-1 0,-1 1,0-1,1 0,-1 0,3-1,-2 1,2-1,0 0,-1 0,1 0,0 7,1-6,1-1,0 1,1-1,1-1,-1-1,1 0,0-1,0 0,1 0,-1-1,0 2,0-3,4 1,-3 0,1-1,0 0,-2-2,-1 0,0-1,-2 1,-1 1,1 0,0 0,-1 0,-1-6,1 6,-1-1,1 1,-3-2,2 2,-2-5,2 4,-1 0,0 1,-1 0,-3-1,2 3,0-1,0 1,1 1,-3 0,2 1,-3 2,3 1,-1 0,1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2724 300,'-24'22,"21"-19,1 0,0 1,0-1,-1 2,1-2,1 0,0 0,-1 0,0 4,1-4,1 2,-1 11,1-12,0 0,1-1,1 1,-1-1,2 1,2-1,-1-2,-1 1,7-2,-6 0,0 0,0 0,0-1,-1 0,1 1,7-4,-7 2,5-1,-4 1,-1 0,0 0,-1 0,3-3,-4 2,0 0,-1 0,1 0,0-1,-1 1,0-1,0 0,-1 0,-1 0,0 0,-1 1,1 0,-2-2,-4-3,0 2,3 4,0 0,-5-1,6 3,-1 0,-3 1,3 1,0 2,2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2821 260,'-7'18,"6"-14,0-1,-1 1,1 0,1-1,-1 1,2-1,0 0,2 1,3 1,-3-4,0 0,0-2,0 1,-2-3,-3-2,1 2,-2-1,1 1,-3-1,2 2,-6-1,6 3,0-1,0 0,0 1,-2 0,-1 1,2 0,13-3,-2 0,-4 2,1 0,-1 0,1 0,0 0,8 0,-7-2,-1 3,-1-2,0 1,0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07:5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297,'14'18,"-19"-13,5-2,1 0,3 0,-1-1,0-1,5 1,-5-2,1 1,-1-2,0 1,0-1,-3-3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2212 146,'-24'24,"22"-20,0-1,1 0,1 0,0 0,2 0,0 1,0 1,0 1,0 1,-1-4,1 1,2 0,1 0,-1-2,0-1,1 0,0 0,-2-1,1 1,0 0,-1 0,0-1,0 1,1 0,-1-1,0 0,0 1,1 0,0-2,7 1,-8-1,0 0,1 0,-1 1,2-2,-2 1,0 0,0 1,0-1,0-2,0 1,0-1,-1-1,-1 1,0-1,1 0,-1 1,-1 0,-1 0,-2-1,0-2,1 3,0 0,0 0,-1-1,2 1,-3-1,1 1,-2-2,0 3,2 0,0 1,-4-1,3 1,1 0,-1 0,1-1,0 1,0 1,0-1,-1-1,1 2,0 0,-1 0,0 1,0 0,-8 2,9-2,0 0,-2 1,2 0,-1 1,1 0,0-2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2428 142,'-24'25,"22"-22,1 0,0 0,0 0,0 2,1-2,0 0,2 0,-1 0,2 2,-1-1,0 0,-1-1,0 0,1 0,0 0,-1 0,2 0,1-1,0 0,2 1,-3-2,1 0,2 0,-2 0,-1 0,0 0,1 0,-1 0,3 0,-3-1,1 1,1 0,-2-1,2 0,-2 1,1-1,0 0,0 0,1 0,-2 0,0 0,1-1,-1 2,0-2,0 1,1 0,0 0,-1-1,0 1,0 0,2-1,-1 1,0-1,-1 0,1 0,-1 0,1 0,0-1,-1 2,0-2,1 0,0 0,0 0,-1-1,0 2,0-2,0 0,0 2,0-2,-2 0,1 0,0 0,-1 0,0 0,-1 0,-1 0,1 0,-1 0,1 0,0 0,-1 0,-2-2,2 2,-2-1,-2-2,1 2,1 2,0 0,0 0,0 1,0 0,0-1,0 1,0-1,0 1,0-1,-1 1,1 0,-3-1,3 2,-1-1,-7 0,5 0,3 1,-4 0,4 0,0 0,-1 1,1 0,-4 0,-3 0,4 0,-8 1,11-1,-1 0,-2 2,3-2,0 0,0 0,-5 3,4-3,-1 1,-1 2,2-2,0-1,1 1,-1 1,0-2,0-1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140,'-15'4,"12"-4,0 1,0 1,0-1,1 2,0 0,1 0,0 0,0 1,-1 0,1-1,1 0,-1 1,0-1,0 0,0 0,1 0,0 0,-1 0,2 0,-1 2,2-2,-1 0,1 0,-1 1,1-1,1 1,0-1,0-1,-1 1,1-2,0 1,0-1,0 0,0 1,0-1,0 0,0 0,2 0,-2-1,0 1,1-1,-1-1,0 0,0 0,0 0,0 0,0-1,0 0,-1-1,1 0,0-5,0 3,-2 2,-1 0,1 0,0 0,-1 0,0 0,0 0,0 0,-1 0,0-1,0 1,0-3,-1 3,1-1,-2-2,1 3,0 0,-2-1,1 2,-4-1,1 1,1 1,0-1,0 2,-1-1,2 1,1 0,0 0,0 0,-8 0,-5 0,11 0,2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767 553,'19'-4,"-19"7,-2 1,-1 0,0-2,1 1,8-3,0-2,-2 1,-6 6,0-2,0 0,0 0,-1 0,10-4,-3 0,0 0,-1 0,0-1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799 556,'22'-2,"-22"5,-2 1,-2 0,1 1,0-2,1 0,6-3,0-2,-1 1,0-1,0 1,0 4,-2 2,0 5,0-3,-1-3,0-1,0 0,0-7,0 0,0 1,0-2,1-2,0 4,0 0,2 1,0 2,0 0,0 0,-4 3,-4 8,1-6,2-2,1 0,4-4,1 0,0-2,-1 0,-3 0,-1-3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1079,'14'5,"-10"-4,-1 0,3-1,-2-1,0 2,0-2,0 1,0-1,2 1,-1-1,-1 1,-1 1,-8 0,2-1,0 1,0-1,0 0,0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777 525,'2'0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1846 1100,'14'2,"-11"-2,2 0,-1 0,0 0,1 0,-1-1,-1 1,0 0,0 0,0 0,-1 3,-5-7,-1-2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1872 1046,'20'9,"-17"-8,2 0,2 1,0 2,-4-3,0 0,0 1,0 1,0 3,-3 0,0-3,0 1,-2 1,0-1,0-1,-2 0,0 1,0-1,1 0,-6 3,6-5,-1 2,-5 1,6-9,0 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2013 1055,'0'13,"0"-7,0 1,-1-1,1-1,1 0,-1-1,-1 2,1-1,0 1,-1 1,1 12,-1-14,0 0,0-1,1 0,0 0,-1-1,1 3,0-3,0 0,0-7,4-8,-3 7,1-3,-2 3,1 0,0-2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2019 1050,'14'-1,"-9"0,-2 1,1 0,0-1,3 1,-2 0,0 0,-2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2024 1095,'26'-4,"-23"3,1 1,-1-1,0 1,0 0,2-1,-3-2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1062,'24'-3,"-21"3,1 0,-1-1,1 1,-1 0,0 0,0 0,0 1,0 1,-1 2,-1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2117 1069,'-5'27,"5"-22,-1-2,1 0,0 9,-1-4,1-4,0 1,0-1,0-1,-1 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2165 1007,'-2'20,"2"-17,-1 5,1-5,-1 0,-1 0,1 1,-1 1,-1-2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1058,'-2'23,"2"-18,-1 0,1 0,-1-1,1-1,-1 1,-1 5,2-5,-1-1,1 1,-3 14,2-15,0 0,1 1,-1-1,1 0,3-3,1 1,-1 0,7 0,-7-1,0 0,0 0,1-1,-1 1,2 0,-2 0,0-1,-3-2,-3-2,1 1,0-5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1060,'20'-3,"-17"2,0 0,0 1,0 1,0-2,-6 6,0-2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778 525,'-14'-11,"14"15,1-1,1 9,-1-5,0-1,0-1,0 5,0-6,0-1,-1 1,1 0,-1 0,1 7,-1-8,0 4,1-1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2197 1099,'34'-4,"-31"3,1 1,-1-1,1 1,-1-1,0-2,0-2,-1 0,-1 1,0-1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1003,'-10'43,"8"-40,-1 2,1-2,0 0,-1 2,1-2,1 1,-1-1,-2 2,1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2014 1279,'-15'-12,"12"11,0 0,-1 0,1 2,0 0,-1 1,2 1,-1 5,1 1,1-4,1 0,0-1,0 1,0-1,1-1,-1 0,1 1,1-1,1-2,0-2,5-4,3-9,-4-1,-5 11,0 1,0 0,2-2,-1 1,-2 7,-2 3,1 1,0 0,-1-2,1 4,0-6,-1 2,0-1,0-1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1963 1233,'-5'40,"4"-37,1 0,0 6,-1 2,1-5,-1 2,1-4,0 0,0 2,-1 4,1-3,0-4,0 2,0-2,0 0,0 0,3 0,-1 2,-1-2,1-9,0-9,-1 8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1969 1233,'19'-3,"-16"3,3-2,-2 2,-1 0,5-1,-2 1,-1-1,-2 2,1 0,-2 3,-1 0,-1 0,0 8,-1-9,0 5,1-4,-1 1,-1 14,2-12,-2 13,1-15,1 1,-3 11,3-11,-1-1,1-2,-1 0,-1 4,1-3,-1-8,1 1,0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1957 1367,'25'-9,"-20"8,-2 2,1-1,0-1,6 1,-5 0,-1-1,0-1,0-2,-3 1,0-1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2054 1301,'44'-12,"-41"12,2 0,-1 1,0-1,-1 0,0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1255,'5'63,"-5"-60,0 3,1 0,-1-3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2133 1230,'-3'62,"2"-57,0 5,1-6,0 0,-1 2,0-3,1 0,-1 1,1-8,1 0,0-3,0 0,2 0,-2 4,-1-1,3-2,0 2,-1 0,1 1,0 3,1 9,-4-4,0-1,0 1,-1-2,-1 3,-1-1,2-1,-2-1,2 0,-4 2,2-1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1284,'32'-1,"-29"1,0 0,0 0,-4-3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865 525,'7'17,"-4"-17,-1 3,-2 0,-2 0,-3 0,2-2,0 0,2 3,1-1,1 4,0-3,0 5,1 5,-2-6,1-4,0 2,-1-3,-1-6,1-1,0-7,-1 2,1 6,0-2,0-2,3 1,-1 2,0 0,2 0,-1 1,0 2,3-4,-3 4,0-1,0 3,1 7,-2-3,-1-1,1 0,-1 0,0-1,0 0,0 1,-1-1,2 1,-2-1,1 0,-1 0,0 0,0 0,-3-1,0-2,0 2,-3-3,3-3,-1-1,2 1,0 1,-3-5,2 3,2 2,1 0,2 0,-1-1,2 1,0 2,-3 6,-2-1,-4 10,4-11,0 1,7-9,-1 2,-1-1,-1 1,-2 0,-2 0,-1 0,2 0,-2-1,1 1,3 10,0-1,1 0,-1 0,3 9,-2-9,-1-2,0 0,1 2,-1-2,0 0,0-8,-1-14,1 10,-1 2,1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2195 1267,'-2'44,"1"-33,1-8,2 1,0-7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2252 1275,'-15'0,"12"2,-1 3,3-2,-4 8,4-7,0 0,1-1,0 0,-1 2,14 23,-9-25,18-9,-13 1,-4 2,-1 0,-1 1,0-4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2330 1079,'21'1,"-18"0,0-1,0 0,0 0,0 1,-5 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1098,'18'2,"-15"-1,3-1,-3 0,0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2353 1060,'27'6,"-24"-6,2 0,-2 0,1 0,0-1,-1 1,-2 4,-3 1,0 1,0-1,0 0,-3 1,3-3,-3 3,-4 3,7-6,-2 1,1-3,0-6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1095,'-1'15,"1"-12,-1 0,0 3,1-2,0 1,0-2,-1 0,1 1,-1-9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1046,'3'14,"-3"-11,1 4,0 5,-1-6,0-1,0-2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2499 1117,'-12'-13,"9"13,0 3,2 0,1 0,0 1,1 2,-1-2,4 1,-1-3,0-1,0-1,0 0,0-2,1-4,1-5,-3 6,1-4,-2 6,2-6,-2-2,0-4,1 6,-2 6,0-1,-1 8,0 3,1 0,-1 1,1 13,-1-16,1 0,0-1,0 0,0 10,0-9,0-1,0 0,0 0,-1-1,1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2447 1217,'-1'19,"0"-10,1 1,0-2,-1-5,1 5,0-4,0 1,0 6,-1-1,1-4,-1-3,1 1,-1-1,2 0,-1 0,0-6,0 0,0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2454 1215,'17'1,"-12"-1,-1 0,1-1,-2 1,4 0,-3 0,-1 0,0 0,1 1,-1-1,-2 3,-1 0,0 1,0 7,0-4,0-1,-1-1,1 0,0 9,-1-1,1-5,0-1,-1-1,0 3,0 2,0-8,0 1,0 5,1-6,-1 1,1-1,-1 0,1 0,-4-10,-1-4,2 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948 518,'2'0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2431 1329,'45'-9,"-40"7,-2 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2478 1262,'-17'-1,"14"3,1 1,2 1,-1-1,1 0,0 1,1 0,1 1,2-2,-1-5,5-7,-5 5,0 2,-1-1,1 1,-3 5,0 4,0-2,0 0,0 4,0-2,0-4,1 2,1-2,0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2540 1274,'17'-1,"-13"1,0 0,-1 0,1 0,-1 1,0-1,2 0,-2 1,0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2565 1245,'2'46,"-2"-30,0-13,0 1,1-1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2607 1235,'-6'41,"6"-36,-2 6,1-1,0-5,0 1,0-2,1 0,-1-1,2-8,0 1,1-2,0 1,-1 2,0-2,1 2,0-1,2-1,0 2,-1 3,-1 5,-1 1,0-3,-1 7,-1-6,1-1,-2 0,0 3,0-2,-1-2,-3-2,3-2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2634 1289,'43'-1,"-40"1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1267,'3'53,"-3"-50,1 0,2-4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2729 1268,'-11'4,"8"-1,-1 3,3-2,0 1,0 0,1 0,-1-1,2 3,0-3,0 1,1 0,1 0,0-2,2-1,-2-1,2-3,-2 0,0-3,-2 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2614 1064,'14'0,"-6"0,2 1,-3-2,-3 1,0-1,-1 2,0-1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2635 1084,'3'22,"-2"-19,-1 1,0 1,0-1,0 3,1 5,-1-7,0 0,1 3,-1-1,-1-4,1-11,0 3,0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949 518,'-3'19,"2"-16,0 1,2-1,0 0,-1 0,1 0,-4-1,-1-3,1 1,-1 0,-1 0,3 3,2 0,3-1,0-2,0 0,1-2,0 1,1-3,0 0,-2 2,-5 7,-1-2,1 0,2 1,3-4,1 0,-1 0,0 2,-6 3,1-2,-2 3,1-3,10-1,-3-1,0-1,-4 3,-2 0,0 0,0 0,0 0,-1 1,-2 0,2-1,2 0,4-2,7 0,-4-1,0 1,9 0,-12-1,3-1,-3 1,1 0,-3-4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1020,'-6'38,"5"-35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1069,'1'35,"-2"-31,0 3,1 3,-1-7,1 5,0-3,-1 0,2-1,-1-1,5 0,1-3,0 0,1-1,-2 0,-2 1,4-2,-4 2,0-1,0-1,-7-4,1 1,1 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2727 1071,'26'-4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1105,'22'-4,"-18"3,1-1,-2 1,0-3,0 0,1-4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2781 1016,'-2'18,"2"-10,0-5,-1 6,-1-3,2-3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1100,'14'2,"-11"-1,1-1,0 1,-1-1,0 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1125,'25'3,"-22"-3,0 0,1-1,0 1,-1-1,-2-3,-3 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2841 1059,'20'22,"-15"-18,-3-1,1-1,0 1,1 0,-1-2,-1 2,1 0,-3 1,-1 0,0-1,-1 0,0 0,-3 6,2-5,-4 6,1-4,-1 0,4-3,1 0,-1-1,-5-2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2968 1098,'-11'-14,"8"13,0 1,-1 3,1-1,0 0,-1 2,0-1,0 1,2-1,-3 3,3-1,1-2,0 7,1-7,1 1,0 0,3-2,-1-2,1 0,0-1,0-2,-1-1,-1 1,4-3,-3 2,0 2,-1-1,1 1,-2 5,0 8,-1-5,0-2,0-1,1 2,0-1,0-1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2952 1260,'-10'-13,"7"12,-1 2,0 0,1 0,-1 1,1 1,-1 0,3 0,-1 0,2 0,-2 4,2-4,0 2,0-2,0 0,1 3,2-3,0-2,1-1,4-3,-4-1,4-4,-5 4,1 1,-1 0,0 1,0 0,0 5,-3 0,0 9,1-5,-1-1,1 3,-1-6,1 2,2-6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1206,'14'26,"-14"-22,0 1,-1 6,1-8,-1 1,1 0,-1 1,2-1,1-1,1-2,2 0,-1-1,1-1,-1-2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1083 501,'17'0,"-13"-1,2 0,-2 1,-1-1,1 1,2 0,-3 1,0-1,0-1,1 2,1-1,0 0,-1 0,3-1,-3 1,2 0,-3-1,2 2,-2-2,2 0,-1-1,0 2,-1-1,0 0,0 0,1 1,-1-1,-2-5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1271,'14'1,"-10"0,0-1,1 1,1-1,-3 0,2 0,-2 1,0-1,0-1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1232,'-3'39,"3"-35,-1 0,1 7,0-8,0 0,2-8,-4 19,3-11,0 0,0 1,1-1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1236,'20'-20,"-41"62,21-39,-1 2,0 3,1-5,-1 4,1-2,0 0,0 0,-1 0,0 1,0-2,0-1,1-6,4 2,-7 0,4-4,0-1,0 0,1-3,-1 6,3-6,-2 6,1 1,0 1,0 1,0 0,0 3,-3 0,-1 6,0-4,-1 5,2-6,-2-1,-2 0,1-1,0-1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1272,'19'3,"-13"-3,-2 0,0 1,-1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1254,'11'-7,"-20"62,9-51,-1-1,1 6,1-6,2-5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3274 1265,'11'-4,"-47"6,33-2,0 1,-1 0,-4 3,6-1,1 0,-1 4,2-4,0 1,1-1,-1 1,0-1,4 5,6-1,-7-6,4 1,-2-1,1-2,-2-1,1-4,-4 3,-1-6,-2 3,1 2,5 4,-8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3032 1075,'21'3,"-16"-2,-2 0,2 0,1 2,-3-2,0 0,-8-1,2-1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1089,'1'14,"-1"-11,0 0,2 2,-1 8,-1-8,0-1,0 0,0 3,-1 0,1-4,-1 1,0-1,1 1,0-1,-1 2,1-1,0 0,-2-17,1 9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3129 1011,'-8'33,"7"-30,-2 4,2-4,0 0,0 0,-2-2,0-2,0-2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3150 1081,'-3'17,"2"-14,0 3,1-3,-2 3,1-2,0 5,0-3,0-1,1-2,-1 4,0-3,1-1,0 0,3 0,0-2,0-1,2-1,-1 1,-1 0,2-2,-2 0,2 1,-1 0,1 0,-2 1,4-1,-4 0,-12-6,5 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1244 474,'41'-15,"-38"15,0 0,-3 3,-3-2,-1-1,1 1,0-1,1 3,2 0,0 0,0 0,0 1,0-1,1 0,-1 0,0 0,0 0,0 4,0-3,2 0,1-5,0-2,0-1,0 2,0-1,-2 0,2 0,2-10,-3 10,-5 2,0 3,-2 1,0 0,2 0,-2-1,1-1,1-1,0 1,0-1,-2 1,2 1,2 1,0 0,1 0,1 0,-1 0,2 0,-1 0,0 1,0-1,-1 0,1 1,0 2,0-3,2-3,0 0,1-2,1 0,-1-1,-1 2,0 1,0-1,0 1,1 0,0-1,-1 1,1-2,-2-1,-1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1076,'23'6,"-20"-7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3141 1118,'4'-2,"14"3,-15-1,0-1,2 1,0-1,-2 0,0 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1038,'-4'15,"2"-6,2-6,-2 4,2-3,-1-1,0 3,0-3,0 0,-2-2,-1-1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1101,'6'-14,"-9"11,0 3,0 2,1 1,0 1,2-1,2 1,0-1,1-1,1 1,-1-3,0 0,-2-3,-3 0,-1 0,0 1,0 1,0 1,0 0,0 0,1 3,3 0,1 0,1 0,0-3,0 0,1-3,-2 0,-2 0,-1-2,0 2,0 0,0 0,-2 2,1 5,0 1,3-2,-1 0,2 0,-1 0,2-2,0-2,-3-2,-1 0,-1 0,-1 2,-2 2,2 0,2 4,2-2,1 0,1 0,0-2,1-2,-1-1,0-1,-1 0,-1-1,-1 0,-2 1,-3-2,2 4,0 1,-1 3,1-1,2 1,1 0,1 0,2-2,0 0,0-1,0 0,-4-3,-2 1,0 3,3 2,2 0,1-4,-1-2,-3 0,0 0,-3-2,2 9,4 1,-1-2,0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1279,'-7'14,"7"-11,0 2,0-1,-1-1,2 0,1 0,1-4,0-1,0-1,-2-1,-2 1,0-3,0 2,0 1,-1 0,-1 3,0 5,2 0,0-1,1 1,0-1,0-1,2 0,1-3,0-1,2-2,-4 0,1-4,-2 4,0-1,0-1,-1 2,-2 1,0 1,0 3,1 2,1-1,0 1,1 0,1 0,2-1,1-1,-1-2,0 0,1-6,-2 2,-1 0,-1-1,-1 2,0 0,-2 1,-1 1,1 0,0 1,2 3,1 1,0 1,0-1,0-1,1 0,0 0,2-5,-2-1,0 0,-1 0,-2 0,-1 0,0 4,1 2,1 1,2-1,0 0,1 0,1-3,-1-3,-1 0,1-1,-1 1,-1 0,-1 0,0 0,-1 6,1 2,1-2,0 1,1-1,1-6,0-1,1-2,-3 3,-2 0,-1 2,0 3,1 1,1 1,1 0,0-1,3-7,-1 1,-2 0,-2 8,0-1,1 2,1-3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1103,'-3'13,"6"-12,0-2,2-1,-3-1,1 0,-2-1,0 1,-3 0,-1 2,-1 1,1 0,0 0,1 3,-1-1,2 1,1 0,1 0,3 1,-1-3,0-1,0-2,0-1,-2 0,-4 0,0 2,0 0,0 3,3 1,0 0,1 0,2-2,0-2,0-1,-2-1,-2 0,-1 0,0 6,2 0,3-2,0-2,0 1,-1-3,-5 1,0 2,0 1,0 1,3 1,3-1,0-2,-2-3,-4 1,0 1,3-2,-3 3,3 3,-1 0,1 0,3-4,0 0,-1-2,-5 0,0 2,0 1,2 4,0-1,1 1,1 0,-1-1,0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1269,'-6'15,"8"-12,1-2,0-3,0-1,-2 0,0 0,0-1,-3 1,0 0,-2 1,1 4,3 1,1 0,2-1,0-2,0-2,-2-1,-1 0,0 0,-2 0,-1 4,2 2,1 0,-1 0,4-2,0-3,-3-1,-2 0,-1 2,-1 2,1 1,3 1,0 0,1 0,2-2,0-1,0 0,-4-3,-2 0,0 0,0 3,0 3,3 1,1-1,0 2,3-2,-1-3,0-3,-1 0,-1 0,-1 0,-1 0,-2 0,0 3,2 3,3 0,1-3,0-3,-3 0,-3 0,0 4,0 0,2 2,3 0,1-3,0 0,-6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465,'1'18,"0"-7,-1-7,0-1,0 0,0 0,2-7,-1-1,0-1,0 2,0 1,0-1,0 0,3-2,0 3,0 0,-1 3,2-1,-1 4,-2 0,0 1,-2-1,1 0,-1 1,0-1,0 1,0-1,-1 0,0 0,-12 2,9-6,1-1,3-1,0 0,0 0,1-3,0 3,0-1,2 2,-2 5,-2 3,0 6,0-9,-3 4,1-1,2-2,-1 4,1-4,0 0,1-1,3-10,-2 1,0 3,1 0,-1 0,3 3,-1-1,0 2,2 1,-3 1,0 0,0 0,1-1,0-7,-1 0,0-2,0 2,-1 2,1-1,-1 1,0 7,0-1,0 1,0-1,0 0,1-10,-2 3,1 1,-1-11,0 9,1-8,0 9,-1 1,7 16,-4-6,-1-1,0-1,0 2,0-1,0-3,-1 1,5 26,-6-21,0-6,0 0,-3-9,2 1,1 1,-1 0,2-1,-1 1,1 1,1-1,0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1275,'13'11,"-12"-14,-1-1,0 1,0 0,-3 2,-2 1,1 0,1 4,4-1,0 0,2-1,0 0,0-1,0-2,-2-2,0 0,-1 0,-1 0,0 0,-2 1,0 1,0 2,0 0,0 0,0 0,3 2,5 3,-2-4,2 1,-2-2,0-2,-1-2,-2 0,-1 0,-2 0,0 3,0 0,0 0,2 3,3 0,1-2,0-1,-1-3,-2 0,-1 6,4-1,-1-5,-3 0,-2 2,0 2,2 2,1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1118,'-5'14,"5"-11,0 0,0 0,3-3,0 0,-2-3,-1-1,0 1,0 0,0 0,-3 1,0 1,0 1,0 3,3 0,-1 4,2-4,2-1,0-3,0-1,-2-1,0 0,0 0,-1 0,-1 0,-2 1,0 2,1 3,2 0,0 0,2 0,1-2,0-2,0-1,-1-1,-1 0,-2 0,-1 0,-1 1,0 0,0 2,0 2,1 1,1 0,1 0,0 1,1 0,0-1,2-1,0-3,-4-2,0 0,-2 1,2 5,3-6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1184,'17'-1,"-12"2,0 0,-2 0,2-1,-1 1,-1-1,2 2,-2-2,1 1,1 1,-1-1,0 1,1-1,5 0,-1-1,-5 0,-1 0,1 1,0-1,0 1,3-1,2 2,-6-2,0 0,1 1,0-1,1-1,0 2,-1-2,0 1,-1-1,1 1,1 1,-2-1,5 1,-5-1,4 0,-4 0,0 0,0 0,2 0,3-1,-4 0,3 1,-2 0,5 0,-5-1,6 0,-8 1,0-1,1 1,-1 0,0 0,0-1,1 0,0 0,0 0,3 0,-2-1,-1 2,-1-1,0 0,0 0,0 0,0 1,0-2,0 2,0-1,0 1,0-1,0 1,0-1,0 1,0 0,0-1,0 1,0 0,0 0,0 0,-16-2,6 2,0-1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1338,'19'2,"-15"-2,-1 1,0-1,1 1,0 0,-1-1,1 1,0 0,0-1,-1 0,0 1,0-1,1 0,-1 1,3-1,-3 0,3 1,-2 0,4 2,-4-2,0 0,1 0,-2-1,0 1,0 0,0-1,0 0,3 1,-1-2,-2 2,1-1,1 0,-2 0,1 0,1 1,0-2,-2 1,1 0,0 0,3 1,-4 0,4-1,-4 0,7 0,-6-1,0 2,4 0,-5-1,5-1,-5 2,0-1,6 1,-5-2,-1 2,1-1,-1 0,5 0,-2 0,-3 0,0 0,1 0,-1 1,0-2,2 2,-2-1,1-1,3 2,-3-1,-1 0,0 0,11 0,-11 0,7 0,-3 0,-3-1,4 1,-4-1,-1 1,1-1,2 2,-2-1,-1-1,1 1,5 0,-6 0,0 0,0 1,1-2,-1 2,1 0,2 0,-2-1,-6-7,-2 0,0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1161,'13'0,"-8"0,-2 0,6-2,-2 1,-3 0,-1 1,0 0,1 0,-1 0,0 0,2 1,-2-1,1 0,0 2,0-1,-1-1,0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1318,'13'2,"-9"-2,0 0,-1 1,1-1,-1 0,0 0,2 1,-1 0,-1-1,4 1,-4-1,1 1,0-1,-1 0,4 0,-4 1,0-1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996,'-3'14,"3"-11,-1 2,1 1,0-3,0 0,-1 2,1 1,-1-3,1 1,0 1,0-1,0 2,0 1,1 1,0-2,-1-3,0 0,1 0,-1 0,0 0,0 1,0 0,0-1,0 0,0 0,1 3,0 0,-1-1,0 3,-1 0,2-3,-2-1,2-1,-1 1,0-1,0 11,0-6,-1-11,0 0,1 0,-1-3,1-3,-1 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996,'15'6,"-11"-6,-1 0,2 1,0-1,-2 0,0-1,0 2,0-1,1-1,1 0,0 1,-1 0,0 0,-1 0,1 0,1 0,1 0,-3 0,0 0,1 1,2-1,-2 1,-1-2,1 2,0-1,-1 0,2-1,-2 2,4-1,-4 0,3-1,-3 1,2 1,-1-1,-1 0,10-1,-9 1,0 0,0 0,1 0,-1 1,0-1,3-1,-4 2,2-2,-2 1,0 0,1 0,-1 0,0 0,2 0,-2 1,0-1,0 0,0 0,1 1,-3 2,1 1,-1-1,0 0,-1 1,1-1,-1 0,0 0,0 2,1-1,0 0,-1-1,0 3,1 1,-1-4,0 1,0 1,0 1,0 0,0-1,0-1,0 1,0-1,0 0,0-1,0 1,0-1,0 0,0 0,0 0,-1 2,1-2,0 2,0 0,-1-1,1 0,-1 0,1-1,0 0,0 0,0 0,0 0,-6-10,3 2,-4-1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1190,'19'10,"-16"-10,0 0,0 1,0 0,1-1,-1 1,2 0,-1-2,1 0,4 1,-1 0,-1 0,-1 0,-3 0,1 0,0 0,0 0,1 1,-2-1,1 0,-1 0,2-2,1 2,-3 0,1-1,0 0,-1 0,0 0,0 1,0-1,0 1,2-2,-2 0,0 1,3-1,-2 1,0 0,4-1,-4 1,-1 0,2 1,-1-1,1 1,3 0,-1 0,-4 0,5 3,-5-3,0 0,3 1,-3 0,0-1,-6-8,-2 6,-2-1,0 2,2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1218,'3'17,"-2"-13,-1 0,1 0,-1-1,1 4,-1-3,1-1,-1 5,0-5,1 1,-1-1,1 0,0 2,-1 0,1-2,-1 1,0 0,1-1,-1 1,1 1,-1-2,1 0,-1 0,1 0,-1 1,1-1,-1 4,1-2,-1-2,-1 3,2-1,-2-2,1-6,-1-7,0 1,1 1,-1 3,0-1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480,'16'-2,"-10"-1,-3 3,2-2,-1 0,2 0,-3 2,0-1,0 0,-6 6,-1-1,1 0,-5 3,1-3,4-3,-3 3,3-3,-3 2,3-1,0 0,10-3,-4 0,1 0,1 0,-2 0,2 0,-2 0,-5 5,-6 3,2-2,2-1,-1 3,4-4,0 0,-3 8,2-6,5-3,0-3,4-1,1-2,-2-1,1 0,-2 2,-2-1,0 1,-1 0,0-1,-2 0,-1-1,-2-4,0-2,-8-7,5 12,2 1,2 2,-2-1,0-2,6 10,-1-1,3 6,-3-4,1-1,0 1,0 2,7 13,-7-14,1-1,-1 0,1 0,0 1,-1 0,0-1,0 1,0-3,2 1,-1-2,0-1,-2-4,-2-1,0-7,0 6,0 2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2:5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1213,'13'3,"-10"-3,0 1,1 0,0-1,-1 1,0-1,0 0,0 0,3 0,-3 0,1 0,0-1,2 2,-2-1,0 1,1-1,-2 0,0 0,4 1,-3-1,-1 0,2 0,0 1,-2-1,5 0,-4 1,0-2,-1 1,0 0,0-1,0 1,0-1,0 1,2 0,-1 0,-1-1,2 1,-1 0,1-1,-2 1,0 0,0 0,0-1,0 2,2-2,-2 1,0 0,2 0,-2 0,0 0,0-1,1 1,-1 1,1-2,0 1,-1 0,0 1,0-2,0 1,0 0,0 0,1 0,1 0,-2 0,0 0,0 0,1 0,3-1,-4 1,4 0,-3 0,-1 0,0 0,1 0,-1 0,0 0,1 0,-1 0,0 0,0 1,0-1,0 1,0 0,0 0,-2 2,1 3,-2-2,1 0,0 7,-1-8,0 2,0-2,0 2,0-1,-1 0,1 0,-1 2,1-3,-1 1,1 0,0 1,-1-1,0-1,1 1,-1 1,0-2,1 0,-1 1,0 0,0-1,1 0,-1 0,1 0,-1 0,1 1,0 0,0-1,0 2,0-2,0 0,-4-11,1 1,0 2,1 0,-2-3,1 3,1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2212 146,'-24'24,"22"-20,0-1,1 0,1 0,0 0,2 0,0 1,0 1,0 1,0 1,-1-4,1 1,2 0,1 0,-1-2,0-1,1 0,0 0,-2-1,1 1,0 0,-1 0,0-1,0 1,1 0,-1-1,0 0,0 1,1 0,0-2,7 1,-8-1,0 0,1 0,-1 1,2-2,-2 1,0 0,0 1,0-1,0-2,0 1,0-1,-1-1,-1 1,0-1,1 0,-1 1,-1 0,-1 0,-2-1,0-2,1 3,0 0,0 0,-1-1,2 1,-3-1,1 1,-2-2,0 3,2 0,0 1,-4-1,3 1,1 0,-1 0,1-1,0 1,0 1,0-1,-1-1,1 2,0 0,-1 0,0 1,0 0,-8 2,9-2,0 0,-2 1,2 0,-1 1,1 0,0-2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2428 142,'-24'25,"22"-22,1 0,0 0,0 0,0 2,1-2,0 0,2 0,-1 0,2 2,-1-1,0 0,-1-1,0 0,1 0,0 0,-1 0,2 0,1-1,0 0,2 1,-3-2,1 0,2 0,-2 0,-1 0,0 0,1 0,-1 0,3 0,-3-1,1 1,1 0,-2-1,2 0,-2 1,1-1,0 0,0 0,1 0,-2 0,0 0,1-1,-1 2,0-2,0 1,1 0,0 0,-1-1,0 1,0 0,2-1,-1 1,0-1,-1 0,1 0,-1 0,1 0,0-1,-1 2,0-2,1 0,0 0,0 0,-1-1,0 2,0-2,0 0,0 2,0-2,-2 0,1 0,0 0,-1 0,0 0,-1 0,-1 0,1 0,-1 0,1 0,0 0,-1 0,-2-2,2 2,-2-1,-2-2,1 2,1 2,0 0,0 0,0 1,0 0,0-1,0 1,0-1,0 1,0-1,-1 1,1 0,-3-1,3 2,-1-1,-7 0,5 0,3 1,-4 0,4 0,0 0,-1 1,1 0,-4 0,-3 0,4 0,-8 1,11-1,-1 0,-2 2,3-2,0 0,0 0,-5 3,4-3,-1 1,-1 2,2-2,0-1,1 1,-1 1,0-2,0-1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140,'-15'4,"12"-4,0 1,0 1,0-1,1 2,0 0,1 0,0 0,0 1,-1 0,1-1,1 0,-1 1,0-1,0 0,0 0,1 0,0 0,-1 0,2 0,-1 2,2-2,-1 0,1 0,-1 1,1-1,1 1,0-1,0-1,-1 1,1-2,0 1,0-1,0 0,0 1,0-1,0 0,0 0,2 0,-2-1,0 1,1-1,-1-1,0 0,0 0,0 0,0 0,0-1,0 0,-1-1,1 0,0-5,0 3,-2 2,-1 0,1 0,0 0,-1 0,0 0,0 0,0 0,-1 0,0-1,0 1,0-3,-1 3,1-1,-2-2,1 3,0 0,-2-1,1 2,-4-1,1 1,1 1,0-1,0 2,-1-1,2 1,1 0,0 0,0 0,-8 0,-5 0,11 0,2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428,'2'0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1311 606,'-14'29,"14"-24,0 1,1-1,1 3,1-4,1 1,0-5,0-6,-3 3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1079,'14'5,"-10"-4,-1 0,3-1,-2-1,0 2,0-2,0 1,0-1,2 1,-1-1,-1 1,-1 1,-8 0,2-1,0 1,0-1,0 0,0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1846 1100,'14'2,"-11"-2,2 0,-1 0,0 0,1 0,-1-1,-1 1,0 0,0 0,0 0,-1 3,-5-7,-1-2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1872 1046,'20'9,"-17"-8,2 0,2 1,0 2,-4-3,0 0,0 1,0 1,0 3,-3 0,0-3,0 1,-2 1,0-1,0-1,-2 0,0 1,0-1,1 0,-6 3,6-5,-1 2,-5 1,6-9,0 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2013 1055,'0'13,"0"-7,0 1,-1-1,1-1,1 0,-1-1,-1 2,1-1,0 1,-1 1,1 12,-1-14,0 0,0-1,1 0,0 0,-1-1,1 3,0-3,0 0,0-7,4-8,-3 7,1-3,-2 3,1 0,0-2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2019 1050,'14'-1,"-9"0,-2 1,1 0,0-1,3 1,-2 0,0 0,-2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2024 1095,'26'-4,"-23"3,1 1,-1-1,0 1,0 0,2-1,-3-2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615,'35'-4,"-29"3,-3 1,0 0,0 0,1 0,-1 0,1 0,-10 1,3-1,0 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1062,'24'-3,"-21"3,1 0,-1-1,1 1,-1 0,0 0,0 0,0 1,0 1,-1 2,-1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2117 1069,'-5'27,"5"-22,-1-2,1 0,0 9,-1-4,1-4,0 1,0-1,0-1,-1 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2165 1007,'-2'20,"2"-17,-1 5,1-5,-1 0,-1 0,1 1,-1 1,-1-2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1058,'-2'23,"2"-18,-1 0,1 0,-1-1,1-1,-1 1,-1 5,2-5,-1-1,1 1,-3 14,2-15,0 0,1 1,-1-1,1 0,3-3,1 1,-1 0,7 0,-7-1,0 0,0 0,1-1,-1 1,2 0,-2 0,0-1,-3-2,-3-2,1 1,0-5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1060,'20'-3,"-17"2,0 0,0 1,0 1,0-2,-6 6,0-2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2197 1099,'34'-4,"-31"3,1 1,-1-1,1 1,-1-1,0-2,0-2,-1 0,-1 1,0-1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1003,'-10'43,"8"-40,-1 2,1-2,0 0,-1 2,1-2,1 1,-1-1,-2 2,1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2014 1279,'-15'-12,"12"11,0 0,-1 0,1 2,0 0,-1 1,2 1,-1 5,1 1,1-4,1 0,0-1,0 1,0-1,1-1,-1 0,1 1,1-1,1-2,0-2,5-4,3-9,-4-1,-5 11,0 1,0 0,2-2,-1 1,-2 7,-2 3,1 1,0 0,-1-2,1 4,0-6,-1 2,0-1,0-1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1963 1233,'-5'40,"4"-37,1 0,0 6,-1 2,1-5,-1 2,1-4,0 0,0 2,-1 4,1-3,0-4,0 2,0-2,0 0,0 0,3 0,-1 2,-1-2,1-9,0-9,-1 8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1969 1233,'19'-3,"-16"3,3-2,-2 2,-1 0,5-1,-2 1,-1-1,-2 2,1 0,-2 3,-1 0,-1 0,0 8,-1-9,0 5,1-4,-1 1,-1 14,2-12,-2 13,1-15,1 1,-3 11,3-11,-1-1,1-2,-1 0,-1 4,1-3,-1-8,1 1,0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614,'6'41,"-6"-45,1 1,-1-6,1 6,1 0,1 0,0 1,0 1,0-1,0 0,2 1,-10 5,-1 0,1-3,2-2,-1 1,1 0,0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1957 1367,'25'-9,"-20"8,-2 2,1-1,0-1,6 1,-5 0,-1-1,0-1,0-2,-3 1,0-1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2054 1301,'44'-12,"-41"12,2 0,-1 1,0-1,-1 0,0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1255,'5'63,"-5"-60,0 3,1 0,-1-3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2133 1230,'-3'62,"2"-57,0 5,1-6,0 0,-1 2,0-3,1 0,-1 1,1-8,1 0,0-3,0 0,2 0,-2 4,-1-1,3-2,0 2,-1 0,1 1,0 3,1 9,-4-4,0-1,0 1,-1-2,-1 3,-1-1,2-1,-2-1,2 0,-4 2,2-1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1284,'32'-1,"-29"1,0 0,0 0,-4-3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2195 1267,'-2'44,"1"-33,1-8,2 1,0-7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2252 1275,'-15'0,"12"2,-1 3,3-2,-4 8,4-7,0 0,1-1,0 0,-1 2,14 23,-9-25,18-9,-13 1,-4 2,-1 0,-1 1,0-4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2330 1079,'21'1,"-18"0,0-1,0 0,0 0,0 1,-5 3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1098,'18'2,"-15"-1,3-1,-3 0,0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2353 1060,'27'6,"-24"-6,2 0,-2 0,1 0,0-1,-1 1,-2 4,-3 1,0 1,0-1,0 0,-3 1,3-3,-3 3,-4 3,7-6,-2 1,1-3,0-6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631,'-1'19,"1"-14,0-2,0 1,1-1,-1 0,0 0,1 1,-1-1,5-1,2-2,-2 0,-2-1,0 0,0 1,1 0,-1-1,0 2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1095,'-1'15,"1"-12,-1 0,0 3,1-2,0 1,0-2,-1 0,1 1,-1-9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1046,'3'14,"-3"-11,1 4,0 5,-1-6,0-1,0-2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2499 1117,'-12'-13,"9"13,0 3,2 0,1 0,0 1,1 2,-1-2,4 1,-1-3,0-1,0-1,0 0,0-2,1-4,1-5,-3 6,1-4,-2 6,2-6,-2-2,0-4,1 6,-2 6,0-1,-1 8,0 3,1 0,-1 1,1 13,-1-16,1 0,0-1,0 0,0 10,0-9,0-1,0 0,0 0,-1-1,1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2447 1217,'-1'19,"0"-10,1 1,0-2,-1-5,1 5,0-4,0 1,0 6,-1-1,1-4,-1-3,1 1,-1-1,2 0,-1 0,0-6,0 0,0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2454 1215,'17'1,"-12"-1,-1 0,1-1,-2 1,4 0,-3 0,-1 0,0 0,1 1,-1-1,-2 3,-1 0,0 1,0 7,0-4,0-1,-1-1,1 0,0 9,-1-1,1-5,0-1,-1-1,0 3,0 2,0-8,0 1,0 5,1-6,-1 1,1-1,-1 0,1 0,-4-10,-1-4,2 7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2431 1329,'45'-9,"-40"7,-2 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2478 1262,'-17'-1,"14"3,1 1,2 1,-1-1,1 0,0 1,1 0,1 1,2-2,-1-5,5-7,-5 5,0 2,-1-1,1 1,-3 5,0 4,0-2,0 0,0 4,0-2,0-4,1 2,1-2,0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2540 1274,'17'-1,"-13"1,0 0,-1 0,1 0,-1 1,0-1,2 0,-2 1,0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2565 1245,'2'46,"-2"-30,0-13,0 1,1-1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2607 1235,'-6'41,"6"-36,-2 6,1-1,0-5,0 1,0-2,1 0,-1-1,2-8,0 1,1-2,0 1,-1 2,0-2,1 2,0-1,2-1,0 2,-1 3,-1 5,-1 1,0-3,-1 7,-1-6,1-1,-2 0,0 3,0-2,-1-2,-3-2,3-2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601,'2'0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2634 1289,'43'-1,"-40"1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1267,'3'53,"-3"-50,1 0,2-4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2729 1268,'-11'4,"8"-1,-1 3,3-2,0 1,0 0,1 0,-1-1,2 3,0-3,0 1,1 0,1 0,0-2,2-1,-2-1,2-3,-2 0,0-3,-2 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2614 1064,'14'0,"-6"0,2 1,-3-2,-3 1,0-1,-1 2,0-1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2635 1084,'3'22,"-2"-19,-1 1,0 1,0-1,0 3,1 5,-1-7,0 0,1 3,-1-1,-1-4,1-11,0 3,0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1020,'-6'38,"5"-35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1069,'1'35,"-2"-31,0 3,1 3,-1-7,1 5,0-3,-1 0,2-1,-1-1,5 0,1-3,0 0,1-1,-2 0,-2 1,4-2,-4 2,0-1,0-1,-7-4,1 1,1 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2727 1071,'26'-4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1105,'22'-4,"-18"3,1-1,-2 1,0-3,0 0,1-4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2781 1016,'-2'18,"2"-10,0-5,-1 6,-1-3,2-3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2716 1203,'-12'-12,"8"11,0-1,1 2,0 1,1 2,0 1,1 0,0-1,0 4,0-1,2-3,0 0,3 0,0-3,0-1,-1 0,0 0,2-1,-2 0,0 1,1-4,-2 9,-1-1,0 1,-1 0,2-1,-1 0,1 2,-1-2,3-4,-1-1,-2-1,1-1,-1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601,'1'6,"2"-5,2-3,-2 1,1-1,-2 5,-3 0,-7 6,5-7,-4 6,3-5,1 0,1 0,-1 0,6-3,2-1,-1-1,-1 1,0-1,1 0,0 0,0 0,0 0,-1 1,2-2,-2 1,0 1,-11-6,4 4,1-1,2 1,-2-5,1 1,0 4,1 0,1 8,0 6,0 4,0-10,-1 2,1-3,0 5,0-3,0-1,1 5,-1-6,0-1,1 3,-1-9,0-5,0 1,1 2,0-7,-1 8,2 1,2 11,-3-3,1 0,-1-1,-1-1,1 0,1 1,0 0,0-10,-1-1,0-4,0 4,-1 4,0 0,0 0,0-1,0 1,0 0,1 0,-1 0,1-2,0 1,0 1,-1 7,1 0,-1 3,1-4,-1 0,0 0,3-6,0-1,-1 1,1 1,6-7,-5 5,-1 1,0 1,0 6,-2 0,-1 1,-1-2,1 0,-1 0,0 0,0 0,-1 4,0-3,2-1,-1 0,0 0,-1-6,1 0,0-3,-1-1,1 1,1 3,0 6,-2 9,1-1,0-8,1 1,-1 1,0-1,2-7,0 0,0-4,0 4,0 0,-1-2,1 2,0 0,1 6,-1 1,1 2,-1-1,1 0,-1-2,0 1,0 0,1-1,1 0,1-5,-2-1,0 0,4-17,-5 16,-1 1,-1 0,0-1,-1 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1100,'14'2,"-11"-1,1-1,0 1,-1-1,0 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1125,'25'3,"-22"-3,0 0,1-1,0 1,-1-1,-2-3,-3 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2841 1059,'20'22,"-15"-18,-3-1,1-1,0 1,1 0,-1-2,-1 2,1 0,-3 1,-1 0,0-1,-1 0,0 0,-3 6,2-5,-4 6,1-4,-1 0,4-3,1 0,-1-1,-5-2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2968 1098,'-11'-14,"8"13,0 1,-1 3,1-1,0 0,-1 2,0-1,0 1,2-1,-3 3,3-1,1-2,0 7,1-7,1 1,0 0,3-2,-1-2,1 0,0-1,0-2,-1-1,-1 1,4-3,-3 2,0 2,-1-1,1 1,-2 5,0 8,-1-5,0-2,0-1,1 2,0-1,0-1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2952 1260,'-10'-13,"7"12,-1 2,0 0,1 0,-1 1,1 1,-1 0,3 0,-1 0,2 0,-2 4,2-4,0 2,0-2,0 0,1 3,2-3,0-2,1-1,4-3,-4-1,4-4,-5 4,1 1,-1 0,0 1,0 0,0 5,-3 0,0 9,1-5,-1-1,1 3,-1-6,1 2,2-6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1271,'14'1,"-10"0,0-1,1 1,1-1,-3 0,2 0,-2 1,0-1,0-1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1232,'-3'39,"3"-35,-1 0,1 7,0-8,0 0,2-8,-4 19,3-11,0 0,0 1,1-1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1236,'20'-20,"-41"62,21-39,-1 2,0 3,1-5,-1 4,1-2,0 0,0 0,-1 0,0 1,0-2,0-1,1-6,4 2,-7 0,4-4,0-1,0 0,1-3,-1 6,3-6,-2 6,1 1,0 1,0 1,0 0,0 3,-3 0,-1 6,0-4,-1 5,2-6,-2-1,-2 0,1-1,0-1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1272,'19'3,"-13"-3,-2 0,0 1,-1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1254,'11'-7,"-20"62,9-51,-1-1,1 6,1-6,2-5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1507 608,'49'-18,"-52"22,0-2,0 1,0 0,-1 1,-4 2,5-3,-4 2,4-2,0-1,9-3,-1-1,0-1,-1 1,0 1,-4 5,-4 0,2-1,0 0,-1 2,-1 0,3-1,-3 2,0 0,1-2,0-2,8-3,3-4,-5 2,0 0,0 0,13-17,-13 18,1-2,-1 0,-1 1,0-2,-4-2,-1 1,0-2,2 4,-1 1,-1-3,0 1,0-1,1 3,-2-3,3 2,-2-4,0 9,4 2,-1 0,1 1,-1-1,3 4,-2-3,0 0,1 1,0 1,0 1,6 18,-6-20,0 0,1 1,0 0,-1-1,1 1,0-1,-1-2,-1 0,2 0,0-2,0 0,0-3,-1-1,-4-4,0 2,0 0,0 1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3274 1265,'11'-4,"-47"6,33-2,0 1,-1 0,-4 3,6-1,1 0,-1 4,2-4,0 1,1-1,-1 1,0-1,4 5,6-1,-7-6,4 1,-2-1,1-2,-2-1,1-4,-4 3,-1-6,-2 3,1 2,5 4,-8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3032 1075,'21'3,"-16"-2,-2 0,2 0,1 2,-3-2,0 0,-8-1,2-1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1089,'1'14,"-1"-11,0 0,2 2,-1 8,-1-8,0-1,0 0,0 3,-1 0,1-4,-1 1,0-1,1 1,0-1,-1 2,1-1,0 0,-2-17,1 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3129 1011,'-8'33,"7"-30,-2 4,2-4,0 0,0 0,-2-2,0-2,0-2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3150 1081,'-3'17,"2"-14,0 3,1-3,-2 3,1-2,0 5,0-3,0-1,1-2,-1 4,0-3,1-1,0 0,3 0,0-2,0-1,2-1,-1 1,-1 0,2-2,-2 0,2 1,-1 0,1 0,-2 1,4-1,-4 0,-12-6,5 3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1076,'23'6,"-20"-7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3141 1118,'4'-2,"14"3,-15-1,0-1,2 1,0-1,-2 0,0 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1038,'-4'15,"2"-6,2-6,-2 4,2-3,-1-1,0 3,0-3,0 0,-2-2,-1-1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1548 539,'30'34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1101,'6'-14,"-9"11,0 3,0 2,1 1,0 1,2-1,2 1,0-1,1-1,1 1,-1-3,0 0,-2-3,-3 0,-1 0,0 1,0 1,0 1,0 0,0 0,1 3,3 0,1 0,1 0,0-3,0 0,1-3,-2 0,-2 0,-1-2,0 2,0 0,0 0,-2 2,1 5,0 1,3-2,-1 0,2 0,-1 0,2-2,0-2,-3-2,-1 0,-1 0,-1 2,-2 2,2 0,2 4,2-2,1 0,1 0,0-2,1-2,-1-1,0-1,-1 0,-1-1,-1 0,-2 1,-3-2,2 4,0 1,-1 3,1-1,2 1,1 0,1 0,2-2,0 0,0-1,0 0,-4-3,-2 1,0 3,3 2,2 0,1-4,-1-2,-3 0,0 0,-3-2,2 9,4 1,-1-2,0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1279,'-7'14,"7"-11,0 2,0-1,-1-1,2 0,1 0,1-4,0-1,0-1,-2-1,-2 1,0-3,0 2,0 1,-1 0,-1 3,0 5,2 0,0-1,1 1,0-1,0-1,2 0,1-3,0-1,2-2,-4 0,1-4,-2 4,0-1,0-1,-1 2,-2 1,0 1,0 3,1 2,1-1,0 1,1 0,1 0,2-1,1-1,-1-2,0 0,1-6,-2 2,-1 0,-1-1,-1 2,0 0,-2 1,-1 1,1 0,0 1,2 3,1 1,0 1,0-1,0-1,1 0,0 0,2-5,-2-1,0 0,-1 0,-2 0,-1 0,0 4,1 2,1 1,2-1,0 0,1 0,1-3,-1-3,-1 0,1-1,-1 1,-1 0,-1 0,0 0,-1 6,1 2,1-2,0 1,1-1,1-6,0-1,1-2,-3 3,-2 0,-1 2,0 3,1 1,1 1,1 0,0-1,3-7,-1 1,-2 0,-2 8,0-1,1 2,1-3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1103,'-3'13,"6"-12,0-2,2-1,-3-1,1 0,-2-1,0 1,-3 0,-1 2,-1 1,1 0,0 0,1 3,-1-1,2 1,1 0,1 0,3 1,-1-3,0-1,0-2,0-1,-2 0,-4 0,0 2,0 0,0 3,3 1,0 0,1 0,2-2,0-2,0-1,-2-1,-2 0,-1 0,0 6,2 0,3-2,0-2,0 1,-1-3,-5 1,0 2,0 1,0 1,3 1,3-1,0-2,-2-3,-4 1,0 1,3-2,-3 3,3 3,-1 0,1 0,3-4,0 0,-1-2,-5 0,0 2,0 1,2 4,0-1,1 1,1 0,-1-1,0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1269,'-6'15,"8"-12,1-2,0-3,0-1,-2 0,0 0,0-1,-3 1,0 0,-2 1,1 4,3 1,1 0,2-1,0-2,0-2,-2-1,-1 0,0 0,-2 0,-1 4,2 2,1 0,-1 0,4-2,0-3,-3-1,-2 0,-1 2,-1 2,1 1,3 1,0 0,1 0,2-2,0-1,0 0,-4-3,-2 0,0 0,0 3,0 3,3 1,1-1,0 2,3-2,-1-3,0-3,-1 0,-1 0,-1 0,-1 0,-2 0,0 3,2 3,3 0,1-3,0-3,-3 0,-3 0,0 4,0 0,2 2,3 0,1-3,0 0,-6 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1275,'13'11,"-12"-14,-1-1,0 1,0 0,-3 2,-2 1,1 0,1 4,4-1,0 0,2-1,0 0,0-1,0-2,-2-2,0 0,-1 0,-1 0,0 0,-2 1,0 1,0 2,0 0,0 0,0 0,3 2,5 3,-2-4,2 1,-2-2,0-2,-1-2,-2 0,-1 0,-2 0,0 3,0 0,0 0,2 3,3 0,1-2,0-1,-1-3,-2 0,-1 6,4-1,-1-5,-3 0,-2 2,0 2,2 2,1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1118,'-5'14,"5"-11,0 0,0 0,3-3,0 0,-2-3,-1-1,0 1,0 0,0 0,-3 1,0 1,0 1,0 3,3 0,-1 4,2-4,2-1,0-3,0-1,-2-1,0 0,0 0,-1 0,-1 0,-2 1,0 2,1 3,2 0,0 0,2 0,1-2,0-2,0-1,-1-1,-1 0,-2 0,-1 0,-1 1,0 0,0 2,0 2,1 1,1 0,1 0,0 1,1 0,0-1,2-1,0-3,-4-2,0 0,-2 1,2 5,3-6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1184,'17'-1,"-12"2,0 0,-2 0,2-1,-1 1,-1-1,2 2,-2-2,1 1,1 1,-1-1,0 1,1-1,5 0,-1-1,-5 0,-1 0,1 1,0-1,0 1,3-1,2 2,-6-2,0 0,1 1,0-1,1-1,0 2,-1-2,0 1,-1-1,1 1,1 1,-2-1,5 1,-5-1,4 0,-4 0,0 0,0 0,2 0,3-1,-4 0,3 1,-2 0,5 0,-5-1,6 0,-8 1,0-1,1 1,-1 0,0 0,0-1,1 0,0 0,0 0,3 0,-2-1,-1 2,-1-1,0 0,0 0,0 0,0 1,0-2,0 2,0-1,0 1,0-1,0 1,0-1,0 1,0 0,0-1,0 1,0 0,0 0,0 0,-16-2,6 2,0-1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1338,'19'2,"-15"-2,-1 1,0-1,1 1,0 0,-1-1,1 1,0 0,0-1,-1 0,0 1,0-1,1 0,-1 1,3-1,-3 0,3 1,-2 0,4 2,-4-2,0 0,1 0,-2-1,0 1,0 0,0-1,0 0,3 1,-1-2,-2 2,1-1,1 0,-2 0,1 0,1 1,0-2,-2 1,1 0,0 0,3 1,-4 0,4-1,-4 0,7 0,-6-1,0 2,4 0,-5-1,5-1,-5 2,0-1,6 1,-5-2,-1 2,1-1,-1 0,5 0,-2 0,-3 0,0 0,1 0,-1 1,0-2,2 2,-2-1,1-1,3 2,-3-1,-1 0,0 0,11 0,-11 0,7 0,-3 0,-3-1,4 1,-4-1,-1 1,1-1,2 2,-2-1,-1-1,1 1,5 0,-6 0,0 0,0 1,1-2,-1 2,1 0,2 0,-2-1,-6-7,-2 0,0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1161,'13'0,"-8"0,-2 0,6-2,-2 1,-3 0,-1 1,0 0,1 0,-1 0,0 0,2 1,-2-1,1 0,0 2,0-1,-1-1,0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556,'22'31,"-20"-26,-1 1,1 0,0-1,-1-1,0 0,1 0,-2 1,1 18,-2-12,-2-2,1-6,-4 1,3-2,-5-1,5-1,-3-1,2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1318,'13'2,"-9"-2,0 0,-1 1,1-1,-1 0,0 0,2 1,-1 0,-1-1,4 1,-4-1,1 1,0-1,-1 0,4 0,-4 1,0-1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996,'-3'14,"3"-11,-1 2,1 1,0-3,0 0,-1 2,1 1,-1-3,1 1,0 1,0-1,0 2,0 1,1 1,0-2,-1-3,0 0,1 0,-1 0,0 0,0 1,0 0,0-1,0 0,0 0,1 3,0 0,-1-1,0 3,-1 0,2-3,-2-1,2-1,-1 1,0-1,0 11,0-6,-1-11,0 0,1 0,-1-3,1-3,-1 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996,'15'6,"-11"-6,-1 0,2 1,0-1,-2 0,0-1,0 2,0-1,1-1,1 0,0 1,-1 0,0 0,-1 0,1 0,1 0,1 0,-3 0,0 0,1 1,2-1,-2 1,-1-2,1 2,0-1,-1 0,2-1,-2 2,4-1,-4 0,3-1,-3 1,2 1,-1-1,-1 0,10-1,-9 1,0 0,0 0,1 0,-1 1,0-1,3-1,-4 2,2-2,-2 1,0 0,1 0,-1 0,0 0,2 0,-2 1,0-1,0 0,0 0,1 1,-3 2,1 1,-1-1,0 0,-1 1,1-1,-1 0,0 0,0 2,1-1,0 0,-1-1,0 3,1 1,-1-4,0 1,0 1,0 1,0 0,0-1,0-1,0 1,0-1,0 0,0-1,0 1,0-1,0 0,0 0,0 0,-1 2,1-2,0 2,0 0,-1-1,1 0,-1 0,1-1,0 0,0 0,0 0,0 0,-6-10,3 2,-4-1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1190,'19'10,"-16"-10,0 0,0 1,0 0,1-1,-1 1,2 0,-1-2,1 0,4 1,-1 0,-1 0,-1 0,-3 0,1 0,0 0,0 0,1 1,-2-1,1 0,-1 0,2-2,1 2,-3 0,1-1,0 0,-1 0,0 0,0 1,0-1,0 1,2-2,-2 0,0 1,3-1,-2 1,0 0,4-1,-4 1,-1 0,2 1,-1-1,1 1,3 0,-1 0,-4 0,5 3,-5-3,0 0,3 1,-3 0,0-1,-6-8,-2 6,-2-1,0 2,2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1218,'3'17,"-2"-13,-1 0,1 0,-1-1,1 4,-1-3,1-1,-1 5,0-5,1 1,-1-1,1 0,0 2,-1 0,1-2,-1 1,0 0,1-1,-1 1,1 1,-1-2,1 0,-1 0,1 0,-1 1,1-1,-1 4,1-2,-1-2,-1 3,2-1,-2-2,1-6,-1-7,0 1,1 1,-1 3,0-1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3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1213,'13'3,"-10"-3,0 1,1 0,0-1,-1 1,0-1,0 0,0 0,3 0,-3 0,1 0,0-1,2 2,-2-1,0 1,1-1,-2 0,0 0,4 1,-3-1,-1 0,2 0,0 1,-2-1,5 0,-4 1,0-2,-1 1,0 0,0-1,0 1,0-1,0 1,2 0,-1 0,-1-1,2 1,-1 0,1-1,-2 1,0 0,0 0,0-1,0 2,2-2,-2 1,0 0,2 0,-2 0,0 0,0-1,1 1,-1 1,1-2,0 1,-1 0,0 1,0-2,0 1,0 0,0 0,1 0,1 0,-2 0,0 0,0 0,1 0,3-1,-4 1,4 0,-3 0,-1 0,0 0,1 0,-1 0,0 0,1 0,-1 0,0 0,0 1,0-1,0 1,0 0,0 0,-2 2,1 3,-2-2,1 0,0 7,-1-8,0 2,0-2,0 2,0-1,-1 0,1 0,-1 2,1-3,-1 1,1 0,0 1,-1-1,0-1,1 1,-1 1,0-2,1 0,-1 1,0 0,0-1,1 0,-1 0,1 0,-1 0,1 1,0 0,0-1,0 2,0-2,0 0,-4-11,1 1,0 2,1 0,-2-3,1 3,1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1458 1528,'14'0,"-5"-2,-4 3,-2-2,1 2,-1 0,0 0,1 0,3 0,-10 1,-3-2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1462 1537,'15'7,"-12"-6,0 0,2 0,-1 0,-1-1,0-1,0 1,1-1,1 1,-8 1,-1-1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1488 1490,'16'3,"-12"-3,1 0,-2 1,0-1,3 1,2 1,-1 1,-3 0,0 1,-3-1,0 1,0-1,-2 1,-1 3,-1-3,1-1,0 0,-2 4,-6 10,0-3,7-11,0-1,-1 1,1-1,-1 1,1 0,0-1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1633 1497,'-14'-2,"11"1,-3 0,1 1,0 8,3-4,1 0,0 0,0-1,1 1,-1-1,-1 2,2-2,-1 0,1 0,0 7,1-6,-1 0,1 2,0-2,0 0,-1-1,0 0,2 0,3-13,-3 4,-1 1,0 0,0 1,3-5,-3 6,1 0,0 0,0 0,4-6,-3 2,-2 3,5-6,-4 7,1 4,-3 6,0-1,0-1,-1 0,1 0,0-1,-1 0,1 3,0-4,0 1,0-1,0 0,0 0,0 2,1-2,-1-8,1 2,-1 0,0-1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470,'2'0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1703 1487,'17'-2,"-14"1,1 0,-1 1,0 0,2 0,1-1,-3 1,0 1,0-1,1 0,4 3,-8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1741 1490,'-6'55,"5"-50,0 3,1 1,0-4,0-2,-1 1,-1-1,1-6,0-6,0 2,1 1,0 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1443,'-1'38,"0"-34,-1 0,1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1811 1473,'-4'30,"3"-26,0 1,1 0,-1-2,0 1,1 1,-1-2,0 0,0 4,0 0,1-2,0 0,0 4,-1-5,1 2,1-3,-1 0,3-3,1 0,-1 0,2-3,-2 2,2-2,-2 2,0-1,2-2,-2 2,0 1,0-1,1-1,-1 1,1 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1806 1479,'20'3,"-16"-3,0-1,3 0,-4 1,1 0,-1 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1813 1520,'24'-3,"-20"3,0-1,0 1,1 0,-1-1,-2-2,0 0,-1 0,0-2,-1 2,0-3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1870 1426,'3'24,"-4"-20,1 1,-1-1,1-1,-1 1,1-1,-1 0,1 2,-1-2,1 0,-2 1,-1-6,2-1,0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1610 1690,'-6'-14,"5"11,-2-3,2 3,-2 2,-1 2,1 1,0 3,0 1,-3 6,4-6,2-3,1 2,1 3,-1-5,-1 1,2 1,0 1,0-3,2-4,0-4,-2 1,1-2,-1 2,0-2,0 2,0 0,0-1,1 1,0 1,-2 6,-2 3,1-3,-1 2,1 2,1-2,0 0,0-2,-1 0,1 1,1-1,1 0,0-6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1696 1684,'14'0,"-8"0,-3-1,0 0,5 1,-4-1,-1 2,1-1,0 2,-1-1,-1 2,-2 0,-3-4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1715 1647,'5'22,"-5"-17,0 1,0-2,0 0,0-1,-1 6,1-6,-1 3,1-3,-1 0,1 0,-1 0,1 1,0-9,1 2,0-7,0 7,-1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470,'35'15,"-29"-14,2-2,-5 2,0-1,1 0,8 1,-9 1,1-1,1 2,-3 1,0-1,0 1,-1 0,0 5,0-6,0 7,-1-5,0 0,0 0,0-2,0 0,-1 1,0-1,-1 1,-1 0,1-1,-1-3,0-3,2-1,1 0,1-13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1764 1635,'-1'33,"1"-30,-1 8,1-8,-1 2,2-1,-2-1,1 0,2-6,-1-3,-1 2,1 0,0 1,-1 0,2-2,-1 1,1 1,1 0,1 2,-1 1,1 0,-1 0,3 5,-4-1,-1 2,-1-3,0 2,0 0,-1-2,-2 3,1-2,-1 0,-3-4,2 0,1 0,0-1,0-2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1826 1679,'26'-2,"-21"2,-2 0,1 0,0 0,-1 1,0 1,-3 1,-1 0,-2-4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1854 1650,'2'38,"-2"-33,-1 1,2-2,1 0,0-1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1922 1649,'-14'5,"11"-2,0 3,1-3,1 0,0 1,0 0,0 1,1-2,0 0,0 0,1 0,1 1,1-1,3 3,-2-4,0-1,3-1,-3-1,0-2,0 0,3-4,-8 4,-1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1568,'20'8,"-16"-9,0 1,0 0,-1 1,0 0,4 0,-3 0,-1 0,-10 3,4-3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1566 1741,'14'5,"-11"-7,0 1,1 0,-1 0,1 0,2 0,-3 0,1 2,1-1,-2 0,5 1,-2 1,-2 1,-7-3,-4-2,1-1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1526,'2'15,"3"-15,-2-1,0 0,0-1,-1-1,-2 0,-3 1,-2 0,0 1,2 1,0 0,-1 0,0 3,2 0,1 0,1 1,1-1,1 0,1-2,0-1,0-1,0-1,0 1,0-1,0 0,-4-1,-3 1,1 0,0 1,0 0,0 0,0 2,2 2,1 0,1 0,0 0,2 0,0-2,0-1,0-1,1 0,-1 0,0-1,-1-1,-1 0,-2 0,-3 3,0 0,-1 1,2-1,0 2,0-1,2 3,3-1,1-1,0 0,0-2,0 0,0-1,0-2,-2 0,-1 0,0 0,-2-1,-1 2,-2 2,1 2,2 1,0 0,3 0,2-1,0-1,0-1,0 0,-3-3,-3 1,0 1,6 4,0-2,0-1,-4-3,-2 0,0 2,0 0,0 1,4 3,2-1,0 1,0-2,0-1,-1-3,-1 0,-3 0,-1 1,0 0,-1 2,2 3,3 0,1 0,-3-6,4 4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1661 1691,'0'13,"4"-11,-1-3,1 1,-1-2,0 0,-2-1,-2 0,-2 0,-1-1,1 2,-2 1,2 0,0 2,2 2,0 0,1 0,0 0,1 0,3 1,-1-3,0-2,0 0,0 1,0-2,-3-1,-2 0,-1-1,0 2,0 1,0-1,0 1,0 0,0 2,3 2,1 0,2 1,0-1,0-2,0 0,2 0,-2-2,-1-2,0-1,-1 1,-2 0,0 0,-2 1,0 0,0 2,0 2,2 1,0 0,1 1,2 0,1-1,1-3,-1-2,-6-2,-1 0,1 2,4 5,2-1,0-2,-4-3,-1 6,4 0,-5-5,5 5,1-3,-2-3,-2 0,-2 1,0 0,4 8,2-1,0-3,0 0,0-2,-3-3,-1 0,-2 2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1596,'20'3,"-17"-3,1 1,-1-1,0 0,0 0,0 1,0 0,2 0,-2 0,0-1,0 0,0 0,1 0,-1 0,1 0,0 0,0 0,5 1,-6-2,4 2,-4-1,0 0,0-1,1 0,0 1,-1 0,0-1,0 1,3-2,1 1,-3-1,0 2,-1-1,4 0,-4 1,1 0,1 2,-2-2,2 0,-2 1,-9-3,2 2,0 0,1 0,-1 0,0 1,0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1747,'20'4,"-17"-4,0 0,1-1,0 0,0 1,2 0,-2-1,5 1,-5 0,0-1,0 0,5 0,-3 1,0-1,1 1,-1-1,0 0,-1 0,0 1,7-2,2 2,-7-1,-1 1,-1 0,1 1,4 1,-4 0,1 0,-1 0,-1-1,0 1,3 1,-4 0,0-2,-8-4,-7-2,2-1,1 0,0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1550 491,'2'0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1789,'7'14,"-4"-12,0 0,1-1,0-5,0-3,-2 2,0 0,-1 2,0 0,0-4,0 4,0-1,0-1,1 0,0 1,1-3,-3 4,1-1,0-3,0 4,-1 0,1-1,0 0,-2 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1607,'30'36,"-27"-35,0-3,1-7,-3 5,1-5,0 2,-2 4,1 0,0 0,0-1,1 1,-1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1830,'12'-5,"-8"4,-1 0,0 1,4-1,-2 0,-2 0,0 1,0-1,0 1,-6 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1500 1830,'-7'19,"7"-14,0-1,-1 0,1 0,0-1,0 5,0-4,0 12,0-12,0 3,0-4,0 0,1 0,2-2,2-2,9-2,-8 1,-3 2,0-1,1-1,0 1,2-1,-2 0,-1 1,-6-3,0-1,1 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1847,'2'27,"-1"-21,1-2,-2-1,0 1,2 0,2-12,-3 2,0 1,0 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1823,'-2'47,"4"-44,1-3,1-2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1819,'22'-3,"-19"4,0-1,0 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1847,'4'35,"-3"-32,0 3,-1-1,1-1,0-1,-1 0,1-9,-2-2,1 1,-1 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1568 1852,'24'-2,"-20"2,0 0,0 1,-2 5,-2-1,0-2,-1 1,0 1,0-1,0-1,0 1,-1 2,1-3,-1 0,-1-7,1 1,1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1831,'5'41,"-2"-37,-1-9,-1 1,-1 0,0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491,'4'-2,"-2"6,3-1,0-1,-2-1,0 1,0-2,1 1,0 0,-1-1,1 2,-1 0,1-1,-1 1,0 0,0-1,1 1,0 0,0 2,-3-1,1 3,0-2,0 0,0 2,-2-3,0 0,0 0,-2 0,1 0,-2-3,-2-1,0-6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1591 1814,'-1'27,"0"-24,1 0,0 2,-2-2,2 0,-1 0,1 0,2 0,1-5,1 1,-13 14,6-9,6-4,0-2,0 0,0 1,-3 4,-1 1,0 0,1 0,-2 1,0-1,1-1,8-8,-2-3,-3 5,1-4,-2 4,3-2,-2 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1810,'19'17,"-21"-13,1-1,-2 4,1-1,-1-2,2-1,-1 0,2 0,3-1,1-1,1 0,-2-1,-4 4,-2 5,1-4,0 1,0 1,1-4,0 0,1 0,3-1,4-3,-3 2,0-2,2 0,-2-2,-1-1,0-1,-1 1,-1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1816,'18'2,"-17"1,-2 2,0-2,1 1,-1 2,0-3,1 0,0 1,0 0,0 0,3 0,0 0,1 1,-2-2,1 1,0 3,-1-2,-1-2,0 0,0 1,0-1,-1 0,-1 0,1 0,-3 0,-1-1,1 0,0-2,0 0,-1 0,-5-3,5 1,0-1,0 0,0-2,0-1,0 0,0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14:2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1455,'21'8,"-16"-8,-2 0,1 0,0 0,2 0,-3-1,3 0,-3 1,0 0,0-1,1 0,-1 1,3-2,-2 1,0 0,0 1,0-1,13 0,-14 0,1 0,1 0,-2 1,1-2,1 0,0 1,5-1,-4 2,-3-1,0 0,1 1,-1 0,1-1,-1 1,0 0,0-1,0 0,1 0,-1 1,5-2,-3 1,-1 1,-1 0,4 0,-3 0,-1 0,1-1,2 1,-3 0,0 0,0 0,3 0,0 0,-3 0,0 0,1 0,1 0,6 0,-4-1,-2 1,1 0,8 0,-7 0,-3 0,0 0,0 1,3-1,-4 0,3 0,-3 0,1 1,5-2,-6 1,0 0,1 1,0-1,0 0,0 0,2 1,-3-1,0-1,1 2,-1-1,0 0,0-1,3 1,-2 0,-1-1,14 0,-9 1,-2-1,-3 0,1 1,1-1,2 1,236 11,-234-10,-6 0,0 0,3 0,-2 0,0 0,0-1,5 1,-5 0,0-1,2 0,-2 2,-1-2,0 0,0 0,2 1,-2-1,1 0,0 0,0 0,1 1,2-1,-2 1,8-1,-10 1,3-2,-3 2,1-1,0 0,5-1,-3 1,-2 0,0 0,0-1,-1 2,0-1,1-1,-1 1,4 1,-3-1,4-1,-2 2,0-1,-1 0,0-1,-1 2,0-1,4-1,-4 1,0 0,18-2,-17 2,0 0,-2-1,1 1,0 0,0-1,4 1,-3 0,10-2,-9 2,-1 0,-1 0,0 0,0 0,0 0,1 0,1-1,1 1,-1 0,0 0,2 0,-4 1,0-1,2 1,-3-2,1 1,6 1,1-2,-5 2,8 0,-5-1,3 0,-5 0,-1 1,1-1,1-1,-2 2,-2-1,2 0,-3 0,3 1,0-1,16 0,-17 0,0 0,1 0,-1 1,1-1,1 0,1 0,-2 1,-2-1,8 0,-7 0,0 1,17 0,-16 0,0-1,-2 1,2 0,0-1,0 0,0 1,2-1,-2 0,1 1,-1-1,-1 0,-1 1,12 0,-10-1,2 1,0-1,-3 1,0-1,1 0,10 1,-8-1,0 0,-2-1,-1 1,0 0,0 0,0 0,1 0,0 0,2 0,-1 0,-1 0,0 0,-1 1,1-2,-1 1,0 1,2 0,0-1,0 1,-1-1,0 0,-1 0,-1 0,2 0,0 0,0 0,-1 0,9 2,-9-3,0 1,5 0,-6-1,1 1,2 0,1 1,-1-2,-1 1,0 0,-1 0,0-1,0 1,0 0,0 0,1-1,0 1,0 0,0 0,-2 0,0-1,1 1,0 0,-2 0,1 0,2 1,0-1,-2 0,15-1,-16 1,0 0,1 0,-1 0,1-1,0 1,2 0,-1 0,7-1,-8 0,0 1,-1 0,2 0,-2 0,6-1,-5 1,1 0,2 0,0 0,-3 0,1 0,-2 0,0 0,0-1,1 1,-1-1,0 2,1-1,-1-1,4 1,-3 0,0 0,0 0,0 1,0-1,-1 0,0 1,0-1,0-2,0-3,-3 2,0 0,-4-7,2 5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2212 146,'-24'24,"22"-20,0-1,1 0,1 0,0 0,2 0,0 1,0 1,0 1,0 1,-1-4,1 1,2 0,1 0,-1-2,0-1,1 0,0 0,-2-1,1 1,0 0,-1 0,0-1,0 1,1 0,-1-1,0 0,0 1,1 0,0-2,7 1,-8-1,0 0,1 0,-1 1,2-2,-2 1,0 0,0 1,0-1,0-2,0 1,0-1,-1-1,-1 1,0-1,1 0,-1 1,-1 0,-1 0,-2-1,0-2,1 3,0 0,0 0,-1-1,2 1,-3-1,1 1,-2-2,0 3,2 0,0 1,-4-1,3 1,1 0,-1 0,1-1,0 1,0 1,0-1,-1-1,1 2,0 0,-1 0,0 1,0 0,-8 2,9-2,0 0,-2 1,2 0,-1 1,1 0,0-2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2428 142,'-24'25,"22"-22,1 0,0 0,0 0,0 2,1-2,0 0,2 0,-1 0,2 2,-1-1,0 0,-1-1,0 0,1 0,0 0,-1 0,2 0,1-1,0 0,2 1,-3-2,1 0,2 0,-2 0,-1 0,0 0,1 0,-1 0,3 0,-3-1,1 1,1 0,-2-1,2 0,-2 1,1-1,0 0,0 0,1 0,-2 0,0 0,1-1,-1 2,0-2,0 1,1 0,0 0,-1-1,0 1,0 0,2-1,-1 1,0-1,-1 0,1 0,-1 0,1 0,0-1,-1 2,0-2,1 0,0 0,0 0,-1-1,0 2,0-2,0 0,0 2,0-2,-2 0,1 0,0 0,-1 0,0 0,-1 0,-1 0,1 0,-1 0,1 0,0 0,-1 0,-2-2,2 2,-2-1,-2-2,1 2,1 2,0 0,0 0,0 1,0 0,0-1,0 1,0-1,0 1,0-1,-1 1,1 0,-3-1,3 2,-1-1,-7 0,5 0,3 1,-4 0,4 0,0 0,-1 1,1 0,-4 0,-3 0,4 0,-8 1,11-1,-1 0,-2 2,3-2,0 0,0 0,-5 3,4-3,-1 1,-1 2,2-2,0-1,1 1,-1 1,0-2,0-1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140,'-15'4,"12"-4,0 1,0 1,0-1,1 2,0 0,1 0,0 0,0 1,-1 0,1-1,1 0,-1 1,0-1,0 0,0 0,1 0,0 0,-1 0,2 0,-1 2,2-2,-1 0,1 0,-1 1,1-1,1 1,0-1,0-1,-1 1,1-2,0 1,0-1,0 0,0 1,0-1,0 0,0 0,2 0,-2-1,0 1,1-1,-1-1,0 0,0 0,0 0,0 0,0-1,0 0,-1-1,1 0,0-5,0 3,-2 2,-1 0,1 0,0 0,-1 0,0 0,0 0,0 0,-1 0,0-1,0 1,0-3,-1 3,1-1,-2-2,1 3,0 0,-2-1,1 2,-4-1,1 1,1 1,0-1,0 2,-1-1,2 1,1 0,0 0,0 0,-8 0,-5 0,11 0,2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2373 1554,'15'19,"-12"-16,-1 0,1 1,0-1,-1 1,1 0,1 3,-3-4,1 4,-1-4,0 0,6-10,-4 4,3-3,-2 4,3-4,0 0,2-5,-5 7,-2-1,3-5,1 1,2 2,-5 4,3-1,-2 1,1-1,-2-2,-2 3,0-2,0 0,-2-3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1181,'8'19,"-4"-15,-1-2,1 1,-1-2,0 1,0-1,0-3,4-2,-4 2,0 0,9-9,-9 7,8-8,-6 9,4-4,-1 0,-1 1,0-1,-4 3,-1 1,0 0,0-1,2-1,-2 2,-3 6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1079,'14'5,"-10"-4,-1 0,3-1,-2-1,0 2,0-2,0 1,0-1,2 1,-1-1,-1 1,-1 1,-8 0,2-1,0 1,0-1,0 0,0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1846 1100,'14'2,"-11"-2,2 0,-1 0,0 0,1 0,-1-1,-1 1,0 0,0 0,0 0,-1 3,-5-7,-1-2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1872 1046,'20'9,"-17"-8,2 0,2 1,0 2,-4-3,0 0,0 1,0 1,0 3,-3 0,0-3,0 1,-2 1,0-1,0-1,-2 0,0 1,0-1,1 0,-6 3,6-5,-1 2,-5 1,6-9,0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2737 1141,'21'-5,"-18"5,0 0,0-1,1 0,-1 4,-3 2,0-1,-1 2,-1-2,0 3,0 1,1-2,1-1,0-1,1 0,-1 1,0-2,1 1,0-1,2 1,-1-1,3 1,-1-3,0 0,-1-1,-5 3,-1 0,1 0,1 2,0 1,1 2,1-1,0-2,1-2,0 0,-1 0,0 0,-5 0,-2 0,3-1,-4 1,-4-2,8-2,-1 0,-2-3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2954 1117,'9'69,"-8"-65,0-1,0-7,-2-1,-2-15,3 16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2013 1055,'0'13,"0"-7,0 1,-1-1,1-1,1 0,-1-1,-1 2,1-1,0 1,-1 1,1 12,-1-14,0 0,0-1,1 0,0 0,-1-1,1 3,0-3,0 0,0-7,4-8,-3 7,1-3,-2 3,1 0,0-2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2019 1050,'14'-1,"-9"0,-2 1,1 0,0-1,3 1,-2 0,0 0,-2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2024 1095,'26'-4,"-23"3,1 1,-1-1,0 1,0 0,2-1,-3-2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1062,'24'-3,"-21"3,1 0,-1-1,1 1,-1 0,0 0,0 0,0 1,0 1,-1 2,-1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2117 1069,'-5'27,"5"-22,-1-2,1 0,0 9,-1-4,1-4,0 1,0-1,0-1,-1 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2165 1007,'-2'20,"2"-17,-1 5,1-5,-1 0,-1 0,1 1,-1 1,-1-2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1058,'-2'23,"2"-18,-1 0,1 0,-1-1,1-1,-1 1,-1 5,2-5,-1-1,1 1,-3 14,2-15,0 0,1 1,-1-1,1 0,3-3,1 1,-1 0,7 0,-7-1,0 0,0 0,1-1,-1 1,2 0,-2 0,0-1,-3-2,-3-2,1 1,0-5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1060,'20'-3,"-17"2,0 0,0 1,0 1,0-2,-6 6,0-2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2197 1099,'34'-4,"-31"3,1 1,-1-1,1 1,-1-1,0-2,0-2,-1 0,-1 1,0-1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1003,'-10'43,"8"-40,-1 2,1-2,0 0,-1 2,1-2,1 1,-1-1,-2 2,1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1063,'18'-6,"-15"5,3 0,-3 0,0 1,7-2,-7 1,0 1,3-1,-3 0,4 1,-3 0,-1 0,0 0,1 1,2 1,0 3,-3 0,1 4,-1 2,-1-2,-1-5,1 3,-1 1,-1 2,1-4,-1 0,0 1,0-3,0 0,-1-1,1 0,-1 0,0 0,0 0,-2-4,0 0,-3-4,-1-5,2-3,3 8,-1 0,1 1,-2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2014 1279,'-15'-12,"12"11,0 0,-1 0,1 2,0 0,-1 1,2 1,-1 5,1 1,1-4,1 0,0-1,0 1,0-1,1-1,-1 0,1 1,1-1,1-2,0-2,5-4,3-9,-4-1,-5 11,0 1,0 0,2-2,-1 1,-2 7,-2 3,1 1,0 0,-1-2,1 4,0-6,-1 2,0-1,0-1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1963 1233,'-5'40,"4"-37,1 0,0 6,-1 2,1-5,-1 2,1-4,0 0,0 2,-1 4,1-3,0-4,0 2,0-2,0 0,0 0,3 0,-1 2,-1-2,1-9,0-9,-1 8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1969 1233,'19'-3,"-16"3,3-2,-2 2,-1 0,5-1,-2 1,-1-1,-2 2,1 0,-2 3,-1 0,-1 0,0 8,-1-9,0 5,1-4,-1 1,-1 14,2-12,-2 13,1-15,1 1,-3 11,3-11,-1-1,1-2,-1 0,-1 4,1-3,-1-8,1 1,0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1957 1367,'25'-9,"-20"8,-2 2,1-1,0-1,6 1,-5 0,-1-1,0-1,0-2,-3 1,0-1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2054 1301,'44'-12,"-41"12,2 0,-1 1,0-1,-1 0,0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1255,'5'63,"-5"-60,0 3,1 0,-1-3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2133 1230,'-3'62,"2"-57,0 5,1-6,0 0,-1 2,0-3,1 0,-1 1,1-8,1 0,0-3,0 0,2 0,-2 4,-1-1,3-2,0 2,-1 0,1 1,0 3,1 9,-4-4,0-1,0 1,-1-2,-1 3,-1-1,2-1,-2-1,2 0,-4 2,2-1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1284,'32'-1,"-29"1,0 0,0 0,-4-3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2195 1267,'-2'44,"1"-33,1-8,2 1,0-7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2252 1275,'-15'0,"12"2,-1 3,3-2,-4 8,4-7,0 0,1-1,0 0,-1 2,14 23,-9-25,18-9,-13 1,-4 2,-1 0,-1 1,0-4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1066,'-5'25,"8"-27,0-1,0-1,1 1,-1 1,1 2,-2 6,-2-3,0 4,-2 0,1-2,0-2,-1 0,-1 3,2-2,-1 0,2 0,-4 5,1-11,2-1,-1-2,0-1,2 2,-1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2330 1079,'21'1,"-18"0,0-1,0 0,0 0,0 1,-5 3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1098,'18'2,"-15"-1,3-1,-3 0,0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2353 1060,'27'6,"-24"-6,2 0,-2 0,1 0,0-1,-1 1,-2 4,-3 1,0 1,0-1,0 0,-3 1,3-3,-3 3,-4 3,7-6,-2 1,1-3,0-6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1095,'-1'15,"1"-12,-1 0,0 3,1-2,0 1,0-2,-1 0,1 1,-1-9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1046,'3'14,"-3"-11,1 4,0 5,-1-6,0-1,0-2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2499 1117,'-12'-13,"9"13,0 3,2 0,1 0,0 1,1 2,-1-2,4 1,-1-3,0-1,0-1,0 0,0-2,1-4,1-5,-3 6,1-4,-2 6,2-6,-2-2,0-4,1 6,-2 6,0-1,-1 8,0 3,1 0,-1 1,1 13,-1-16,1 0,0-1,0 0,0 10,0-9,0-1,0 0,0 0,-1-1,1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2447 1217,'-1'19,"0"-10,1 1,0-2,-1-5,1 5,0-4,0 1,0 6,-1-1,1-4,-1-3,1 1,-1-1,2 0,-1 0,0-6,0 0,0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2454 1215,'17'1,"-12"-1,-1 0,1-1,-2 1,4 0,-3 0,-1 0,0 0,1 1,-1-1,-2 3,-1 0,0 1,0 7,0-4,0-1,-1-1,1 0,0 9,-1-1,1-5,0-1,-1-1,0 3,0 2,0-8,0 1,0 5,1-6,-1 1,1-1,-1 0,1 0,-4-10,-1-4,2 7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2431 1329,'45'-9,"-40"7,-2 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2478 1262,'-17'-1,"14"3,1 1,2 1,-1-1,1 0,0 1,1 0,1 1,2-2,-1-5,5-7,-5 5,0 2,-1-1,1 1,-3 5,0 4,0-2,0 0,0 4,0-2,0-4,1 2,1-2,0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1102,'24'-5,"-19"4,-2 1,2 1,-2 0,0-1,-6 4,-2 0,-3 0,4-1,1-1,0 0,1 1,5-2,5-2,-5 1,1-1,0 0,-1 1,0 0,-5 8,-1-4,1-1,0 0,-3 2,2-1,0-1,6-2,1-2,1 0,7-3,-7 3,-1 1,-1 0,-4 3,-3 2,1-2,-3 1,0-1,1 1,2-3,9-1,-3-1,3 0,-1-1,-1 1,0-1,0 1,-1 0,0-1,3-3,-2-1,-3 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2540 1274,'17'-1,"-13"1,0 0,-1 0,1 0,-1 1,0-1,2 0,-2 1,0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2565 1245,'2'46,"-2"-30,0-13,0 1,1-1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2607 1235,'-6'41,"6"-36,-2 6,1-1,0-5,0 1,0-2,1 0,-1-1,2-8,0 1,1-2,0 1,-1 2,0-2,1 2,0-1,2-1,0 2,-1 3,-1 5,-1 1,0-3,-1 7,-1-6,1-1,-2 0,0 3,0-2,-1-2,-3-2,3-2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2634 1289,'43'-1,"-40"1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1267,'3'53,"-3"-50,1 0,2-4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2729 1268,'-11'4,"8"-1,-1 3,3-2,0 1,0 0,1 0,-1-1,2 3,0-3,0 1,1 0,1 0,0-2,2-1,-2-1,2-3,-2 0,0-3,-2 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2614 1064,'14'0,"-6"0,2 1,-3-2,-3 1,0-1,-1 2,0-1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2635 1084,'3'22,"-2"-19,-1 1,0 1,0-1,0 3,1 5,-1-7,0 0,1 3,-1-1,-1-4,1-11,0 3,0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1020,'-6'38,"5"-35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1069,'1'35,"-2"-31,0 3,1 3,-1-7,1 5,0-3,-1 0,2-1,-1-1,5 0,1-3,0 0,1-1,-2 0,-2 1,4-2,-4 2,0-1,0-1,-7-4,1 1,1 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1042,'35'1,"-32"-1,0 0,0 0,4-1,-4 1,1 2,-2 1,-1 0,-2 5,-1 0,0 2,-2 0,-2 0,1-6,1-3,-2-1,3-1,-1-1,-1-2,3 0,1 1,0-2,1 0,-1-2,0 0,1 4,0 0,3 1,4 4,-4-1,0 0,0 0,2 2,-4 0,-4-2,-3 1,2 0,1 1,-4 0,2 1,1 0,1-1,4 0,2-2,0 0,4-3,-4 2,0-1,0 1,-4 3,-3 0,0-1,1 0,-2 2,2-1,1 0,0 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2727 1071,'26'-4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1105,'22'-4,"-18"3,1-1,-2 1,0-3,0 0,1-4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2781 1016,'-2'18,"2"-10,0-5,-1 6,-1-3,2-3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1100,'14'2,"-11"-1,1-1,0 1,-1-1,0 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1125,'25'3,"-22"-3,0 0,1-1,0 1,-1-1,-2-3,-3 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2841 1059,'20'22,"-15"-18,-3-1,1-1,0 1,1 0,-1-2,-1 2,1 0,-3 1,-1 0,0-1,-1 0,0 0,-3 6,2-5,-4 6,1-4,-1 0,4-3,1 0,-1-1,-5-2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2968 1098,'-11'-14,"8"13,0 1,-1 3,1-1,0 0,-1 2,0-1,0 1,2-1,-3 3,3-1,1-2,0 7,1-7,1 1,0 0,3-2,-1-2,1 0,0-1,0-2,-1-1,-1 1,4-3,-3 2,0 2,-1-1,1 1,-2 5,0 8,-1-5,0-2,0-1,1 2,0-1,0-1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2952 1260,'-10'-13,"7"12,-1 2,0 0,1 0,-1 1,1 1,-1 0,3 0,-1 0,2 0,-2 4,2-4,0 2,0-2,0 0,1 3,2-3,0-2,1-1,4-3,-4-1,4-4,-5 4,1 1,-1 0,0 1,0 0,0 5,-3 0,0 9,1-5,-1-1,1 3,-1-6,1 2,2-6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1271,'14'1,"-10"0,0-1,1 1,1-1,-3 0,2 0,-2 1,0-1,0-1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1232,'-3'39,"3"-35,-1 0,1 7,0-8,0 0,2-8,-4 19,3-11,0 0,0 1,1-1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1129,'41'-20,"-40"17,-1-1,0-1,0 2,-1 10,1 0,0-4,0 0,0 1,-1 0,0 1,1 0,-1 0,0 0,-2 3,-2 4,4-9,0 0,-2 3,2-2,0 0,8-17,-3 6,-1 2,1 1,-2 0,0 1,0 0,0 0,0-2,-1 1,1 0,1 0,0 0,1-1,-1 2,0 3,2 2,-3 1,-2 0,-2 0,-7 13,6-13,1 0,0 0,-1 0,1 0,11-2,2-3,-8 1,1 0,0 0,9-1,-9 2,5-5,-4 3,-4-1,3-5,-3 5,-1-1,0 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1236,'20'-20,"-41"62,21-39,-1 2,0 3,1-5,-1 4,1-2,0 0,0 0,-1 0,0 1,0-2,0-1,1-6,4 2,-7 0,4-4,0-1,0 0,1-3,-1 6,3-6,-2 6,1 1,0 1,0 1,0 0,0 3,-3 0,-1 6,0-4,-1 5,2-6,-2-1,-2 0,1-1,0-1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1272,'19'3,"-13"-3,-2 0,0 1,-1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1254,'11'-7,"-20"62,9-51,-1-1,1 6,1-6,2-5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3274 1265,'11'-4,"-47"6,33-2,0 1,-1 0,-4 3,6-1,1 0,-1 4,2-4,0 1,1-1,-1 1,0-1,4 5,6-1,-7-6,4 1,-2-1,1-2,-2-1,1-4,-4 3,-1-6,-2 3,1 2,5 4,-8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3032 1075,'21'3,"-16"-2,-2 0,2 0,1 2,-3-2,0 0,-8-1,2-1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1089,'1'14,"-1"-11,0 0,2 2,-1 8,-1-8,0-1,0 0,0 3,-1 0,1-4,-1 1,0-1,1 1,0-1,-1 2,1-1,0 0,-2-17,1 9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3129 1011,'-8'33,"7"-30,-2 4,2-4,0 0,0 0,-2-2,0-2,0-2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3150 1081,'-3'17,"2"-14,0 3,1-3,-2 3,1-2,0 5,0-3,0-1,1-2,-1 4,0-3,1-1,0 0,3 0,0-2,0-1,2-1,-1 1,-1 0,2-2,-2 0,2 1,-1 0,1 0,-2 1,4-1,-4 0,-12-6,5 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1076,'23'6,"-20"-7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3141 1118,'4'-2,"14"3,-15-1,0-1,2 1,0-1,-2 0,0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3188 1087,'37'-11,"-34"9,0 0,0 1,-2-3,-14-8,11 9,3 6,0 2,0 0,1 2,-1-1,1 5,0-6,-1-1,0 0,1 0,-1-1,-1 1,1 15,-1-16,0 3,0-3,-4-12,2-1,2 2,1 3,1 1,0 0,0 1,6-6,-4 3,0 1,0-1,-1 3,2-1,-2 4,0 1,-1 2,0 4,-2 1,-2 2,1-7,-3 5,1-3,2-2,-1 1,0 0,6-17,-1 4,-2 6,1-1,4-4,-1-2,0 2,4 1,-6 4,0 3,-4 6,1 0,-1 8,1-9,0 0,0-2,0 3,0-2,3-3,1-1,2 0,-1-1,-1 0,9-4,-9 4,1-2,1 2,-1-2,0 0,-2-1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1038,'-4'15,"2"-6,2-6,-2 4,2-3,-1-1,0 3,0-3,0 0,-2-2,-1-1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1101,'6'-14,"-9"11,0 3,0 2,1 1,0 1,2-1,2 1,0-1,1-1,1 1,-1-3,0 0,-2-3,-3 0,-1 0,0 1,0 1,0 1,0 0,0 0,1 3,3 0,1 0,1 0,0-3,0 0,1-3,-2 0,-2 0,-1-2,0 2,0 0,0 0,-2 2,1 5,0 1,3-2,-1 0,2 0,-1 0,2-2,0-2,-3-2,-1 0,-1 0,-1 2,-2 2,2 0,2 4,2-2,1 0,1 0,0-2,1-2,-1-1,0-1,-1 0,-1-1,-1 0,-2 1,-3-2,2 4,0 1,-1 3,1-1,2 1,1 0,1 0,2-2,0 0,0-1,0 0,-4-3,-2 1,0 3,3 2,2 0,1-4,-1-2,-3 0,0 0,-3-2,2 9,4 1,-1-2,0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1279,'-7'14,"7"-11,0 2,0-1,-1-1,2 0,1 0,1-4,0-1,0-1,-2-1,-2 1,0-3,0 2,0 1,-1 0,-1 3,0 5,2 0,0-1,1 1,0-1,0-1,2 0,1-3,0-1,2-2,-4 0,1-4,-2 4,0-1,0-1,-1 2,-2 1,0 1,0 3,1 2,1-1,0 1,1 0,1 0,2-1,1-1,-1-2,0 0,1-6,-2 2,-1 0,-1-1,-1 2,0 0,-2 1,-1 1,1 0,0 1,2 3,1 1,0 1,0-1,0-1,1 0,0 0,2-5,-2-1,0 0,-1 0,-2 0,-1 0,0 4,1 2,1 1,2-1,0 0,1 0,1-3,-1-3,-1 0,1-1,-1 1,-1 0,-1 0,0 0,-1 6,1 2,1-2,0 1,1-1,1-6,0-1,1-2,-3 3,-2 0,-1 2,0 3,1 1,1 1,1 0,0-1,3-7,-1 1,-2 0,-2 8,0-1,1 2,1-3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1103,'-3'13,"6"-12,0-2,2-1,-3-1,1 0,-2-1,0 1,-3 0,-1 2,-1 1,1 0,0 0,1 3,-1-1,2 1,1 0,1 0,3 1,-1-3,0-1,0-2,0-1,-2 0,-4 0,0 2,0 0,0 3,3 1,0 0,1 0,2-2,0-2,0-1,-2-1,-2 0,-1 0,0 6,2 0,3-2,0-2,0 1,-1-3,-5 1,0 2,0 1,0 1,3 1,3-1,0-2,-2-3,-4 1,0 1,3-2,-3 3,3 3,-1 0,1 0,3-4,0 0,-1-2,-5 0,0 2,0 1,2 4,0-1,1 1,1 0,-1-1,0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1269,'-6'15,"8"-12,1-2,0-3,0-1,-2 0,0 0,0-1,-3 1,0 0,-2 1,1 4,3 1,1 0,2-1,0-2,0-2,-2-1,-1 0,0 0,-2 0,-1 4,2 2,1 0,-1 0,4-2,0-3,-3-1,-2 0,-1 2,-1 2,1 1,3 1,0 0,1 0,2-2,0-1,0 0,-4-3,-2 0,0 0,0 3,0 3,3 1,1-1,0 2,3-2,-1-3,0-3,-1 0,-1 0,-1 0,-1 0,-2 0,0 3,2 3,3 0,1-3,0-3,-3 0,-3 0,0 4,0 0,2 2,3 0,1-3,0 0,-6 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1275,'13'11,"-12"-14,-1-1,0 1,0 0,-3 2,-2 1,1 0,1 4,4-1,0 0,2-1,0 0,0-1,0-2,-2-2,0 0,-1 0,-1 0,0 0,-2 1,0 1,0 2,0 0,0 0,0 0,3 2,5 3,-2-4,2 1,-2-2,0-2,-1-2,-2 0,-1 0,-2 0,0 3,0 0,0 0,2 3,3 0,1-2,0-1,-1-3,-2 0,-1 6,4-1,-1-5,-3 0,-2 2,0 2,2 2,1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1118,'-5'14,"5"-11,0 0,0 0,3-3,0 0,-2-3,-1-1,0 1,0 0,0 0,-3 1,0 1,0 1,0 3,3 0,-1 4,2-4,2-1,0-3,0-1,-2-1,0 0,0 0,-1 0,-1 0,-2 1,0 2,1 3,2 0,0 0,2 0,1-2,0-2,0-1,-1-1,-1 0,-2 0,-1 0,-1 1,0 0,0 2,0 2,1 1,1 0,1 0,0 1,1 0,0-1,2-1,0-3,-4-2,0 0,-2 1,2 5,3-6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2816 1748,'16'-1,"-6"-1,-4 1,-3 1,0-1,0 0,10 0,-9 0,-1 1,0-1,0 0,0 1,0 0,1 0,-1-1,7-1,-6 0,0 0,1 2,-1-2,0 1,0-1,-1 2,1-2,0 0,-1 1,-1 4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1184,'17'-1,"-12"2,0 0,-2 0,2-1,-1 1,-1-1,2 2,-2-2,1 1,1 1,-1-1,0 1,1-1,5 0,-1-1,-5 0,-1 0,1 1,0-1,0 1,3-1,2 2,-6-2,0 0,1 1,0-1,1-1,0 2,-1-2,0 1,-1-1,1 1,1 1,-2-1,5 1,-5-1,4 0,-4 0,0 0,0 0,2 0,3-1,-4 0,3 1,-2 0,5 0,-5-1,6 0,-8 1,0-1,1 1,-1 0,0 0,0-1,1 0,0 0,0 0,3 0,-2-1,-1 2,-1-1,0 0,0 0,0 0,0 1,0-2,0 2,0-1,0 1,0-1,0 1,0-1,0 1,0 0,0-1,0 1,0 0,0 0,0 0,-16-2,6 2,0-1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1338,'19'2,"-15"-2,-1 1,0-1,1 1,0 0,-1-1,1 1,0 0,0-1,-1 0,0 1,0-1,1 0,-1 1,3-1,-3 0,3 1,-2 0,4 2,-4-2,0 0,1 0,-2-1,0 1,0 0,0-1,0 0,3 1,-1-2,-2 2,1-1,1 0,-2 0,1 0,1 1,0-2,-2 1,1 0,0 0,3 1,-4 0,4-1,-4 0,7 0,-6-1,0 2,4 0,-5-1,5-1,-5 2,0-1,6 1,-5-2,-1 2,1-1,-1 0,5 0,-2 0,-3 0,0 0,1 0,-1 1,0-2,2 2,-2-1,1-1,3 2,-3-1,-1 0,0 0,11 0,-11 0,7 0,-3 0,-3-1,4 1,-4-1,-1 1,1-1,2 2,-2-1,-1-1,1 1,5 0,-6 0,0 0,0 1,1-2,-1 2,1 0,2 0,-2-1,-6-7,-2 0,0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1161,'13'0,"-8"0,-2 0,6-2,-2 1,-3 0,-1 1,0 0,1 0,-1 0,0 0,2 1,-2-1,1 0,0 2,0-1,-1-1,0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1318,'13'2,"-9"-2,0 0,-1 1,1-1,-1 0,0 0,2 1,-1 0,-1-1,4 1,-4-1,1 1,0-1,-1 0,4 0,-4 1,0-1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996,'-3'14,"3"-11,-1 2,1 1,0-3,0 0,-1 2,1 1,-1-3,1 1,0 1,0-1,0 2,0 1,1 1,0-2,-1-3,0 0,1 0,-1 0,0 0,0 1,0 0,0-1,0 0,0 0,1 3,0 0,-1-1,0 3,-1 0,2-3,-2-1,2-1,-1 1,0-1,0 11,0-6,-1-11,0 0,1 0,-1-3,1-3,-1 5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996,'15'6,"-11"-6,-1 0,2 1,0-1,-2 0,0-1,0 2,0-1,1-1,1 0,0 1,-1 0,0 0,-1 0,1 0,1 0,1 0,-3 0,0 0,1 1,2-1,-2 1,-1-2,1 2,0-1,-1 0,2-1,-2 2,4-1,-4 0,3-1,-3 1,2 1,-1-1,-1 0,10-1,-9 1,0 0,0 0,1 0,-1 1,0-1,3-1,-4 2,2-2,-2 1,0 0,1 0,-1 0,0 0,2 0,-2 1,0-1,0 0,0 0,1 1,-3 2,1 1,-1-1,0 0,-1 1,1-1,-1 0,0 0,0 2,1-1,0 0,-1-1,0 3,1 1,-1-4,0 1,0 1,0 1,0 0,0-1,0-1,0 1,0-1,0 0,0-1,0 1,0-1,0 0,0 0,0 0,-1 2,1-2,0 2,0 0,-1-1,1 0,-1 0,1-1,0 0,0 0,0 0,0 0,-6-10,3 2,-4-1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1190,'19'10,"-16"-10,0 0,0 1,0 0,1-1,-1 1,2 0,-1-2,1 0,4 1,-1 0,-1 0,-1 0,-3 0,1 0,0 0,0 0,1 1,-2-1,1 0,-1 0,2-2,1 2,-3 0,1-1,0 0,-1 0,0 0,0 1,0-1,0 1,2-2,-2 0,0 1,3-1,-2 1,0 0,4-1,-4 1,-1 0,2 1,-1-1,1 1,3 0,-1 0,-4 0,5 3,-5-3,0 0,3 1,-3 0,0-1,-6-8,-2 6,-2-1,0 2,2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1218,'3'17,"-2"-13,-1 0,1 0,-1-1,1 4,-1-3,1-1,-1 5,0-5,1 1,-1-1,1 0,0 2,-1 0,1-2,-1 1,0 0,1-1,-1 1,1 1,-1-2,1 0,-1 0,1 0,-1 1,1-1,-1 4,1-2,-1-2,-1 3,2-1,-2-2,1-6,-1-7,0 1,1 1,-1 3,0-1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1213,'13'3,"-10"-3,0 1,1 0,0-1,-1 1,0-1,0 0,0 0,3 0,-3 0,1 0,0-1,2 2,-2-1,0 1,1-1,-2 0,0 0,4 1,-3-1,-1 0,2 0,0 1,-2-1,5 0,-4 1,0-2,-1 1,0 0,0-1,0 1,0-1,0 1,2 0,-1 0,-1-1,2 1,-1 0,1-1,-2 1,0 0,0 0,0-1,0 2,2-2,-2 1,0 0,2 0,-2 0,0 0,0-1,1 1,-1 1,1-2,0 1,-1 0,0 1,0-2,0 1,0 0,0 0,1 0,1 0,-2 0,0 0,0 0,1 0,3-1,-4 1,4 0,-3 0,-1 0,0 0,1 0,-1 0,0 0,1 0,-1 0,0 0,0 1,0-1,0 1,0 0,0 0,-2 2,1 3,-2-2,1 0,0 7,-1-8,0 2,0-2,0 2,0-1,-1 0,1 0,-1 2,1-3,-1 1,1 0,0 1,-1-1,0-1,1 1,-1 1,0-2,1 0,-1 1,0 0,0-1,1 0,-1 0,1 0,-1 0,1 1,0 0,0-1,0 2,0-2,0 0,-4-11,1 1,0 2,1 0,-2-3,1 3,1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1458 1528,'14'0,"-5"-2,-4 3,-2-2,1 2,-1 0,0 0,1 0,3 0,-10 1,-3-2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1654,'27'13,"-28"-9,0 0,0-1,-1 0,1 0,-2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1462 1537,'15'7,"-12"-6,0 0,2 0,-1 0,-1-1,0-1,0 1,1-1,1 1,-8 1,-1-1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1488 1490,'16'3,"-12"-3,1 0,-2 1,0-1,3 1,2 1,-1 1,-3 0,0 1,-3-1,0 1,0-1,-2 1,-1 3,-1-3,1-1,0 0,-2 4,-6 10,0-3,7-11,0-1,-1 1,1-1,-1 1,1 0,0-1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1633 1497,'-14'-2,"11"1,-3 0,1 1,0 8,3-4,1 0,0 0,0-1,1 1,-1-1,-1 2,2-2,-1 0,1 0,0 7,1-6,-1 0,1 2,0-2,0 0,-1-1,0 0,2 0,3-13,-3 4,-1 1,0 0,0 1,3-5,-3 6,1 0,0 0,0 0,4-6,-3 2,-2 3,5-6,-4 7,1 4,-3 6,0-1,0-1,-1 0,1 0,0-1,-1 0,1 3,0-4,0 1,0-1,0 0,0 0,0 2,1-2,-1-8,1 2,-1 0,0-1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1703 1487,'17'-2,"-14"1,1 0,-1 1,0 0,2 0,1-1,-3 1,0 1,0-1,1 0,4 3,-8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1741 1490,'-6'55,"5"-50,0 3,1 1,0-4,0-2,-1 1,-1-1,1-6,0-6,0 2,1 1,0 2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1443,'-1'38,"0"-34,-1 0,1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1811 1473,'-4'30,"3"-26,0 1,1 0,-1-2,0 1,1 1,-1-2,0 0,0 4,0 0,1-2,0 0,0 4,-1-5,1 2,1-3,-1 0,3-3,1 0,-1 0,2-3,-2 2,2-2,-2 2,0-1,2-2,-2 2,0 1,0-1,1-1,-1 1,1 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1806 1479,'20'3,"-16"-3,0-1,3 0,-4 1,1 0,-1 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1813 1520,'24'-3,"-20"3,0-1,0 1,1 0,-1-1,-2-2,0 0,-1 0,0-2,-1 2,0-3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1870 1426,'3'24,"-4"-20,1 1,-1-1,1-1,-1 1,1-1,-1 0,1 2,-1-2,1 0,-2 1,-1-6,2-1,0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1731,'29'4,"-29"-1,-1 4,1-2,-1-2,1 1,0 2,1-3,-1 0,0 0,0 1,1 1,5-9,-1-5,-3 6,1-3,-2 2,5-5,-4 5,1-7,1 1,-3 7,0-1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1610 1690,'-6'-14,"5"11,-2-3,2 3,-2 2,-1 2,1 1,0 3,0 1,-3 6,4-6,2-3,1 2,1 3,-1-5,-1 1,2 1,0 1,0-3,2-4,0-4,-2 1,1-2,-1 2,0-2,0 2,0 0,0-1,1 1,0 1,-2 6,-2 3,1-3,-1 2,1 2,1-2,0 0,0-2,-1 0,1 1,1-1,1 0,0-6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1696 1684,'14'0,"-8"0,-3-1,0 0,5 1,-4-1,-1 2,1-1,0 2,-1-1,-1 2,-2 0,-3-4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1715 1647,'5'22,"-5"-17,0 1,0-2,0 0,0-1,-1 6,1-6,-1 3,1-3,-1 0,1 0,-1 0,1 1,0-9,1 2,0-7,0 7,-1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1764 1635,'-1'33,"1"-30,-1 8,1-8,-1 2,2-1,-2-1,1 0,2-6,-1-3,-1 2,1 0,0 1,-1 0,2-2,-1 1,1 1,1 0,1 2,-1 1,1 0,-1 0,3 5,-4-1,-1 2,-1-3,0 2,0 0,-1-2,-2 3,1-2,-1 0,-3-4,2 0,1 0,0-1,0-2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1826 1679,'26'-2,"-21"2,-2 0,1 0,0 0,-1 1,0 1,-3 1,-1 0,-2-4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1854 1650,'2'38,"-2"-33,-1 1,2-2,1 0,0-1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1922 1649,'-14'5,"11"-2,0 3,1-3,1 0,0 1,0 0,0 1,1-2,0 0,0 0,1 0,1 1,1-1,3 3,-2-4,0-1,3-1,-3-1,0-2,0 0,3-4,-8 4,-1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1568,'20'8,"-16"-9,0 1,0 0,-1 1,0 0,4 0,-3 0,-1 0,-10 3,4-3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1566 1741,'14'5,"-11"-7,0 1,1 0,-1 0,1 0,2 0,-3 0,1 2,1-1,-2 0,5 1,-2 1,-2 1,-7-3,-4-2,1-1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1526,'2'15,"3"-15,-2-1,0 0,0-1,-1-1,-2 0,-3 1,-2 0,0 1,2 1,0 0,-1 0,0 3,2 0,1 0,1 1,1-1,1 0,1-2,0-1,0-1,0-1,0 1,0-1,0 0,-4-1,-3 1,1 0,0 1,0 0,0 0,0 2,2 2,1 0,1 0,0 0,2 0,0-2,0-1,0-1,1 0,-1 0,0-1,-1-1,-1 0,-2 0,-3 3,0 0,-1 1,2-1,0 2,0-1,2 3,3-1,1-1,0 0,0-2,0 0,0-1,0-2,-2 0,-1 0,0 0,-2-1,-1 2,-2 2,1 2,2 1,0 0,3 0,2-1,0-1,0-1,0 0,-3-3,-3 1,0 1,6 4,0-2,0-1,-4-3,-2 0,0 2,0 0,0 1,4 3,2-1,0 1,0-2,0-1,-1-3,-1 0,-3 0,-1 1,0 0,-1 2,2 3,3 0,1 0,-3-6,4 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1169,'-12'46,"13"-40,1-2,-2-1,2 2,-1-2,1 2,0 0,-1-2,1 0,5 5,-5-5,3 0,-2-2,1 1,0-2,-1 0,0 0,0-2,2 0,-2-1,0-1,1-2,-2 3,1-4,-2-1,2 2,-2 3,1 0,1-3,-1 3,-1 0,1 0,-1 0,2-4,-2 3,0-3,0-1,0 5,-1 0,-3 1,-2 0,-3 0,4 1,0 0,0 0,-1 1,2 0,-3 1,1-1,1 2,0 0,0-1,1 0,0 1,0 2,1-1,2 0,0 11,2-11,-1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3035 1666,'40'-11,"-37"11,0-1,0 1,0 0,0 1,0 0,-1 2,-1 0,0 7,0-1,-1-5,0 5,1-2,-1-4,0 1,1 8,-1-5,0 0,0 5,0-8,0 9,1-9,-1 0,0-1,0 4,0-4,0 0,1 1,-4-12,0 1,0 1,-1 1,-3-3,4 5,-1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1661 1691,'0'13,"4"-11,-1-3,1 1,-1-2,0 0,-2-1,-2 0,-2 0,-1-1,1 2,-2 1,2 0,0 2,2 2,0 0,1 0,0 0,1 0,3 1,-1-3,0-2,0 0,0 1,0-2,-3-1,-2 0,-1-1,0 2,0 1,0-1,0 1,0 0,0 2,3 2,1 0,2 1,0-1,0-2,0 0,2 0,-2-2,-1-2,0-1,-1 1,-2 0,0 0,-2 1,0 0,0 2,0 2,2 1,0 0,1 1,2 0,1-1,1-3,-1-2,-6-2,-1 0,1 2,4 5,2-1,0-2,-4-3,-1 6,4 0,-5-5,5 5,1-3,-2-3,-2 0,-2 1,0 0,4 8,2-1,0-3,0 0,0-2,-3-3,-1 0,-2 2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1596,'20'3,"-17"-3,1 1,-1-1,0 0,0 0,0 1,0 0,2 0,-2 0,0-1,0 0,0 0,1 0,-1 0,1 0,0 0,0 0,5 1,-6-2,4 2,-4-1,0 0,0-1,1 0,0 1,-1 0,0-1,0 1,3-2,1 1,-3-1,0 2,-1-1,4 0,-4 1,1 0,1 2,-2-2,2 0,-2 1,-9-3,2 2,0 0,1 0,-1 0,0 1,0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1747,'20'4,"-17"-4,0 0,1-1,0 0,0 1,2 0,-2-1,5 1,-5 0,0-1,0 0,5 0,-3 1,0-1,1 1,-1-1,0 0,-1 0,0 1,7-2,2 2,-7-1,-1 1,-1 0,1 1,4 1,-4 0,1 0,-1 0,-1-1,0 1,3 1,-4 0,0-2,-8-4,-7-2,2-1,1 0,0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1789,'7'14,"-4"-12,0 0,1-1,0-5,0-3,-2 2,0 0,-1 2,0 0,0-4,0 4,0-1,0-1,1 0,0 1,1-3,-3 4,1-1,0-3,0 4,-1 0,1-1,0 0,-2 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1607,'30'36,"-27"-35,0-3,1-7,-3 5,1-5,0 2,-2 4,1 0,0 0,0-1,1 1,-1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1830,'12'-5,"-8"4,-1 0,0 1,4-1,-2 0,-2 0,0 1,0-1,0 1,-6 3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1500 1830,'-7'19,"7"-14,0-1,-1 0,1 0,0-1,0 5,0-4,0 12,0-12,0 3,0-4,0 0,1 0,2-2,2-2,9-2,-8 1,-3 2,0-1,1-1,0 1,2-1,-2 0,-1 1,-6-3,0-1,1 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1847,'2'27,"-1"-21,1-2,-2-1,0 1,2 0,2-12,-3 2,0 1,0 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1823,'-2'47,"4"-44,1-3,1-2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1819,'22'-3,"-19"4,0-1,0 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3031 1705,'33'-10,"-36"22,2-8,0 0,0 0,1 0,0 4,0-2,0 0,-1-3,1 0,0 0,3-1,0-2,4-1,-4 0,3-1,-2 0,0 1,-1-2,1-2,-2 1,1-3,-3 3,-5 0,1 3,-4 0,4 1,0 0,0 0,1 0,0-1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1847,'4'35,"-3"-32,0 3,-1-1,1-1,0-1,-1 0,1-9,-2-2,1 1,-1 2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1568 1852,'24'-2,"-20"2,0 0,0 1,-2 5,-2-1,0-2,-1 1,0 1,0-1,0-1,0 1,-1 2,1-3,-1 0,-1-7,1 1,1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1831,'5'41,"-2"-37,-1-9,-1 1,-1 0,0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1591 1814,'-1'27,"0"-24,1 0,0 2,-2-2,2 0,-1 0,1 0,2 0,1-5,1 1,-13 14,6-9,6-4,0-2,0 0,0 1,-3 4,-1 1,0 0,1 0,-2 1,0-1,1-1,8-8,-2-3,-3 5,1-4,-2 4,3-2,-2 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1810,'19'17,"-21"-13,1-1,-2 4,1-1,-1-2,2-1,-1 0,2 0,3-1,1-1,1 0,-2-1,-4 4,-2 5,1-4,0 1,0 1,1-4,0 0,1 0,3-1,4-3,-3 2,0-2,2 0,-2-2,-1-1,0-1,-1 1,-1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1816,'18'2,"-17"1,-2 2,0-2,1 1,-1 2,0-3,1 0,0 1,0 0,0 0,3 0,0 0,1 1,-2-2,1 1,0 3,-1-2,-1-2,0 0,0 1,0-1,-1 0,-1 0,1 0,-3 0,-1-1,1 0,0-2,0 0,-1 0,-5-3,5 1,0-1,0 0,0-2,0-1,0 0,0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4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1455,'21'8,"-16"-8,-2 0,1 0,0 0,2 0,-3-1,3 0,-3 1,0 0,0-1,1 0,-1 1,3-2,-2 1,0 0,0 1,0-1,13 0,-14 0,1 0,1 0,-2 1,1-2,1 0,0 1,5-1,-4 2,-3-1,0 0,1 1,-1 0,1-1,-1 1,0 0,0-1,0 0,1 0,-1 1,5-2,-3 1,-1 1,-1 0,4 0,-3 0,-1 0,1-1,2 1,-3 0,0 0,0 0,3 0,0 0,-3 0,0 0,1 0,1 0,6 0,-4-1,-2 1,1 0,8 0,-7 0,-3 0,0 0,0 1,3-1,-4 0,3 0,-3 0,1 1,5-2,-6 1,0 0,1 1,0-1,0 0,0 0,2 1,-3-1,0-1,1 2,-1-1,0 0,0-1,3 1,-2 0,-1-1,14 0,-9 1,-2-1,-3 0,1 1,1-1,2 1,236 11,-234-10,-6 0,0 0,3 0,-2 0,0 0,0-1,5 1,-5 0,0-1,2 0,-2 2,-1-2,0 0,0 0,2 1,-2-1,1 0,0 0,0 0,1 1,2-1,-2 1,8-1,-10 1,3-2,-3 2,1-1,0 0,5-1,-3 1,-2 0,0 0,0-1,-1 2,0-1,1-1,-1 1,4 1,-3-1,4-1,-2 2,0-1,-1 0,0-1,-1 2,0-1,4-1,-4 1,0 0,18-2,-17 2,0 0,-2-1,1 1,0 0,0-1,4 1,-3 0,10-2,-9 2,-1 0,-1 0,0 0,0 0,0 0,1 0,1-1,1 1,-1 0,0 0,2 0,-4 1,0-1,2 1,-3-2,1 1,6 1,1-2,-5 2,8 0,-5-1,3 0,-5 0,-1 1,1-1,1-1,-2 2,-2-1,2 0,-3 0,3 1,0-1,16 0,-17 0,0 0,1 0,-1 1,1-1,1 0,1 0,-2 1,-2-1,8 0,-7 0,0 1,17 0,-16 0,0-1,-2 1,2 0,0-1,0 0,0 1,2-1,-2 0,1 1,-1-1,-1 0,-1 1,12 0,-10-1,2 1,0-1,-3 1,0-1,1 0,10 1,-8-1,0 0,-2-1,-1 1,0 0,0 0,0 0,1 0,0 0,2 0,-1 0,-1 0,0 0,-1 1,1-2,-1 1,0 1,2 0,0-1,0 1,-1-1,0 0,-1 0,-1 0,2 0,0 0,0 0,-1 0,9 2,-9-3,0 1,5 0,-6-1,1 1,2 0,1 1,-1-2,-1 1,0 0,-1 0,0-1,0 1,0 0,0 0,1-1,0 1,0 0,0 0,-2 0,0-1,1 1,0 0,-2 0,1 0,2 1,0-1,-2 0,15-1,-16 1,0 0,1 0,-1 0,1-1,0 1,2 0,-1 0,7-1,-8 0,0 1,-1 0,2 0,-2 0,6-1,-5 1,1 0,2 0,0 0,-3 0,1 0,-2 0,0 0,0-1,1 1,-1-1,0 2,1-1,-1-1,4 1,-3 0,0 0,0 0,0 1,0-1,-1 0,0 1,0-1,0-2,0-3,-3 2,0 0,-4-7,2 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2469 295,'20'0,"-17"1,0-1,0 0,1 0,0 0,0 0,-1 0,0 0,1 2,-1-2,1 2,-1-2,1 0,-1 1,1-2,0 1,-1 0,1 0,0 0,-1 0,0 0,0 0,2 1,-2-1,0 0,0 0,1 0,-1 1,0-1,1 1,0 0,0-1,-1 0,0 1,0-1,0 0,0 0,0 0,0 0,0 0,0 0,0-1,0 1,0 0,0 0,0-1,0 2,0-1,1-1,-1 2,0-1,0 0,0 0,0 0,0 0,0-1,0 1,0 0,0 0,0 0,1 0,0 0,-1 0,0 0,0 0,0 0,0 0,2-1,-2 1,1 0,-1 0,0 0,0 0,0 0,0 0,0-1,0 1,0 0,0 0,0 0,0-1,0 1,0 0,1 0,-1 0,0 0,0 0,-6-3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1315,'-4'16,"4"-13,2 0,0 1,1-1,0-1,0 1,2-2,-1 0,-1 0,0-2,1 0,1-3,-2 1,1-2,-2 2,-1 0,1 0,-1-1,0 1,0 0,1 0,-2 0,-1 0,-1 0,-1 1,0 1,-1-1,1 2,0 0,0 0,0 1,0-1,0 0,0 1,0 0,0 0,0 1,2 1,0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1306,'1'24,"1"-20,-2-1,3 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1654,'2'76,"-1"-59,0-11,-1 13,0-13,0-1,0-1,0-1,1 0,-1 0,0 0,1-8,0-1,0 0,-1 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1322,'-10'14,"9"-11,1 4,1 2,1-3,-1-3,2-1,0 1,1-1,-1-1,0 0,0 0,2-2,-2 0,1 0,0 0,2-3,-3 2,0 0,0-3,-1-3,-1 4,-1 1,0 0,0 0,0 0,-1 0,1 0,-3 0,1 0,-4 0,2 1,0 1,-3 0,3 1,1 0,0 1,-1 0,1 1,-1 0,9-1,-2-1,0 0,0 0,0 0,0 1,-3 2,-2 1,0-1,-1 0,6-2,1 0,0 1,0 0,2 1,-1-1,-2-1,-6-6,0 2,-3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1283,'14'5,"-11"-5,0 0,3-1,-3 1,0 0,2 0,-2 0,-6 1,-2 0,1 0,1-1,0 2,0 0,3 1,-2 1,2 0,-1 3,1-2,0-2,-1 2,1 0,1-2,-1 0,0 1,0-1,0 0,1 0,-2 2,1 0,2-2,-1-11,-1 2,0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 1257,'-2'28,"1"-25,1 1,-1 0,1 4,0-5,1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1283,'14'-3,"-11"3,1 0,-1 0,0-1,0 1,-6-1,0 1,0 1,1 3,1 0,0 1,1 0,0-1,-1 3,1-4,0 2,-1-2,2 0,0 8,-3-14,2-1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1241,'0'14,"-1"-11,1 0,-1 0,1 0,-1 0,1 1,0-1,-1 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1415,'8'14,"-5"-11,0-2,0 1,0 0,0 0,0-1,0-3,1-3,-1 1,2-2,-3 3,0 0,1-1,7-13,-7 12,0 1,0-1,1 1,-2 0,1 0,0 0,-1 0,1-2,-1 1,0-1,0 1,3-3,-3 5,1 0,2-1,1-1,-2 4,1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1425,'8'21,"-5"-14,-1-4,0 2,1 0,-1-2,1-2,0-1,1-3,-2-1,-1 0,0 0,0 0,1 0,-1 1,0 0,1-4,-1 4,1 0,-1 0,1-2,6-10,-7 12,2-4,3 0,-4 4,8-6,-4 1,-5 5,-1 0,0-3,-1-1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1285,'23'1,"-17"-2,-3 0,5 2,-3-1,-2 1,0 0,0 1,-2 1,-3 1,0-1,-1-1,0-1,0 0,-1 2,2 0,1 0,0 0,1 0,-1 2,1 0,0 2,0-4,0 1,0 0,0 1,-1-2,1 0,-1 3,1-3,1-6,-1-2,1-1,-1-5,1 7,-2 1,1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1237,'-1'30,"0"-27,2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1315,'-1'24,"1"-21,-1 0,1 1,0-1,1 0,1 0,1 0,0-1,0-1,1 0,0-1,0 0,-1-1,0-1,-1-1,1 0,3-6,-2 2,-1 4,-1 0,-1 0,0 0,-3 0,-1 2,-1-2,1 1,0 0,0 1,-1-1,1 1,-1 0,-3 0,1 0,2 1,1 0,-1 2,1-1,0 2,1 0,1 0,4-3,0-1,0 0,0 0,0 0,0 0,0 0,1 0,0 0,-1 1,0 0,-2 3,0 0,-2 0,-4 1,2-3,7 0,-1-2,0 1,0 0,0 1,0 2,-3 0,-1 0,0 0,-2 1,0-1,-2 1,2-1,-2 0,1 0,0-1,1-1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3152 1706,'21'-10,"-17"9,0-1,-1 1,1 0,1 0,0 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 1391,'-3'14,"2"-11,1 0,-1 0,1 0,0 1,-1-1,1 1,1 5,-1-5,0-1,0 0,-2-6,0-4,1 4,-1-1,-1 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999 1392,'-5'33,"10"-32,-2-1,1-1,-1 0,1-2,1 0,-2 2,1-3,-1 2,1-2,-1 0,1 1,-1 1,0 3,-3 3,-1 0,0-1,0 0,0 0,-3 2,1-2,-1-2,1 0,-1-1,1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1427,'-3'18,"3"-11,0-3,2 4,1-7,0-2,3-4,-3 2,1-1,-1 1,0 0,0 1,0-2,0 2,0 1,-2 6,-1-1,1-1,-1 1,0 1,0-1,1 0,0 0,-1-7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1374,'-3'19,"2"-14,0 0,0 1,0-3,0 0,3-8,0 2,-1 0,2-3,-1 3,0 0,1 1,1 0,-1 2,-6 4,0 1,1-2,0 2,-1 0,1-1,-1 0,2-1,4-3,0-2,0 0,0 0,0-1,2 0,-2 3,-4 4,-3 0,2-1,0 0,-1 0,1 0,-1-1,1 1,0 0,5-5,0 0,2-1,-2 1,-1-1,-6 0,1 2,0 9,2-3,1-2,0 0,0 0,0 2,0-1,0-1,0 0,1 0,0 4,0-3,2-4,1-6,-1 2,-1-1,0-3,0 4,-1 1,1-5,0 2,0 2,-2 1,2-4,-2 3,0 1,0-2,0 1,-1 1,1-1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1388,'14'0,"-11"-1,1-1,-1 2,1-2,-1 1,1 0,-1 0,-6 1,-1-1,-2-2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1096 1367,'0'21,"0"-18,0 0,0 0,1-8,-1 1,0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1108 1346,'-5'38,"2"-29,1-6,1 0,0 1,-2 1,1-2,0 0,-1 0,-1 1,1-2,0 0,13-8,-7 4,0 0,0-3,0 0,0 2,0-1,0 2,0 0,0 0,0 1,-6 3,-2 4,2-2,1 0,1-1,0 0,-3 8,3-7,0 0,1 0,-1 2,1-3,-1 1,1 1,0-2,0 0,2-7,-2 1,1-1,0 1,0-1,0 1,0 0,1 0,-1 0,2 1,0-1,0 2,0 1,0 2,-1 1,-1 1,0-1,0 1,-1 0,-1 1,1-2,-2 3,1-1,-2 0,0-3,0 0,0 0,0-2,0 0,3-5,0 0,1 1,0-6,0 7,2 1,0 0,-2-1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1480,'21'2,"-18"-2,1-1,-1 1,1 0,0-1,0 1,3 0,-4-1,0 1,1 0,0 0,1 0,-2 0,3 0,2-1,-4 1,-1-1,1 0,0 0,3 0,-2 1,0-1,7 0,-7 0,0 1,0 0,-2 0,2 0,1 0,-3 0,0 0,0 1,0-1,1 0,-8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945 1248,'-11'20,"11"-12,0-4,0 6,0-5,0 1,0-1,0 4,0-5,0 0,0 0,0 2,0 0,1 1,0 0,1 10,-1-12,-1 0,0 0,1 0,-1 1,0-1,0-1,0 1,0-1,0 0,-1 1,1 5,0-1,0-6,0 6,-1 5,1-10,-1 0,1 0,0-1,1 1,-1-1,1 0,1 0,1-2,1 2,-1-1,0 0,0-1,0 0,0 0,3 1,-3-2,5 3,-5-2,0 0,0 1,0-2,0 2,0-2,1 0,-1 0,0 1,1-1,0-1,1 3,-2-2,0 0,4 1,-4-1,4 0,-4 1,0 0,0-1,2 0,-2 0,0 1,1-1,-1 0,0-1,0 1,3 1,-3-1,0 0,0 0,3 0,-1 1,-2-2,1 1,0-2,-1 0,0-1,1 0,0 0,-1-1,0 3,0-2,0 1,1 0,0 0,-1-1,1 1,-1-2,1 1,-1 1,0 0,0-1,-1 0,1-1,-3-1,1-1,-1 1,0 1,-1 1,1-1,0 1,-1 0,0-2,1 2,0-1,-1 1,1 0,-1-2,0 0,1-1,-1-5,0 6,0 1,-1 0,1 0,0-1,0 1,0-1,-1 0,0-1,0 0,0 0,1 1,-1 0,0 1,-1 0,1 0,-1-1,1 0,-6-12,2 7,4 7,0 0,-2-3,2 2,1 1,-1-1,-1-2,2 2,-1 1,0 0,-3-1,1 0,-5 2,2 0,4 2,-2-1,1 0,-2-1,3 2,-6-2,5 1,-4 0,4 1,-1 0,-1 0,1 1,1-1,-6 1,5 0,0 0,-5 1,4-1,0 0,0-1,0 1,-3 0,5 0,0-1,0 0,1 1,0 0,-1-2,1 2,0-1,0 0,0-2,-1-1,1 1,-4-3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641 942,'-1'14,"2"-11,2-1,0-2,0 0,0-1,0 0,0 0,1 0,-1-1,0 1,0-2,0-1,-2 1,-1 0,-1 0,-2 0,1 0,0 0,-1 2,0 1,0 0,0 0,0 2,-2 0,2-1,0 1,0 0,0 1,3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1651,'-8'77,"8"-74,0 0,0 0,-1 1,3-1,2-4,-1 1,1-2,1-1,0 0,-2 1,1-1,-1 1,-1-2,-3 10,-2-2,0 0,-2 2,1-2,0 3,1-2,1 0,2-2,-1 0,1 2,1 1,0-2,1 2,1-4,2-2,0-2,-2 2,0-1,2-4,-1 2,-2 0,1-3,0 3,-2 0,2 0,0 1,0 0,-3 18,1-8,-1-1,0-2,0-2,0 1,-1 1,-3-2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654 928,'-1'22,"0"-18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692 925,'-6'22,"6"-18,-1 5,2-5,-1 0,0 5,1-5,-1-1,0 1,0-1,0 0,1 0,-1 0,1 0,2 8,-3 0,0-7,0 0,-1-1,-2-7,1-2,1 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731 930,'-3'16,"5"-13,2 3,1-2,-2-4,3-2,-3 1,0 0,1 0,-1-1,0 0,0 0,0-2,-1-1,-2 2,0-1,0 1,-1 0,0 0,0 0,-1 0,-2 0,0 2,-2 2,0 1,3-1,-1 1,1-1,1 2,0 0,5-1,1-2,0-1,-1 1,-2 4,-2-1,-2 0,1 0,6-2,0-1,0 0,-1-1,2 1,-2 0,0 0,0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784 940,'-7'13,"6"-10,-2 0,1 0,0 2,2-2,3-4,0 1,0-1,1 0,0-1,-1 1,1-1,-1 1,0 1,1-1,-1 1,-4 4,-1 0,-1 0,1-1,-2 2,1-2,0 0,0 0,-1 0,1 0,0-1,6-1,1-2,-1 1,2-1,-2 0,0 1,2-1,-2-1,0 1,-3-2,-2-2,0 0,1 1,-1-1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799 941,'-3'27,"3"-18,-1-4,0-1,1 0,-1-1,-1 5,2-4,-1-1,0 1,0 0,0 0,0 0,0 0,0-1,0 1,-1-1,3-8,-1 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798 998,'2'0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817 941,'1'21,"-2"-13,1-1,-1-4,0 0,0 0,0 0,0 1,-1-1,5-6,-2-1,0-1,1 0,-1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828 955,'13'10,"-14"-5,1 0,-1-1,-1 0,2-1,-3-2,0-2,2-2,-1-3,2 2,0 1,-1 0,1 0,3 6,-3 0,1 1,-2 6,0-3,0-2,1 2,-1 3,1-6,0 4,-1-5,0-6,1-1,1-7,0 7,0 1,1 0,1 4,-1 2,0 2,-1-2,0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796 992,'12'18,"-10"-15,-1 0,2-1,-2-5,0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854 931,'-10'41,"9"-36,0-2,-1 0,1 0,10-11,-6 4,2-3,0 1,-2 3,0 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2766 1578,'13'-7,"-10"4,0 1,2-3,0 2,0 1,2-1,0 1,-3 1,3 0,-4 0,3-1,0 0,-2 1,5-1,-5 1,5 0,-5-1,0 2,0-1,-1 0,7-1,-7 1,0 1,11-2,-9 2,-1 0,0-1,0 1,4-2,-5 1,0 1,2-1,-1 0,-1 0,-6 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864 955,'-1'34,"1"-31,-1 2,0-2,0 0,0 0,1 0,-3 0,0 0,0-3,-1-2,2-1,0 0,-1-3,3 3,0-2,5 5,-2 2,0 0,0 0,4 3,-2-2,0 1,3 4,-5-6,0 2,-5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1147,'12'12,"-9"-10,0-2,0 1,0 0,0-1,0 1,0 0,0 0,0 0,2 0,-1-1,0 1,0-1,0 0,0 1,-1-2,2 1,-2 0,2 0,-1 0,0-1,1 1,-2-1,0 1,1-1,-1 1,1-1,1 0,-2 1,0 0,0-1,0 1,1-1,-1 1,0 0,0-1,0 1,3 0,-1 0,-2 0,1 0,-1-1,0 2,0-1,3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1884 1808,'13'1,"-9"-1,0 0,1-1,-2 0,0 1,0 0,0 0,0 0,0 0,1 0,-1 1,0 0,-2 2,-5-1,1-2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1923 1817,'-1'17,"1"-14,0 0,0 0,0 2,0-2,0 1,-1 0,1 0,1 0,-2-1,1 1,0-1,0 0,1 0,-1 0,0-7,0 1,1-1,-1 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1960 1773,'0'24,"0"-21,0 0,-1 0,0 1,2-1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1966 1842,'13'2,"-10"-1,0-2,1 2,-1-1,0 0,0 0,0 0,0 0,0 0,-7 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1967 1854,'14'0,"-11"0,3 0,-3 0,0-1,2 1,-2 1,0-1,1 0,-1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1987 1814,'16'2,"-11"-1,-1 0,-1 1,0 0,1-1,-3 2,0 0,-1 5,-1-5,0 2,-2 2,1-4,-1 0,1 0,0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2061 1824,'-12'8,"9"-4,-1 0,0 1,2-2,0 2,1-2,1 0,2 0,8 2,-6-5,0 0,0-1,0 1,-1-1,0 0,0 0,0 0,-8 2,0 1,2-1,-2 1,1 0,1 2,0 0,3 0,0 4,4-3,0-3,-1 0,2-1,-1 1,-1-2,2 1,-2-1,0-1,0 2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1921 1934,'20'-1,"-13"1,-2 0,-1 0,-1 1,0-1,0 1,0-1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1481,'14'12,"-12"-8,-3 1,0-1,0-1,-1 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1939 1915,'4'19,"-4"-13,1-2,-1 6,1-7,-1 0,-1 3,0-2,1-1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1986 1918,'14'-5,"-9"2,2-2,-1 3,-3-1,-1 0,1 0,0 1,-1-1,1 1,-2-1,-4 3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2015 1878,'14'-5,"-11"5,-3 9,0-4,-1 0,1-1,0 1,0-2,-1 0,0 1,0 0,-2-1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2184 1819,'13'-1,"-9"1,-1 0,4 0,-4-1,1 2,-1-1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2203 1818,'3'16,"-3"-11,1-1,-1 3,0-4,0 0,1 0,-1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2245 1795,'-4'14,"3"-11,0 0,0 0,0 0,2-6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2257 1809,'-3'34,"2"-30,0 1,2-2,0 0,1 0,2-2,0 1,8-2,-8 0,-1 0,0-1,0 1,0-1,0 1,-2-3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2256 1810,'20'0,"-17"0,0 0,0-1,0 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2258 1836,'23'-8,"-20"8,0 0,0-1,0 0,-3-2,1 0,-1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2307 1759,'-1'21,"-1"-11,2-7,0 0,-2 1,1-1,-2-2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1545,'14'-11,"-11"8,0 2,0-1,-2 10,-1 0,0-4,1 6,0-2,0-5,0 0,2 0,1-2,1-2,-2 0,0-2,-1-1,0-2,-1 2,1-6,-2 7,1-1,0 1,-1-1,1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2210 1934,'16'-3,"-13"3,2 0,-2-1,0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2223 1916,'3'19,"-3"-16,1 1,-1 3,1-3,-1-1,0 0,1 0,0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2285 1923,'4'13,"-3"-8,-1-2,-1 3,1 1,0-2,0-2,3-8,-2 1,0 0,2 1,0 1,0 4,-2 2,0 1,-1-1,0-1,-2 0,-1 0,0-1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2318 1931,'28'-2,"-25"2,0 2,-1 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1923,'10'39,"-9"-36,0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2395 1928,'-14'2,"11"1,3 3,0-3,0 0,-1 5,2-4,1-1,0 0,2 1,1 0,-2-3,1-1,-1 0,2-1,-1 0,0 0,2 0,-2-1,-1 1,-6-2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2205 1915,'-8'15,"8"-11,0-1,-1 3,1-2,0-1,0 0,1 1,0-1,2 0,0 0,0-1,1 0,2 0,-3-1,0 0,0 0,0-1,0 0,0-1,3-1,-1-2,-3 1,-1 0,1-1,-2 1,0 0,1-2,-1 2,-1 0,0-1,-1 1,0 0,0 0,-1 1,0 0,0-1,-1 3,1-2,0 2,-1 0,-1-4,1 4,1-2,0 0,0 0,0 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2392 1816,'20'8,"-16"-8,-1 1,0 0,8 0,-7 0,3-1,-1 1,-1-2,-1 0,-1 1,2 1,-2-2,0 2,1 0,1 0,-2 0,0-1,1 2,-7-4,-2-1,0-1,2 2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2548 1821,'-17'3,"14"-1,0-1,-1 4,1-2,2 0,-1 0,0 0,1 1,5 1,-1-3,1-1,-1-1,1 0,-1 0,1 0,-7 1,0 1,-2 0,1 0,1 1,1 0,1 0,5 0,-1-2,1 1,-1-1,1-1,0 0,0 0,0-1,-1 0,-1-2,-2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2564 1809,'2'14,"-2"-7,0-4,-1 3,1-3,0 3,-1-2,1 2,0-3,0 0,0 0,1 1,0-1,3-1,-1-1,2-2,2 0,-4 0,2 0,-1 1,1-2,-2 1,0-1,-3-1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3046 1482,'24'-8,"-21"7,0 1,4-2,-4 1,3 0,-2 0,-1 1,-7-1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2561 1817,'17'4,"-14"-4,2-1,-2 1,0 0,0 0,0 0,0-1,-6 6,-1-2,0-1,1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2566 1859,'27'-4,"-23"4,0 0,-1 0,0 0,0-1,-2-2,0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2608 1777,'2'17,"-1"-11,-1-2,0 2,0-2,0 0,-3-1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2523 1928,'15'2,"-12"-1,0-1,0 0,7 0,-7 0,0 0,0 0,0 1,-5 2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2539 1912,'5'14,"-3"-3,-2-6,1 0,0 0,0 3,0-5,1 1,0-1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2612 1925,'-11'-2,"8"4,3 2,1-1,-1 0,0 4,0-4,1 0,-2 0,2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2591 1899,'-1'13,"1"-9,1-1,-1 1,0 0,0 3,1-3,-1 0,0 3,0-4,0 6,3-11,-3-1,2-7,0-1,-1 7,3-7,-3 8,2 1,1 0,0 2,-2 3,0 0,-1 0,-1 1,-1 3,-1-1,1 2,-1-4,1 1,-1-2,0 0,-1-1,0-1,2-4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2633 1925,'21'1,"-17"-1,0 0,-1 1,0-1,0 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2640 1911,'13'28,"-12"-24,0 4,3 4,-3-7,0-2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1921,'-8'15,"7"-12,1 6,0-6,0 1,0 0,0-1,1 1,1 1,-1-2,2-2,0 0,0 0,2-1,-1 0,0 1,0-1,2-1,1-1,-3 1,-3-2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1472,'-3'65,"3"-60,0-2,-3-3,-1-7,1 3,1 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2671 1837,'17'2,"-12"-2,-2 0,0 0,5 0,2 0,-7 0,0 0,6 1,-4 0,-2 0,0-1,0 1,1 0,-1-1,1 1,6 1,-7-2,0 0,2 2,-1-1,-5 4,-3-3,-2-2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2799 1821,'15'1,"-12"0,0-1,1 0,0 0,0-1,-1 2,0-2,0 2,1-1,-4 3,-2 0,-1-3,-2-5,2 2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2816 1805,'5'21,"-4"-17,-1 0,1 0,-1-1,1 1,0 2,0-3,-1 1,0 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2842 1793,'28'3,"-25"-3,1 0,0 0,0 1,-1-1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2868 1807,'9'35,"-8"-32,0 4,-1-4,1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2905 1806,'-1'13,"1"-9,0 3,0-4,0 1,0-1,1 5,-1-5,1 0,3 0,4-1,-2-1,-2 0,1 0,-2-2,0 2,0-1,3-1,-3 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2898 1801,'18'0,"-14"0,-1 0,2-1,-2 1,-2 3,-4-1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2899 1820,'16'-3,"-13"3,0 0,6 0,-5 0,-1 0,1-1,-1-1,-4-1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2939 1756,'1'31,"-1"-27,0-1,-1 2,1 1,0-3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1922,'14'1,"-10"-1,1 0,0 0,-1 0,-1 0,0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1265 1172,'4'37,"-4"-34,0 3,0-1,0 0,0-2,-4-8,0 1,1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3047 1516,'31'-20,"-27"19,-1 0,0 0,0 0,1 0,0 1,-1-1,0 0,0 1,-9 13,1-2,1-4,-2-1,2-4,0 0,1 1,-1 0,1 0,-4 3,4-3,-1-1,8-4,-1 1,10-4,-9 3,5-1,-3 0,-3 1,3-2,-1 2,-2-1,1 2,-7 5,-1-2,-2 2,2 0,1-2,0 0,-2 3,0-1,0 2,3 6,2-8,3 2,2-1,3-2,-4-2,0-2,-1 0,0-1,-1-1,2-5,-3 5,-1-1,0 0,0 1,-1-2,-2 1,0 0,0 3,-1 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2829 1907,'11'33,"-10"-22,-1 0,1-8,-1 0,0 3,1-3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2882 1900,'6'18,"-6"-15,1 1,-1 0,1 6,-1-1,0-6,1 2,-1-8,0-1,0-12,2 12,-1 0,2 1,0 0,0 2,0 3,-4 15,1-14,-1 1,1-1,-2 0,1 0,-4-2,2-6,1 0,2 0,0 2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2917 1922,'29'3,"-26"-3,1 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2933 1911,'3'15,"-3"-12,1 0,-1 1,0 1,2 8,-1-10,0 1,0-1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2987 1918,'-25'9,"22"-5,2 0,1 4,0 0,1-5,2 1,2 0,-2-3,4 2,-1-2,-1-1,-1-1,0 0,-1-1,1-5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2522 1902,'-13'12,"12"-8,0-1,1 1,-1 0,1-1,0 1,1 5,-2-5,2-1,-1 0,1 1,-1-1,1 0,0 0,2 2,-1-2,0 0,1-1,0-1,1 1,-1-2,1 0,0-1,0 1,0-2,-1 1,1 0,-1 0,0-1,1-1,1 0,-2-2,0-2,-2 3,0 0,0 0,-1-1,0 2,0-1,-1 1,0 0,-1 0,0-1,-1 1,-1-1,2 1,-1-1,0 3,-2-2,1 3,1-1,-1 1,0 1,0 0,0 1,1-1,0 2,1 0,-3 1,3-1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2428 1374,'-1'22,"1"-17,0 0,-1 2,1-4,0 0,0 0,-1 1,0 0,1-1,0-6,-1-2,1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1366,'26'4,"-23"-4,0 0,0 0,0 0,-4 4,-2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1406,'29'-4,"-26"4,0 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1408,'-1'23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1459,'-3'34,"3"-28,0 1,1 0,-1-1,1 0,0 0,-1 0,1 0,0 0,0 1,0 0,0-2,0 3,0-4,-1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1380,'13'14,"-10"-9,-2-2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2497 1404,'7'14,"-7"-11,0 1,0-1,-1 0,0-11,2 4,0-1,1-4,-2 6,1 0,1 0,-1 0,2 1,-1-1,1 2,-3 4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1388,'-14'18,"13"-14,1-1,0 0,3-1,0-1,0-1,0 0,1 1,-1 0,0 1,-3 1,-4 2,2-2,-1-2,0 2,0 0,0-4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1362,'-9'30,"8"-27,1 1,0 0,0 3,1-4,0 0,1 0,1-2,0-2,0 1,0-1,0 0,-2-2,-6-4,3 4,0 0,1 0,-3 0,1 0,-4-2,4 4,-3-1,3 1,6 1,1-1,4 1,-5 0,0 0,0 0,4 1,-1 0,-3 0,-2 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1389,'3'14,"-4"-11,0 0,-3 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2602 1425,'2'0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1391,'1'30,"-1"-26,0-1,0 2,2-2,0-6,-1 0,-1-1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1366,'9'16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2707 1408,'-14'-9,"11"9,0 2,2 1,0 0,0 6,2-5,-1-1,0 0,2 0,1-3,1-2,-1 0,2-2,-2 1,-1-1,3-9,1-3,-3 8,0 2,-1 1,-1 2,-3 8,1 1,0 1,1-4,-1 3,1-2,-1 1,1 0,1 0,-1-2,0 3,0-3,1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1406,'16'-2,"-13"1,2 0,-1 0,-1 0,2 0,-2 1,0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1499,'34'-20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2766 1375,'15'5,"-12"-4,0-1,0 2,0-1,0 0,-2 2,-1 1,-4 6,0 2,3-9,-3 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1421,'13'0,"-8"-3,-1 2,-1-1,0 1,0-1,0 2,-1 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1416,'-5'-18,"2"15,0 1,-1 1,1 1,0 1,-1 1,0 2,2 1,1-2,-1 2,1-1,1 2,3 1,0-7,0 0,0 0,1 0,0-2,-1 0,1-1,-1 0,-1 0,1 1,-3 5,1 1,2 2,-2-2,0 1,2-1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1435,'13'3,"-10"-3,0 1,1-1,-1 1,0-1,0 0,1-1,-1 2,4-2,-4 1,0 0,0 0,0 0,3 0,-2-1,-1 1,1 0,3-2,-4 1,0 1,5-2,-5 2,3-1,-3 1,1 0,3-1,-2 0,-1 0,0 1,-1-1,0 2,1-1,-1-1,0 1,1-1,0 1,-1-1,0 1,0 0,0-1,1 1,-1 0,0 1,-9-2,-6-1,8 0,0 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1434,'3'-16,"-3"13,0 0,0 0,0-1,0-2,0-2,1 5,-1 0,0 0,0 0,1 0,-1 0,1 0,1 0,1 1,0 2,1 0,-1 2,0-2,1 0,-1 0,1 0,-1 0,1-1,0 1,0 0,12 0,-13-1,1 1,5-1,0 1,-5-1,-1 1,2 0,-2 0,2 0,-2 0,2 0,-2 0,0 0,0 1,0-1,0 0,1 1,-1 0,0-1,0 0,-2 3,0 1,-1-1,0 3,0-3,1 1,-1 0,0 1,0 0,0-1,0 1,0-1,0-1,1 1,-1 1,1-1,-4-6,-1-2,0-1,-1-1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1386,'-4'20,"3"-15,-1-1,1-1,1 0,-4 3,2-2,0-1,-1 0,6-6,-1 0,1 1,0-1,1 0,2-2,-3 3,1-1,-1 2,0 0,0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1416,'4'19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3018 1388,'-4'19,"3"-16,0 0,4 0,0-2,0-1,-5 3,-5 2,3-3,0 0,0 1,1-2,0 1,6-2,0-1,0 1,1 0,1-1,-2 0,-6 2,-6 2,6-2,0 1,6-4,2 1,0 0,-2 0,1 1,-1 0,1 0,0 0,-1 0,1 0,-2 3,-1 0,-1 0,0 1,0 0,-1 0,0 3,0-4,0 0,0 0,-1 0,-1-1,0-1,0-1,0-1,-2-5,4 2,0 1,0-1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1432,'4'15,"-3"-5,-1-6,-1-1,1 0,0 1,-1 1,0-2,0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1455,'-10'11,"8"-8,2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1468,'7'19,"-14"15,6-31,0 0,-1 0,1 0,6-2,-1-3,1 0,-2 0,0 1,1 0,1 0,-10 7,-1 1,2-2,3-2,-2 1,0 3,-1 8,2-10,1-1,4-3,0-2,0 0,1-1,2-2,-2 1,-2 0,4-2,-4 2,4-3,-3 3,0 2,-1 5,-1-1,0 7,-1-5,0-1,1-1,-1 0,0 0,1 4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3046 1418,'13'-1,"-10"-1,0 0,0 1,0-1,-1-1,0-3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1379,'-7'17,"5"-12,0-2,0 1,1-1,-1 0,1 0,5-3,0-1,4 0,-5 0,0 0,5-3,-5 2,0 0,4 0,-4 1,-6 2,0-1,0 1,0 3,2-1,0 0,1 0,0 1,0-1,1 2,0 1,-1-1,-1 0,1-2,0 1,0 0,-1 0,1-1,0 0,-2 3,-2-2,1-4,-1-1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1438,'2'0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2990 1438,'6'-3,"-6"0,4 1,-1 2,0-1,0 1,0 0,0 0,0 0,-5 3,-2-1,0 1,1 0,-1-1,7-1,0-1,-2 3,-2 1,0-1,-1 2,0-2,6-2,7-6,-8 4,5-2,-5 3,0-1,0 0,1 1,-1 1,-2 2,0 2,-2-2,0 0,-1 2,-1-1,1-1,-1-1,0 1,-1 0,1-2,0 0,0-2,0-3,0 0,3 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1444,'5'15,"-5"-9,0-3,0 0,0 1,0 0,0 0,0 0,0-1,-1-12,1 5,0 1,0 0,-1 0,-2 6,0 1,-4 3,5-4,-1 1,1-1,-1-1,-1-1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3147 1386,'-5'19,"5"-16,0 1,0-1,3-8,-3-1,1 1,-1 1,1 1,1-1,-1 0,2 2,0 0,0 3,0 0,0 0,-2 2,-4 6,2-6,-1 5,0-5,0 1,-1-1,0 1,0-2,0-1,0-2,2-2,1 0,2-4,0 1,2 1,-1 3,0 1,2 1,-2-1,-4 4,0 0,0 0,-1 2,-1 1,1-2,0 0,-1-1,-1 2,1-3,6-2,1-2,0 1,-1-1,0 1,0 0,-2 4,-1 2,0-2,-1 1,1-1,4-4,-1-1,0-1,0 0,-6 3,-1 1,1-1,-1 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3141 1438,'-5'25,"4"-21,-1-1,1 0,-1 0,1 0,2-6,2-3,-2 2,1 1,-1 0,2 1,0 1,0 1,0 0,0 0,0 3,2 1,-3-1,1-1,0 1,0-2,0-1,0-3,1-7,-1 1,7-2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1426,'-14'-13,"11"10,0 2,0 2,1 2,-3 6,4-4,0 0,1 0,2-2,1-1,0-2,1-2,1-2,-3 1,1 0,0-1,0 8,1 2,-3-3,1 0,0 0,0 1,-5-9,0 2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1871 1807,'15'-3,"-11"3,2 0,-2 0,1-1,1 0,-2 0,-1 1,0-1,0 0,1 0,-1 1,2 0,-1 1,0 0,-1 0,-11 3,5-4,-1 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1822,'3'12,"-3"-9,0 1,0 5,0-1,0-3,0 1,0-3,0 1,0 1,1 3,-1-4,0 0,0-1,2-8,-1-5,1-11,-2 16,0 1,1-1,-1 0,1-1,-1-5,1-6,-1 14,1 0,-1 0,-1-2,1 1,-1 1,-1 9,1-1,1-2,-1 0,1 0,0 2,0-1,0 10,0-4,0-7,-1 1,1 2,0-2,1 0,1-1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1472,'-21'18,"16"-7,4-6,0 1,-1 0,1-1,0-1,-1 5,2-5,0 0,-1 4,1-3,1 1,-1-1,1 4,-1-6,2 3,1-2,0-1,1 0,0-2,-1 0,3-2,-3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1784,'12'13,"-8"-13,0 0,3-1,-4 0,0 1,3-2,-3 2,1 1,1 0,-2-1,0 1,-8 0,2-1,0 1,0-1,0 0,0 0,0-1,0 0,0 1,0 0,0 0,0 0,0 0,0 0,7 0,1 0,-1 0,0 0,-1 0,0-1,0 1,1-1,0 1,-1 0,1 0,-1 1,1 0,1 1,-1-1,-1 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1753,'-2'22,"2"-19,0 1,0-1,0 0,0 0,1 2,-2-2,1 0,1-8,0 2,-1 0,0-1,0 1,0 6,1 1,-1 0,0 0,1 0,-1 7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1964 1837,'17'2,"-14"-3,0 1,5 0,-5 1,0-1,4 1,-4 0,0 0,0-1,0 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1810,'14'5,"-11"-5,1 1,0 0,-1 1,0-2,1 2,-1 1,-1 1,-3-1,0 0,-1 1,-1 1,1-2,-2 2,0-1,1-2,0 1,0-2,0 2,0-2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1849,'14'-1,"-10"1,0 0,0 0,5 0,-5 0,-1 1,0 0,0 1,-1 1,1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2079 1812,'-15'6,"12"-6,-1 2,0-1,1 1,0 0,0 0,0 1,-1 2,3-2,-2 4,2-4,1 2,1-2,2-1,0 0,0-2,1 1,0 0,0 0,0-1,0-1,-1 1,0 0,0-1,0 0,-6 2,-1 1,1-1,0 0,-5 1,5 0,0-1,2 2,-2-1,2 1,0 0,1 0,-1 0,1 1,0-1,3-1,0 0,0-1,1 0,-1-1,0 1,2 1,-1-2,-1 0,2-1,-2 0,0 1,0-1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1905 1931,'13'-2,"-10"2,1 0,-1 0,0-1,0 2,2-1,0 0,-2 0,1 0,-1 0,0-1,0 1,0 0,0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1929 1897,'4'26,"-3"-23,0 0,-1 0,0 0,0 1,0-1,0 1,0 0,0 1,0-2,0 0,-1 1,1-1,0-8,-2-8,1-1,0 6,1 5,0-5,0 3,1 2,0-1,-1 8,2 0,-2 1,1-2,1 5,-1-4,0 5,-1-6,0 0,1 0,-1 1,2 3,-2-4,1 0,-1 0,0 0,3-1,0 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1944 1918,'2'17,"-1"-9,-1-3,0-1,1 1,-1-2,1 1,-1-1,2 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2503 1794,'-2'19,"1"-15,2-1,-1 0,-1 10,1-10,0 0,0 0,0 1,1 1,-1-2,1 0,-1 0,1 0,-1 0,0 0,1 0,2 0,0 0,0-2,0 0,0 0,0-1,0 1,0-1,1 0,0-2,-1 1,0 0,0 1,0-2,1-1,-2 0,1 1,-2-1,0 0,-1 0,0 0,-1 0,0-1,1 1,-1-1,0-2,0 2,0 0,0 1,0 0,0 0,-2-2,2 2,-2-1,0-2,0 2,1 0,0-2,0 0,2 3,-1 0,0 0,-1 0,-3 0,0 5,2 1,0-1,0 3,0-1,0 0,1 0,-1-1,-2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1476,'-6'72,"6"-68,0 0,-1 5,1-6,0 1,0-1,0-10,1 0,-1 0,1 2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1898,'-15'14,"14"-11,0 0,1 0,0 0,0 0,0 0,0 2,0 0,1-1,0 1,-1-1,1 0,0-1,1 0,1-1,-2 1,3-1,-1 0,0-2,0 1,0 0,1-1,-1 0,0 0,0 0,0 0,0-1,0-1,2-1,-2 0,0 1,0-1,-1 0,-1 0,-1 0,1-1,-1-1,0 2,0 0,0 0,-1-2,1 2,-1 0,-1 0,0 0,-1-1,1 1,-1 0,0 0,0 1,0 1,0-1,-1 2,1-1,-1 2,1-1,0 1,-2 1,2-3,0 2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1926,'23'-6,"-19"6,0 0,1-1,-2 2,0-1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2537 1905,'8'15,"-7"-12,1 0,-1 3,-1-3,1 8,0-4,0-4,0 3,0-3,0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1879,'14'4,"-11"-4,0-1,0 2,0-2,0 1,3-2,-3 1,1 0,-1 0,0 1,0 0,0-1,0 1,0-1,0 1,0-1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1810,'14'4,"-11"-4,1 1,-1-1,0 1,0-1,0 0,0 0,2 1,-2-1,-6-1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1806,'14'6,"-10"-6,0 0,0 0,-1-1,1 1,-1 0,0-1,-6 1,-1 0,1 0,-2 0,0 0,2 0,6 0,1 1,1-1,-1 0,-1 0,0 0,0 0,0 1,-6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2817 1790,'0'14,"1"-9,-1-1,1-1,-1 0,0 0,1 2,-2-1,1 0,0 7,0-6,0-2,2 0,0 0,-5-8,1 1,0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2773 1776,'-15'3,"12"-3,0 1,0 2,1 0,-1 0,2 0,1 0,0 0,1 0,2-1,0-2,0 1,0-1,0 0,0 0,-7 1,-1 0,8-3,-12 5,6-2,-1 1,1 2,3-1,3 3,-1-1,-1-2,1 1,0-1,2-2,1-3,-1 1,0-1,-1 1,-1 4,-6-1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1865,'14'-1,"-10"1,-1 0,0 0,1 0,-1 0,1-1,-1 1,0 0,0 0,0 0,2 0,0 0,-2-1,3 1,-2 0,-1 0,4 0,-4 0,1-1,8 1,-9 0,2 0,0 0,0 0,0 0,-2 0,7-1,-5 1,0 0,3 0,-5 0,2 0,-2 0,4 1,-3 0,-1-1,1 1,-1-1,-6-1,0 1,-7-2,5 0,0 1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2800 1907,'-4'14,"5"-10,0 0,0-1,-1 0,1 0,0 2,-1 0,1-2,0 0,2 2,-1-1,1-2,0 1,2 0,-2-1,0-1,0 0,0 0,2-1,-2 0,0 0,0 0,0-1,1-1,1-2,-2 2,-1-1,0 0,0-1,0-2,-2 2,1-8,-1 6,0 3,-1 0,0 0,-2 1,1-1,-1 1,-1-1,-1-1,2 2,1-1,-1 2,-8-5,7 8,1-3,-1 3,1-2,-1 2,0-4,-4-1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1478,'17'-1,"-15"4,-2 1,-3 7,2-7,0-1,-1 0,1 1,-2 1,2-1,-1-1,-4 4,3-4,0 1,0-3,7-4,3-1,-4 2,0 2,0-1,5 1,-5 0,1 0,0 1,-2 2,-1 4,-2-3,-1 3,1-4,-3 6,0 0,1-5,0 0,-3 1,3-2,-1-1,-3-5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1849,'-9'-21,"8"18,1 0,0 0,0 0,0-1,0 0,1-2,0 3,-1 0,1 0,0-1,0 1,0 0,3-4,0 2,2 0,-3 4,3-2,-3 1,0 2,0 0,1 2,0-1,-1-2,0 4,-1 0,-1 0,0 0,-1 1,1-1,-1 1,0-1,1 1,-1 0,0-1,1 0,-1 0,0 1,0-1,0 0,0 0,-1 2,0-2,0 0,0 2,0 0,-1-1,0-1,1 1,-1 0,-1 0,0-2,-2-1,0-1,0-1,-1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1826,'-5'-13,"7"17,0 10,-1-5,0-2,-1-3,0-1,1 0,0 3,-1-3,1 0,-1 1,0 0,0 4,0-3,1 0,-1 3,1-3,0 0,1-8,-1-1,-1-5,0 1,-1 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1811,'14'-3,"-10"2,1 0,-1 0,2-1,-1 1,-2 1,0 0,0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1849,'27'-2,"-23"2,0-1,-1 0,0 0,1 0,-1 1,0 2,-2 1,-1 0,-2 0,0 1,1-1,-1 0,0 0,0 1,2-1,1 0,0 1,3 0,1-4,0-1,1-6,-2 3,-2 1,-1-1,-1 1,0 0,-3 1,-1 0,-1 0,2 1,0 1,0 0,1-6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1777,'-2'41,"2"-36,0 0,0 7,1-7,-1-1,0 0,1 3,-1-2,2-1,-1 2,2-5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1792,'-2'13,"2"-9,0 8,0-1,0-4,0-1,0-2,0 0,0-1,0 0,0 0,1 1,0-1,3-3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1846,'-3'14,"2"-10,2-1,-1 0,0 0,3 0,0-1,0-2,0-2,1-2,-2 1,-3 0,-2 0,0 2,1-2,0 0,6-4,-1 3,-2 1,2 2,0 5,-2-1,0 3,0-3,0 1,0-1,0 1,1 0,0-1,1-2,0-2,1-3,-2 1,1-2,-2 1,1 1,0-1,0 0,1 6,-2 1,0 1,1 0,0-1,1-1,2-3,-2-1,-1-2,-1 0,-1 1,0-2,0-2,0 4,-1 0,-2 1,-1 5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677 1825,'0'14,"0"-11,-1 2,1-2,0 0,-1 2,1-1,0 4,0-5,0 7,0-6,-1 1,1-2,0 2,0-1,0 0,0 0,0-1,3-4,1-1,0-1,-1 0,2 0,-1 2,2-2,-3 3,0-2,1 3,0-2,-1 3,0 0,0-1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729 1816,'-2'20,"2"-16,0 1,0 0,0 0,0-1,0 0,0-1,1 1,-1-1,0 4,0 3,0-7,0 0,1 0,-1 2,3-6,1-4,3-7,-5 9,3 0,-2 1,1-1,0 2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774 1827,'-6'20,"3"-11,2-5,1-1,-1 1,0 0,1 0,2 3,-2-4,1 1,0 0,1 1,1-3,2-2,0-2,-1 0,-3-1,1-2,-1 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3337 1477,'-15'66,"14"-59,0 2,1-6,0 0,2-11,0 3,-1 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787 1815,'7'51,"-7"-47,1-1,0 2,-1 0,1-1,-1-1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1809,'18'47,"-17"-39,-1-3,-1-1,1 7,-1-6,1-2,-1 0,2-6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1771,'-1'23,"1"-20,-1 3,0-2,0-1,0 1,0-1,0 0,0 1,0-1,4-5,0 0,0-2,1 1,-1 0,-1 0,1 1,0 0,-2 6,-2 0,-2 8,2-6,1-3,-2 3,0 1,5-8,5-11,-3 7,0 1,-1 3,-1 5,-2 3,0-3,-1 0,0-1,-1 1,-1 0,0-1,0 1,-2 2,2-3,0 0,0 1,-1-5,3-5,0 2,0 1,-1 0,1 0,0 0,0 0,-1 0,1-1,0 1,-1-2,2 2,-3 8,2 0,0-1,-1 4,2-4,-2-1,1 0,0 2,-1-2,1 1,0-1,0 0,0 2,0-1,0 0,0 1,-1-2,3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872 1828,'21'-14,"-19"11,1 2,-1-2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886 1776,'2'14,"0"-6,-2-5,3 6,-3-5,1-1,1 10,-1-2,-1-6,1-1,-1 4,0-1,-1-1,1 1,0-4,-1 2,0-2,0 1,0-1,-1 0,-2-1,0-5,1-13,3 9,0-3,0 7,0 0,1 0,0 0,1-4,-1-2,0 5,1-1,-1 2,0 0,1 0,-1-3,5-1,-3 4,2-1,-2 2,0 1,-5 4,-1 7,1-4,2-2,-1-1,1 0,-1 0,2 0,2-3,1-1,-1 1,2-1,-2 1,-2 6,-2 4,-1-4,1-3,1 0,0 0,-1 0,0 0,-1 0,5-8,-2 1,1 0,-1 0,3-5,-2 2,-1 3,0 1,1-3,-1 3,1 0,0 0,1 0,0 2,-3 6,0-1,1 8,0-5,-1-1,2 6,0-9,-1 2,0 1,3 9,-2-7,0 2,1-1,-1-3,-1 5,-1-2,-2-1,0-2,0-1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971 1817,'13'-9,"-10"8,3-2,-2 0,-1 2,0 0,0-1,0 1,1-2,3-5,-3 3,-4 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1032 1744,'8'20,"-7"-16,0 1,1 4,-1-1,0-5,-1 0,1 0,0 1,-1-1,1 0,-3-6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1029 1741,'20'-19,"-17"15,-1 1,1 0,1 0,-1 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1762,'21'-16,"-18"15,0 1,0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1085 1757,'4'21,"-4"-18,1 1,-1 0,1-1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1501,'11'-2,"-9"12,-1-5,-1-1,1 0,0 0,-1-1,0 1,1-1,0 0,-1 2,1-1,3-5,-1-3,-1 1,-1-1,2-3,-3 3,1-1,1-6,-2 5,1 2,0-1,-1 2,0 0,2-7,-1 6,0-3,-4 12,1-1,0-1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1081 1732,'13'10,"-9"-8,-1 0,-1 3,-1 1,-1-1,0-2,0 0,0 0,3-6,-1-2,0 0,-2 1,2-1,-1 2,4 10,-4-2,1-1,0-1,1 6,-2-6,1 1,0 4,0-3,-5-11,2 2,-2-4,2 3,-1-3,2 5,0 0,1 0,1 0,1 0,1-1,-1 2,0-1,-1 0,1 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1165 1727,'-14'17,"13"-14,0 0,6 0,1-2,-3 0,0 0,0 0,0 1,-3 1,0 1,-2 1,0 1,1-3,0 1,-1 0,-1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1184 1698,'-6'28,"6"-25,0 0,0 4,0-4,0 1,1 2,0-3,3 1,0-1,1-2,-2 1,1-3,0-2,-2 0,-1-1,-4 2,0 1,-1 0,1-1,-5 1,3 0,2 0,-3 0,3 1,7-4,1 1,9-5,-9 5,-1 0,-1 1,0 1,0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1209 1640,'-7'48,"3"-42,2-2,5-5,-1-2,0 0,0 0,0 0,2 0,-1 4,0 7,-1-2,-1-1,0-1,0 0,0-1,-2-7,1 1,0-1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1225 1629,'-1'24,"0"-20,1-1,-1 0,5-8,-1 2,-1 0,1 2,0 1,0 0,0 2,-2 1,0 2,0 5,-1-7,-1 0,1 1,0-1,0 1,-1 0,0 1,-1-2,-1-3,0-1,0-2,1 0,0 0,1-1,1 1,1 0,0-1,1 0,1 2,0 2,1 1,-1-1,-1 3,-1 0,-3 1,0 0,0-1,-1 1,0-1,1 1,-2 1,2-1,-1 1,2-1,-1 2,0-2,2 0,-1-1,1 0,-1 0,0 0,0 0,4-4,3-4,-3 0,-1 1,0 1,0 0,0 0,2-1,-1 2,1-1,4-2,-5 3,0-1,0 2,-7-1,-1 1,1 0,-1 1,2-1,-1 1,1 0,1 3,1 2,1-1,0 6,0-7,0 1,-1 2,2-2,-1 2,0 2,0-3,0-1,1-1,-2-11,1 4,-1 1,1-3,1 1,-1 0,0 2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1714,'22'22,"-18"-15,-3-4,-5-3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1816,'6'18,"-4"-15,-1 1,1 0,2 5,-2-6,2 3,-1 0,-2-3,3 7,-3-5,0-2,-2-6,0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1035 1874,'1'23,"0"-19,-1 3,0-4,0 2,1-2,-1 0,1 0,-1 0,1 1,0 10,0-11,-1 1,1-1,-1-8,0-3,0 1,0 2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1867,'20'-2,"-17"0,1 1,-1-1,1 0,-3 7,-3-2,1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1040 1910,'17'-20,"-14"16,-2 1,1-1,0 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3404 1446,'10'47,"-9"-34,-1-6,0 0,0-2,-1 5,1-7,-1 1,2-1,-2 2,1-2,0 2,0-14,0 6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1922,'3'25,"0"-26,1-1,1-3,-4-2,-1 4,1 0,-2 0,-1 0,-2 0,1 2,0 0,-4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1093 1866,'-1'9,"1"-3,0 11,0-3,1-8,-1-3,1 0,1 2,-1-1,0-1,0 1,1 0,1 2,0-5,-1-11,-1 0,-1 6,0-7,0-7,0 5,0 3,0 6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1849,'-3'18,"3"-12,0-2,1 1,0 5,-1 0,1-6,0 2,0 0,1-3,1-4,-1-3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1130 1897,'12'24,"-10"-27,-4 0,-1 2,-1-2,1 2,0 1,8-5,-1 2,0 0,-1 4,-1 2,-1 0,0 3,1-1,-1-1,1-1,1-1,-1-9,-1 4,-1 0,1-4,-1 4,0-3,0-3,0 6,0 7,1 1,-1-1,1-1,-1 0,2 0,-1 0,1 0,0-8,-2 2,0-1,0 0,1-1,-1 0,0 1,0 1,0-2,0 1,0 1,0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1205 1798,'-3'22,"0"-15,2-3,-1 1,-1 4,2-6,-1 0,0 0,-1 1,1 1,2-2,5-4,1-2,-4 0,1 0,0-1,0 2,-1 9,0-2,0 3,0-4,-1 0,1-1,-2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1225 1789,'-6'15,"5"-12,-1 0,1 0,1 0,4-2,0-3,0-1,-1 1,0 2,-2 3,1 4,-2 0,0 2,0-6,-1 2,1 4,-1-6,0 0,-2-3,0 0,0-3,1 0,1-1,0-3,2 4,2 1,0 1,4 0,-3 0,-1 0,0 1,-1 4,-2 1,-1-1,-3 3,1-4,0 0,6-3,1 0,-5 3,-2 2,0-2,0 1,1-1,-1 1,1 0,1 0,-2 6,1-6,1-1,-3 2,2-2,0 0,7-6,2-5,-5 5,0-1,3-1,-3 1,1 1,2-1,-2 2,-1-1,3 1,-2-1,0 2,0-1,-6 1,-2 0,1-1,1 2,0-1,0 1,3 6,1-3,0 0,3 13,-3-12,0-1,1 2,-1-1,1 1,-1-1,2 4,-3-5,1 0,-1 0,-1-7,0 0,-1-4,0 2,2 3,-1 0,0-1,-3 1,1 3,-1 2,1 1,0 1,2 0,0-1,0 0,1 0,0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1233 1902,'2'0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3:0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1123 1893,'-5'18,"5"-15,1 0,0 0,0 0,1 0,0 0,1 1,0-4,1-1,1-1,-3-1,-2-2,-1 1,0 1,0-2,0 2,-1 0,-1 1,0 1,-1 1,1 0,0 2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2466 297,'13'-1,"-9"1,1 0,-2-1,0 1,0-1,3 1,-3 0,0 0,0 0,1 0,1 2,-1-1,0-1,-1-1,3 2,-3-1,0-1,2 2,1-2,-2 0,0 1,-1 0,1 0,-1 1,0-1,1 0,2 1,-2-1,1 0,-2 0,1 0,2-1,-3 2,1-2,-1 1,1 1,3-1,-4 0,0 0,4 1,-4-1,2 0,-1 0,-1 0,0 0,1-1,-1 1,3 0,-3-1,2 1,-1 0,-1 0,2 0,2 0,-1-1,-3 1,0 0,0-1,0 1,0 0,0 0,0 0,0 0,0 0,0 1,0 0,1 0,-1-1,1 0,-1 0,1 0,-1 0,2 1,-2-1,0 0,0 0,0 1,0-1,-11-3,-8-3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 1042,'-2'18,"2"-15,0 2,-1 0,-1 7,1-8,0 0,-1 4,1-4,0 0,0 0,-1 4,1-5,1 2,-4 10,3-12,0 0,0 0,-1 0,5 0,0-3,0 0,0 0,0 1,6-1,-6-1,5 1,-5 0,0 0,0 1,0-2,1 1,-1 0,0 0,1-2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1257 1378,'-10'22,"9"-14,0-5,0 0,1 1,-2 0,2 0,0 0,1 0,0 0,0 0,0 0,1 2,-1-1,1 0,-1-1,1 1,0-2,2 2,-1-2,0-2,0-1,0 0,2 0,-1-2,-1 1,1-1,9-6,-5-5,-6 8,-1 1,1 0,5-12,-5 8,-1 4,0-1,-1-1,1 1,-1 0,0-6,0 8,-1-4,0 3,-1 1,0 0,-2 1,-1-2,0 3,-5 1,7 1,-1 0,-4 3,2 0,1-1,-9 8,11-9,0 1,6-1,2-3,2-1,-2 0,2 1,-3-1,0 2,-1 0,1-1,0 1,-1 0,-6 7,-1-2,-7 17,5-14,2 0,3-5,-1 0,1 0,0 1,5-6,-1 1,7-2,-6 2,7-1,-7 2,-1-1,0 1,0-1,1 0,1 2,-1-2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1465,'26'-9,"-23"7,1 1,-1 4,-2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1363 1047,'19'1,"-15"0,-1-1,3 0,-3-1,0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 1080,'16'6,"-13"-5,1 0,-1 1,2-1,1 0,-3-2,0 0,-3-2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1436 1083,'24'4,"-20"-4,-1 2,1-2,-1 1,1-1,-2 3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1443 1104,'15'0,"-12"0,0 0,1 0,2 1,-3-1,1 0,0 1,-1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1478 1054,'14'9,"-10"-8,2 1,-3-1,1 1,4 0,-4-1,-1 1,-1 1,-1 1,-1-1,-1 2,-3 1,-2 1,3-3,-1-1,1 1,-4 4,-1 8,5-12,1 0,0-1,-1 0,-2 1,2-5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1646 1073,'-14'-9,"11"8,-8 1,8 0,-2 0,2 2,0 0,1 1,-1 0,2 0,0 0,0 0,0 0,0 0,-2 10,3-9,2 0,1 1,0-3,0-3,1 0,4-4,-1-1,-4 4,0 0,1-2,1-2,-3 3,1 0,-3 6,-1 7,1-7,0 0,0 0,0 0,0 1,0 4,0 0,0 3,1-6,-1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1719 1060,'2'0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3050 149,'-26'11,"22"-8,1-1,0 1,0-1,0 1,0 0,1 1,2-1,1 2,1-1,0-1,1 0,1 0,1 0,-2-1,6 5,-6-3,4 1,-4-4,0 1,2 0,0-1,-2 0,3 0,1 1,-4-2,0 0,4 0,2 0,-5 1,4-2,-4 0,0 1,-1-1,6 1,-4 1,1-1,0 0,-3 0,3 0,-2-2,-1 2,0 0,1 0,1-1,0 2,-2-2,0 2,0 0,0-2,1 1,1 1,-2-1,0 0,1 1,3-2,-4 1,1-1,0 1,-1 0,0 0,4-1,-2 2,3-2,-3 0,-2 1,0-1,0 1,0-2,0 2,0-2,0 1,0-1,0 0,0-2,0 3,1-3,-2 1,1 0,0 1,-1-1,0 0,-2 0,0 0,-3 0,0 0,-1 0,-1-2,1 2,1 0,0 1,0 0,-2-2,2 2,0 0,0 0,0 0,0 1,-1 0,-1-1,-2 0,2 1,-9-3,5 2,6 2,0-1,-4 0,3 1,-1 0,0 0,0 0,1 0,-3 0,4 0,-2 1,1-1,1 0,0 1,0-1,-1 0,0 0,1 1,-6-1,6 0,-1 1,-1-1,-1 0,3 1,-1-1,0 0,0 0,-1 0,0 0,2-1,-3 1,3 0,-1 0,0 0,1 0,0 0,0 0,0 0,0 0,0 1,0 0,-2 1,1 0,0 0,1 0,-1 0,0-1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1682 1025,'28'6,"-24"-7,1 0,-1 1,1-1,-2 2,0-1,0 1,-1 2,-1 1,0-1,-1 0,-2 0,-1-3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1712 1042,'0'21,"0"-10,0 5,-1-11,1 0,0-2,0 1,-1 0,2 4,-2 2,0-1,1-6,-1 3,1-3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3417 1503,'21'-5,"-18"3,0 2,1-1,-1-2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1767 983,'-7'29,"7"-24,-1-2,1 1,-1-1,1 0,-1 2,1-2,0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1785 1038,'-9'22,"7"-18,1 0,1 0,-3 11,2-3,0-9,1 0,0 0,0 2,1-2,-1 0,3-1,2-3,-1 1,3-2,2-1,-6 2,4-1,-4 1,0 1,0-1,2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1781 1021,'33'13,"-32"-10,-2 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1781 1068,'32'0,"-29"0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1831 989,'-8'35,"6"-23,1-9,0 0,-2-3,2-4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1620 1258,'-15'-7,"12"7,-1 1,1 1,0 0,-1 1,2 1,-2 2,3-2,1 2,0-3,0 1,0-1,0 0,1 0,0 0,2 2,0-5,1-2,-1-2,-1 0,0 0,-1 1,4-4,-3 3,1-1,-1 1,1 1,-1 0,-3 6,2 0,-1 1,1 0,0-1,0 0,3 12,-1-6,-2-6,0 0,2 1,0-6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1659 1259,'13'1,"-9"-1,1 0,-1 0,0 0,0 0,-1 1,0-1,0 0,0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1685 1229,'0'22,"1"-11,-2-8,2 3,-1-2,0 1,1 12,-1-12,0 4,-1-4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1738 1220,'-1'28,"1"-24,0-1,0 0,0 1,-1-1,2 6,0-5,-1 0,0 0,0 0,0 0,-1 4,0-5,-1-8,2 0,0 1,0 0,0 1,2-4,-1 4,0 0,1-1,1 1,0 1,0 1,-1 5,-1 0,0 3,-2-2,-2 9,2-9,0-2,-1 1,-1-2,2-5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1768 1258,'36'2,"-33"-2,0 2,0 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3468 1435,'28'78,"-28"-72,-1-1,-2 5,1-6,-1 0,-1 0,-1 1,-1-1,-2 1,-1-3,-1-3,0-2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1794 1243,'0'29,"1"-23,0-2,-1-1,1 6,0-5,0-1,0 0,0 1,2-3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1854 1251,'-14'3,"5"2,5-1,2-1,1 0,1 4,1-4,1 2,-1-2,6 6,-4-7,0-1,0 1,0-1,2 1,-1-2,-1-1,1-2,0-3,-3 3,0 0,1-2,-2 2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1094,'3'3,"-6"-4,2 4,4-1,0-2,1-1,-1 0,0 0,1-2,-3 0,-4 2,-1-1,1 2,0-1,0 1,1 3,1 1,1-1,1 0,2-1,0-2,0-1,0 1,0-1,-4-2,-1 0,-1 1,0 0,0 2,0 0,4 3,2 0,2-2,-1-1,-1 0,0-1,-3-2,-3 1,0 1,0 1,0 0,0 1,1 2,5-1,0-1,0-1,-4-3,-2 2,0 2,0 0,3 2,3 0,0-3,-3-3,-3 2,0-1,0 5,5 0,1-3,0 0,-6-2,6 4,-6-3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1642 1264,'0'13,"2"-16,-2 0,-3 0,-1 1,1 1,1 4,6 0,-1-2,0-1,0 0,-1-3,-1 0,-2 0,-1 0,-1 3,0 0,-4 9,8-5,0-1,2-1,1-3,-1-1,-1-1,-2 0,-1 0,0-1,-1 1,0 6,2 0,1 0,2-4,-6-1,3 5,1 0,2-1,0-5,-4-2,0 2,0 0,0 6,1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1668 1331,'14'0,"-10"-1,0 1,1 0,-1 0,0 0,0 0,0 0,-1-1,0 1,8 0,-8 0,1 0,-1-1,2 2,-1-1,0 0,5 0,-5 1,1-1,0 0,2 0,-1 1,-3 0,2-1,2 1,-4-1,0 1,1 0,0-1,-1 1,0-1,1 0,3 0,-3-1,1 1,0 0,-2 0,0 0,0 0,1 0,0 0,-1 0,0 0,0 0,0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1316,'-7'-14,"7"10,-1-2,1 3,-1 0,2-6,-1 5,1 0,1-1,0 1,-1 1,-1 0,0 0,2 0,0-2,-1 2,0 0,1-1,1 1,0 1,0 1,0 0,0 0,0 1,0 0,1 1,-1 0,0 0,0 0,-2 2,1 0,-1 0,0 0,0 0,0 1,-1-1,1 1,-1-1,1 0,-1 0,0 0,0 1,0-1,-1 1,1-1,-1 2,1-1,0 0,-1-1,1 1,1-1,-1 1,-1 0,1-1,-4-4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1141,'14'2,"-11"-1,0-1,0 0,0 0,0 0,3 0,-3 0,2-1,-2 1,0-1,0 1,0-1,0 1,0 0,0 0,2 0,-1-1,-1 1,0-1,0 0,0 1,0-2,0 2,1 0,0-1,-1 0,1 0,-1-1,0 1,0 0,0 0,0 0,1 0,-1 0,0 1,0-1,1 1,1 0,2-1,-4 1,0 0,0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1661 1320,'15'5,"-12"-5,0 0,1 0,0 0,-1 0,0-1,0 1,0 0,0 0,0 0,0-2,0-2,-2 1,-3 0,-1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992,'-1'-17,"1"12,1 1,-1 0,-1 0,2-3,-1-4,0 7,1-11,0 4,0 5,-1 2,1 0,1-9,-1 8,0-6,-1 6,1-1,-1-3,1 6,-1-3,0 3,0 0,0 0,0-3,0-10,0 12,-1 1,2 0,-1 0,-1 0,0 0,-3 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620,'-14'-5,"11"5,0 0,0-1,-5 3,5 0,0-1,0 3,1 0,-1 5,3-5,0 0,-1 0,1-1,0 1,0-1,0 1,1 2,2-5,1-1,-1 0,0-1,0 0,0-1,0-1,-1 0,0-1,0 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3473 1586,'6'18,"-5"-14,0-1,0 1,0-1,0 2,0-2,1 1,1-3,0 1,1-3,-1-1,0-1,0 0,0 0,6-8,-6 7,2-2,-2 2,2-1,0-2,-3 4,4-5,-1-4,-2 7,5-3,0 0,-5 5,3-2,-2 2,-1-1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1761 637,'2'0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637,'3'4,"1"-4,0-1,2 0,-2 0,-1 0,1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1782 620,'-6'19,"4"-13,0 5,2-8,-1 0,1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614,'-16'19,"15"-15,-1 0,1 0,0 2,0-2,1-1,-1 1,3-1,0 0,1-1,0 0,0-2,0 0,0 1,2-1,0 0,-2 0,5-1,-3 0,4-6,-6 1,-2 3,0-1,-1 0,0 1,0 0,-1 0,-1-1,2 1,-2 0,1 0,0 0,-2-1,0 3,-1 1,1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594,'2'0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594,'2'12,"1"-12,6 0,-6 0,0-1,2 1,-2-1,0 1,0 0,-4 3,-3-1,0 1,-1-1,1 0,-1 1,1-1,0 0,2 1,0 0,0 0,7-2,1-1,-2 0,-1 0,3-2,-2 2,1-1,-1 0,-1 1,-5-6,0 2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606,'-1'40,"0"-30,1-6,0 0,-1-1,0 0,0 0,1 0,-1 0,-1 0,3-6,0-1,1 0,-1 0,2-4,-2 5,0-2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622,'4'13,"-4"-8,1 0,-1-1,0 0,0 0,0-1,0 1,0 0,2-7,-1-1,0-1,-1-2,0 1,1 1,-1 1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1878 585,'0'21,"-3"-20,0 2,2 0,4-2,0 0,3-1,-3 1,2-1,-8 3,-2-1,0 2,1-2,2 1,5-3,2-1,7-2,-5 1,-2 1,-1-1,-1 1,1-2,-1 0,-4-1,-1 0,-2-3,2 3,1 1,-2 6,3 1,-1 1,-1-1,1 0,0-1,0 2,-2 4,1-6,1 0,0 1,0 0,0 0,0 0,-1 5,1-6,1-6,1-5,0 3,0 0,0 2,0 0,0-1,2 2,1 2,0 2,-1 3,-1-1,0-1,-1 1,0-1,0 0,1 0,0 0,0 1,1-2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709,'-12'26,"12"-22,0 0,0 1,3-8,-2 0,1 0,0 0,1 2,1 0,-1 2,0 1,-2 2,-1 0,-1 0,0 0,-1 0,0-1,-1 0,2-13,1 2,1 5,0 0,0-1,1-1,0 1,1 2,0 1,-1 4,1-1,3 0,-2-2,1 1,-1 1,-1-1,0 0,0 1,-2 1,-1 1,0-1,-1 3,-1-2,1-1,-1 2,-1-2,0-2,0-1,-1-2,2-3,0-2,2 4,-1 0,2 0,1-1,2 1,0-1,-1 3,0-2,0 0,0-1,-1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3224 1818,'5'17,"-2"-12,-2 0,0-2,1 1,1-2,0-1,0-1,1 0,3-4,-1-4,-2 1,-2 3,0 0,2-4,1 2,-2 2,4-3,-3 3,0-1,0-2,0 0,0 0,4-8,-5 6,6-13,-5 12,0 0,2 1,1-2,3-11,-6 14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694,'17'16,"-13"-17,1 0,-2 0,-4 4,-2-2,-2 3,0-1,2-1,2 1,4-3,0 0,0 0,-2 3,-6 0,2 0,1 0,1 0,0 1,5-7,-1 2,1-2,-1 1,0 1,0 1,0 3,-1 0,-14 6,9-7,-1 3,1-2,0-1,0 1,1 0,0 0,6 0,2-3,-3-1,0 1,0-1,1 0,-1 0,0 1,0-1,0 1,1-2,1 1,-2 0,-2-2,-7-8,5 8,-1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1887 719,'-5'3,"5"2,1-1,2 14,-2-10,1 5,-1-7,0 5,-1-5,0 0,0 1,-2 8,1-12,-4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691,'3'16,"-2"-12,0 0,1 6,0-5,-2-2,1 1,1 0,-2 0,0-1,0 1,0-1,-1 0,0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712,'-13'2,"12"1,0 0,1 0,0 0,1 0,3-1,-1 0,3 0,-3-1,1-1,0-1,-1-1,1 0,-1 0,-1-1,-4-3,1 3,0 0,-2 2,-1 0,1-1,0 1,0 1,0-1,-1 3,1 0,-1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1885 1084,'16'1,"-12"-1,-1 0,0-1,0 1,1 0,-1 0,0 1,0 0,0-1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1895 1100,'13'4,"-9"-4,3 0,-3 1,2 0,-3-2,0 1,0 0,-7 3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1922 1060,'18'2,"-13"-2,-2 1,0 0,1 0,0 0,-1 1,1 1,-1 0,-2 0,-1 1,-1-1,0 1,-3 4,0-3,0 0,2-2,-4 2,-2 5,5-5,1-1,0 0,1-1,3-11,-2 5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2064 1067,'-14'-1,"9"-2,0 1,2 1,0 0,-1 1,-3 4,4-2,1 4,1-3,-2 9,3-9,-1 1,1 1,0 0,1-1,0-1,2 2,0-1,0-2,0-2,1-2,1-1,0-1,-1 0,-1 2,6-7,-4 1,-2 0,-1 3,-1 1,-1 9,0-2,0 1,0 3,0-1,1-1,0 2,-1 2,0-2,1 6,-1-10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2060 1248,'-12'-14,"9"13,0 1,0 1,0 0,0 2,1 0,-1 3,0-1,2-2,-1 0,0 2,0 0,1-2,0 9,1-3,1 3,1-6,1-2,2-2,0-3,0-5,1-1,-4 3,0 1,3-7,-1 5,-1 1,-1 0,-1 0,2 1,-2-1,1 1,-1 9,-1-3,0 1,0 1,0-1,1 2,0-2,-1 0,1 4,0-5,0 3,3 2,-4-12,-2-11,1 7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1053,'-17'-1,"12"2,2-1,0 2,-1 0,1-1,-2 4,3-2,0 1,0 0,1-1,1 0,-1 3,1-2,0 0,2-1,3 0,-2-4,1 1,-1 0,1-1,-1 1,0-1,0 0,-6 1,-3 2,2 0,0-1,1 1,-2 2,2-1,1 0,0 2,2-2,0 0,1 2,1 3,0-3,0-2,1 0,2 0,-1-1,-1-2,4 0,-4-1,1 1,-1-1,1-1,-1-1,-1-1,-2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1621,'14'-15,"-10"16,-3-4,2 1,-2-3,2 1,-2 1,-1-1,0 1,0 0,0 0,0-7,0 7,0 0,-1-1,1 1,-1 0,0-1,2 0,2 1,0 1,1 2,-1-1,1 1,0-1,0 1,-1-1,0 0,2-3,-9 5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2230 1046,'-9'39,"9"-35,-1-1,0 0,1 0,-2 4,2-4,-1 4,1-4,0 0,0 1,0 0,1-1,2 1,0-2,1-2,2 0,-2 0,0-1,0 0,-1 1,0-1,-3-2,0-2,-2-6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2222 1060,'15'-3,"-12"1,0 1,1 0,-1-1,2 2,-2 0,0 0,-7 3,0-1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2225 1093,'19'4,"-16"-5,5 0,-4 0,-1 1,0-1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2282 1013,'0'17,"0"-14,-1 0,0 0,0 0,1 0,-2 2,1 3,0-1,0-2,1-2,-5-4,2-2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2139 1286,'24'5,"-20"-5,1 0,-2 0,0 0,0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2159 1261,'4'20,"-4"-15,0 5,0-5,0-1,0 4,1-2,0 0,1-1,-1-1,1-1,1-4,-3-4,1 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2217 1250,'6'22,"-7"-17,1-2,0 9,0-8,0 0,1-1,-1 0,0 0,1 0,-2 0,2 0,-1-6,1 0,2-2,-3 2,1-1,1 0,-1 1,1-4,0 4,0 0,1 0,2 3,-3 3,0 0,-2 1,0-1,-1 1,1 0,-1-1,0 0,1 0,-2 0,-1 1,-2 1,2-3,0 0,0-1,-1-1,1 0,2-3,1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2266 1279,'18'2,"-15"-2,0-1,1 1,0 0,0 0,-1 1,0 0,-5-6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2292 1258,'0'22,"0"-14,0-3,0-1,0 3,0-1,1-2,0 3,-1-3,1-1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2358 1270,'-15'7,"8"1,0 5,5-4,3-2,6 1,-4-5,8 0,-6-3,3-2,-3 0,-1-2,-1-2,-4 3,-3-7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1643,'1'13,"-1"-8,0 0,0 1,0 2,1-18,-2 28,0-15,1 2,1-2,-1 0,1 1,-1 0,1 1,2 22,-2-24,-1 0,0 0,1 1,1 1,-2-2,2 1,2-4,-6 3,3 0,3 0,-1 0,1 1,1 0,3 1,-5-4,4 2,-4-1,2 3,-10-3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2382 1062,'14'3,"-10"-2,-1-1,1 0,4 0,-5 0,3 0,-2 1,3 0,-3-1,-1 2,2-2,-2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2374 1105,'15'2,"-11"-2,0 0,0 0,0-1,1 1,-1-1,-1 1,0 0,0 0,0 0,1 0,-1 0,1-1,5 1,-6 0,1 0,-1-1,2 2,-2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2564 1097,'-17'-13,"12"11,1 2,1 1,0-1,0 1,1 2,1 0,0 0,0 3,1 2,0-5,0 0,0 0,0 0,1 0,-1 0,1 4,-1-4,3 3,-1-3,0 0,4-2,-1 0,0-3,-1-1,-2 0,1-1,-1 1,1-4,-1 2,1 1,-1 1,-1 0,-1 0,1 6,0 2,0-2,-1 1,0 0,0 0,1-1,-1 0,0 0,0 2,2-2,-1 0,2-1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1047,'-6'15,"5"-12,0 0,0 1,1 2,-4 8,3-10,0-1,-1 1,1-1,0 0,0 0,0 0,1 0,-1 1,1-1,0 0,-1 2,1-1,0-1,1 0,0 0,0 0,3-1,2 0,0-1,-3-2,1 2,0-2,-1 0,0 0,0 0,-2-2,-3 0,-1-3,0-4,1 6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2644 1054,'30'1,"-26"-1,-1 0,0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2653 1096,'19'2,"-13"-2,-3-1,0 0,0 0,1-2,-2 0,0 0,-2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2710 1012,'0'15,"-1"-10,1-1,-1 0,-1 1,1-1,0-1,0 3,0-1,0-1,-2-5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2561 1311,'-13'-14,"9"13,0 1,1 1,0 0,0 2,2 0,0 1,0-1,1 2,1 0,0-1,0-1,0 1,3 0,0-1,-1-2,0-1,0 0,0-2,1-2,-1 0,-2 1,4-7,-4 7,0 0,2 10,-2-2,1-1,-2-1,2 0,-1 0,1 0,1-1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2630 1298,'19'6,"-15"-6,-1 1,0-2,0 1,0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2642 1267,'3'38,"-3"-35,0 0,0 2,1-1,-1 0,0 4,1-4,-1-1,3-4,-2-2,0 0,0-1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1296,'28'2,"-24"-1,-1 0,0 0,0 2,-2 0,-1 2,-1 2,0-4,-2 7,1-3,1-3,0-1,0 0,-2 3,0-2,0 0,0-1,-1 0,9-1,1-4,-3 2,2-1,-1 0,2 0,-2 1,1 0,-2 0,0 0,0 0,5 1,-5-1,0 0,0 1,0-2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2684 1236,'1'23,"0"-19,-1-1,1 5,-1-5,0 0,0 1,1 0,-1 1,0 0,-1 2,1-1,-1-2,1 0,-1-1,1-6,0-2,1 1,0 0,0 1,0-4,0 2,1 1,1 1,0 1,0 1,0 1,0 0,0 0,-1 3,-1 0,0 2,-1-2,-2 7,1-6,-2 1,0-1,0-1,0 0,-2-2,2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2735 1282,'17'-1,"-14"1,1 0,-1-1,0 1,0 0,0 0,0 1,0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2751 1256,'4'19,"-4"-16,1 0,-1 0,0 1,0 0,0 0,0 5,1-4,0 0,1 2,0-4,3 0,-2-5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2826 1270,'-14'-1,"11"1,-5 3,4-1,3 1,-1 0,0 1,1 3,1-3,0 0,0-1,0 4,2-3,8 0,-3-3,-3-1,-1 0,0 0,3-1,0 0,-3-2,0 0,-4-3,-1-3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1090,'-9'17,"9"-14,3 0,0-3,0-1,-1-2,-3 0,0 0,-1 0,-1 1,0 2,0 0,1 3,3 0,2 0,0-3,1 0,-1-1,0-1,-1-1,-1 0,-3-1,0 1,1 0,-2 2,1 4,1 0,1 0,-1 0,1 1,0-1,3-1,0-3,0 0,1-1,-2-1,-2 0,-2-1,-1 2,0 0,0 3,1 2,2 0,-1 0,1 1,0-1,2 0,1-2,0-5,-3 1,-2 0,-1 2,0 2,0 0,3 3,0-1,1 0,2-2,0-4,-1 0,-2 0,0 0,-3 2,0 4,2 0,1 0,3-2,-1-4,-2 0,-1 0,-2 3,3 3,1 0,2-1,0-3,-2-2,-1 0,-3 1,0 5,1 0,1 0,1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1273,'-4'18,"4"-15,0 0,0 0,1 1,1-1,2-4,-1-1,0-2,-2 0,0 0,-1 1,-1 0,-3 0,0 0,1 3,0 0,2 3,1 0,0 0,0 1,2 1,-2-2,1 0,2-3,0-4,-1-1,-1 0,-1 0,0 2,-1 0,-2 0,0 4,1 2,2 2,0-2,0 0,0 5,0-5,1 2,0-2,2-4,-1-4,-1-3,-1 4,-1 1,0 0,-2 0,0 2,1 4,2 4,1 0,1-4,1-3,0-3,-2-2,0 0,-1 1,0 0,0 1,-3 5,3 7,0-5,2 3,2-11,-4 1,0 0,-1 0,-2 1,0 0,0 1,3 4,3 0,0-1,0-2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2591 1303,'4'9,"-1"-8,-2-4,-4 0,-1 1,1 1,1 6,3-2,1 1,1-2,0-1,0 0,0 0,0-1,-1-3,-3 0,0 0,-2 1,0 0,0 1,0 0,0 1,0 3,3 0,0 0,3-1,0-1,1-1,0-1,-1-1,-2-1,-4-1,2 0,-2 1,0 2,0 3,0 2,3-1,1 0,0 0,2-3,-3-4,3 4,0 1,0-1,-4-3,0 0,-1 0,0 6,3 0,2 0,0-2,-4-4,-1-1,0 1,-1 3,2 3,1 0,2 0,0-6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1104,'-6'14,"9"-12,0-1,0 0,0-2,0 1,-3-3,-1 0,-1 0,-1 0,0 2,0 1,0 1,1 2,4 0,1-1,1 0,-1-3,0-2,-3 0,0 0,-2 0,0 0,-1 2,0 2,1 2,5 0,1 0,-1-2,0-1,-5-3,-1 2,2 4,2 0,0-6,-4 1,3 5,0 0,0 0,1 0,0-6,-1 0,0 0,3 6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294,'14'5,"-11"-4,1-1,0 1,3 0,-4 0,0-1,5 1,-4-1,-1 0,0 0,0 1,0 0,0-1,0 0,1 1,-1-1,0 0,3-1,3 1,-5 0,0-1,0 1,-1 0,0 0,0 0,1 0,-1 0,0 0,0 0,0-1,0 1,0 0,0-1,0 1,0 0,0-1,0 1,1-1,-1 1,0 0,1 0,-1 0,1-1,0 1,-1 0,0 0,0 0,0 0,0 0,3 0,-2 0,1 0,-1 1,1-1,-2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2805 1098,'19'0,"-15"-1,-1 1,0 1,0-1,1 1,-1-1,0 1,0 1,0-1,0-1,-6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391 1307,'34'-13,"-31"13,-8 4,2-1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2801 1116,'26'1,"-22"-2,3 0,-2 0,-1 1,-1 0,0 0,0 0,-6-2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2849 1069,'25'9,"-22"-6,0-1,0 1,0 0,-1 0,2-1,-1 1,0-1,-2 1,-2 0,-3 4,1-3,-3 10,3-10,1 1,0-1,-1-1,0-1,-6 4,6-4,8-9,-2 2,1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2999 1084,'-16'-8,"13"7,-1 0,1 1,0 0,0 2,-1 0,2 1,-1 0,2 1,0-1,0 0,1 1,0 1,2 7,-1-9,1 0,1-2,1-2,0-1,8-5,-9 3,1 1,-1-1,0-1,0 2,-3 6,-1 4,1-2,0-2,0 0,1 3,1-2,0-1,0-6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3038 1091,'14'0,"-10"1,-1 0,0-1,0 1,0 0,0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3062 1055,'0'25,"0"-20,-1 0,1-1,-1 0,1 0,0-1,0 1,-1 2,0 3,1-6,1 0,-2 1,2-8,0-1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3103 1063,'18'0,"-13"0,-2 1,0-1,1 1,-1-1,0 1,0-2,0 2,-6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3131 1072,'0'19,"1"-15,-2 0,2 0,-2-1,1 3,-1-3,1 0,-1 2,0 4,0 1,0-6,1 0,-1-1,2-6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3184 1056,'-3'20,"3"-16,0-1,-1 0,0 2,3-9,-6 17,3-10,1 0,-2 4,2-4,0 1,0 0,2 9,2-11,5-2,-3-2,-1 0,0 0,2-3,-2 2,-1 1,3-3,-4 2,-1-2,-4 1,0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3195 1055,'31'-7,"-32"10,-2-1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3185 1093,'32'-6,"-28"5,2-3,-4 1,0 0,0 0,1-4,1 7,-6-3,5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1347,'44'-14,"-40"13,-1 0,1 1,-1-1,0 1,-6-1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3266 1011,'-4'28,"3"-23,0-1,0 1,-2 2,1-3,1-1,-2-4,-2-4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3003 1266,'-15'-13,"11"12,1 1,0 1,0 1,-2 2,3 0,0 2,2-3,-1 10,2-2,0-8,-1 0,3-1,0-1,3 0,0-5,-3 0,-1 1,0-2,0 1,0 1,1-1,0-1,1 0,-1 2,-1-1,-2 9,0 0,1 4,-1-2,2 2,-1-2,3-1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3085 1265,'19'1,"-16"0,0-1,1-1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3104 1236,'1'23,"-1"-20,0 0,0 0,-1 4,1 4,0-2,0-5,-1 1,1-2,0 1,-1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3181 1209,'-5'27,"5"-22,0 0,-1-1,0 5,0-5,0-1,-1 7,1-4,0 1,0 2,0-6,2-12,0 5,-1 1,2-4,-1 4,2-2,1 1,-1 3,1 0,-1 1,0 0,-3 6,-3 0,1-3,0 0,-1 9,2-9,-1 4,1-3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3213 1263,'23'3,"-20"-3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3226 1238,'1'18,"-1"-13,1 2,-1-3,1 2,-1-3,0 1,0 0,0 0,0 0,0 0,0-1,0 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3306 1251,'-14'1,"11"0,-1 1,1 0,1 1,0 1,0-1,2 2,-1-2,1 2,1-2,-1 1,2 0,-1-1,3 1,0-2,5 0,-2-3,-4 1,2-1,-1-2,-1 0,-2 0,-1 0,-1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1103,'13'9,"-13"-12,-4 1,1 3,3 2,4 0,-1-3,-6-3,0 1,0 1,2 4,1 0,3-1,-1-5,0 0,-5 1,0 2,5 3,1-1,0-1,0-1,0-2,-3-1,-2 0,-3 2,1 2,1 1,6 0,0-2,0 0,0 0,-2-3,-4 1,0 0,1 5,3 0,-5-5,1 2,6 3,0-3,0 1,0-3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3036 1283,'3'14,"-1"-11,1-1,0-3,-1-2,-2-1,1 1,-1 0,0 0,-1 0,-2 1,0 1,0 0,1 4,4 0,0 0,3-3,-2-5,-2 2,-1 0,-2 0,-1 3,3 4,0 0,1-1,0 0,2-3,-1-3,-3 0,-2 1,3 5,1 0,0 0,0 0,2-2,0-4,-2-1,-1 0,0 1,-2 0,-1 1,0 1,-1 4,1 0,2 0,1 0,1 0,2-4,-3-2,0 8,1-1,0-1,1-6,-2-1,-1 1,-1 0,-1 1,0 2,2 7,1-3,1-1,0 2,0-2,2-6,-1-4,-2 3,0 1,0 6,-1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1439 1172,'6'-11,"5"20,-8-9,0 0,0 0,0-1,0 2,0 0,1-1,-6 3,-3-1,2-1,0 1,1 1,1 1,0 1,0-2,1 0,-3 4,2-2,-1-1,4-8,-5 15,2-7,1 0,-1 1,1-1,6-4,0-1,-2-1,2 1,-3 0,0 0,3 1,0 0,-2 2,0-1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1380,'-48'24,"47"-19,1-1,0-1,0 4,0-4,1 0,1 4,-2-4,1 0,0 1,1 0,-1-1,1 4,0-3,1-2,1-3,2-3,-1-5,-1 4,-1-1,1 0,-3 3,2-4,0 3,0 2,-3 5,1 1,0-1,0 2,-1 0,0 0,0-2,0 3,0-3,1 6,-1-6,0 0,1 0,-6-12,3 4,-2-2,1 3,-1 1,0 0,1 1,-1 1,2-2,3 0,0 0,2-1,1 1,-1 2,5-3,-4 1,0 1,-1-1,3 0,-3 3,-3 3,-1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1317,'6'26,"-5"-22,0 0,-1-1,1-6,-2 0,1 0,0-2,-1 0,1 2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1151,'15'-2,"-11"0,1 2,-2-1,0 1,0-1,3 1,-3 1,0 0,-2 3,-4-4,0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1168,'15'1,"-12"-1,0 0,4 0,-2 0,-2 0,1 0,0 1,0-1,0-1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3073 1318,'29'2,"-26"-1,1-1,-1 0,0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1346,'25'-2,"-21"2,0 0,-1 1,0-1,2 0,2-5,-6 2,1 0,-1 0,-1-1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1479,'14'3,"-10"-2,0-2,0 1,1 0,0 0,-2 0,0-1,0 1,0 0,3-1,-3 1,0 0,0 0,0 1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1506,'23'5,"-14"-4,-6-1,0-1,2 2,1-1,-3 0,0 1,1 1,-2 1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1412 1467,'-18'-12,"15"11,0 1,0 1,0 0,1 2,0 0,-2 3,1 1,1-4,-1 3,0-1,1 4,2-5,0 0,1 10,1-5,0-4,2-1,-1-3,4-5,-1-4,-4 4,0 0,0-1,2-4,2-1,-4 7,4-4,1-2,-5 6,-2 7,-1 3,1-4,1 3,0 0,0-2,0 0,0 1,0 0,1 2,0-2,-1-2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1485 1476,'19'0,"-16"0,5 0,-5 1,1 0,0 0,-1 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1491 1444,'4'57,"-4"-51,0-1,0 1,1-1,-1-2,0 0,0 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1546 1456,'23'-5,"-18"6,-2-1,7-1,-7 1,0 0,0 0,0-1,0 1,0 1,-3 2,-1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1324,'13'18,"-11"-15,0 0,1-1,-1-7,-1 0,-1 1,1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1586 1459,'3'38,"-2"-34,-1 0,0 1,1 5,-1-7,1 1,0 3,-1-2,1-1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1638 1434,'0'40,"-1"-31,2-6,-1 0,0 1,0 13,1-14,-1 2,1-2,-1 0,2 0,1-3,4-1,-3-1,0 1,-1 1,4-3,-3-1,3-2,-6 3,2 0,-1 0,0-1,1 0,-2 1,-4-3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1638 1446,'23'-3,"-20"3,0 1,0-1,-2 3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1648 1478,'25'-6,"-22"4,1 0,4-3,-6 2,0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1693 1405,'3'45,"-2"-41,-1 6,0-6,0 1,0-1,-3-4,1-3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1377 1635,'-14'-8,"10"8,-2 3,3-1,0 2,0 0,2 0,2 2,1-2,6 13,-6-13,1-1,0-1,0-4,1-5,-2 3,-1 0,1-1,-2 2,2-1,0 0,0 0,-1 0,1 7,0 1,-2-1,1 0,1 2,0-1,0-1,0 0,-1 0,2-1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1471 1638,'15'3,"-12"-3,1 1,0 0,-1 0,0 0,-1 2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1481 1604,'3'24,"-3"-18,2 3,-2-6,1 1,0 5,0-4,-1 1,1 1,0-2,0 1,-2-1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1567 1589,'4'39,"-4"-34,0 3,0-4,0-1,0 0,0 1,1 3,-1-2,-1-2,1 3,0-2,-1-1,1-9,0 0,0 1,0-5,1 3,0 4,1-1,1-1,-1 2,1 2,0 1,0 1,0 0,-1 4,-2 3,-1-5,0 1,-1 0,0 0,0 2,-2 1,1-1,0-3,2-9,2 0,-1 1,1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1610 1636,'34'-2,"-30"1,-1 2,0-1,0 2,-1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442 1295,'8'29,"-8"-26,0 0,0 0,2-7,0 0,-1 0,0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1638 1604,'3'35,"-3"-32,1 1,-1-1,1 1,0 0,0 1,1 2,-1-3,1 1,1-4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1709 1614,'-12'18,"9"-15,0 0,-1 1,-2 5,4-5,0 0,2-1,1 4,-1-4,1 0,2 3,0-1,3-1,-2-1,0-3,1-1,1-2,-2-1,4-5,-4 1,-5 4,-5-1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1493,'-2'17,"5"-15,0-4,-1-1,0-1,-1 1,-2 0,0 0,-2 1,0 0,0 2,0 0,-1 5,4-2,1 1,1-1,2-3,-1-1,-1-2,-4 0,-1 3,0 1,4 2,1 0,0 0,1-2,-2-4,0 0,-1 0,0 0,-3 3,0 0,0 4,3 0,1-1,1 4,-1-4,2-2,-1-4,-1 0,0 0,-1 0,0 0,-2 7,3-1,1 0,0-6,-1-1,-1 1,-2 0,-1 1,2 8,1 0,3-7,-2-2,0-1,0 1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1646,'8'7,"-6"-10,-5 1,0 0,0 3,3 2,3-1,0 1,0-1,0-3,-2-2,-1 0,-2 0,-1 1,0 2,0 0,2 3,2 0,0 0,1 0,1-3,-1-3,-2 0,-1 0,-2 1,3 5,2 2,0-2,1-2,-2-4,0 0,-3 0,-1 2,0 0,0 1,2 3,3 0,0 0,1-3,-3-3,1 0,-1 0,-3 3,1 3,1 1,1 0,1 0,0-1,1 0,0-6,0 0,-1 0,-2 0,-1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1694,'14'4,"-10"-5,-1 2,0-1,0 0,2 1,-1-2,-1 1,0-1,-3-3,-1-2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1549,'13'5,"-10"-5,0 0,0 0,0 0,0-1,1 1,-1 0,1 0,2-1,-3 0,0 0,2 1,-2 0,2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1462,'14'-5,"-10"3,0 0,1-1,-2 2,0 0,1-1,0 1,-1-1,2 0,1 0,-2 0,0 0,-1 2,1-1,2 0,-2 0,0 1,-1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1382,'15'-1,"-11"1,-1 0,1-1,0 0,0 1,-1-1,0 1,0 0,-6 2,0-1,0-1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1375,'0'19,"0"-13,0-1,0 0,1-2,-1 1,0 1,0 0,1-2,-1 1,0 0,0 0,0 0,0 10,0-10,-1-1,1 1,0 0,-1-7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1396,'15'-1,"-12"0,0 1,0 0,-2 3,-2 1,0-1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469 1263,'14'38,"-16"-33,-1-1,-2 2,1-2,1 0,-1-1,2 0,-2 2,2-2,0 0,0 0,1 1,-1 0,0-1,0 0,0 1,0-1,-1-1,2 1,-2 1,1-1,2 0,0 0,2 1,1-3,0-1,1-1,0-2,-2 0,1 1,0 0,2 0,-2 0,0 1,-6-4,-6 1,8 7,1 2,-1-2,0 2,-1-1,1-1,-1 1,0-1,0 2,1-1,4-3,1-1,0-1,3 0,-1 0,-3 1,0-1,1-3,1-3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1979 1366,'20'8,"-17"-7,0 2,0-2,-4 2,-2 1,1 0,0 0,0 0,0 0,-4 12,4-12,2-1,-1 0,2 1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1363,'0'17,"0"-12,0-2,0 0,0 5,0-4,0 5,0-6,1 0,-1 5,1-2,0-3,-1 0,0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1366,'17'-3,"-13"2,0 0,-1 1,-4 3,-2 0,-2 2,2-4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1393,'14'1,"-11"-1,1-1,-1 0,0 0,0-2,-2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2061 1370,'15'2,"-12"-2,1 0,0 0,-1-1,0 3,-2 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2085 1382,'-2'19,"2"-16,0 0,0 5,0-4,0 1,0-1,0-1,0 0,2-10,-2 2,0-1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2117 1326,'-2'16,"1"3,0-14,1-2,-2 0,-2-1,0-3,-1 0,2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1838 1464,'15'10,"-12"-8,1 3,-1-3,-1 1,1 0,2 2,-1 0,-1-2,0 1,2 1,-1-1,0 2,0-1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1957 1483,'1'22,"-1"-16,0-2,0 0,0-1,-1 0,1 7,0-6,-1-1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1492,'-2'15,"2"-12,1 2,2-3,1-1,0-1,-1-2,0 1,6-7,-5 4,-1 2,0-1,0 1,-4 6,-1-1,1 1,-2 0,1-1,1 1,-1-1,0 0,-1-1,0 0,-5 4,4-2,1-1,1 2,0-1,2-1,2 1,0 1,1-1,1-1,0-3,-1-1,1-1,-2-1,2-1,-1-2,0 2,-2 0,2 0,-2 1,4-5,-2 6,-1 5,-1 1,-1 1,0-2,0 1,0-1,0 0,0 1,0 4,0-1,-1-10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514 1365,'15'26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1991 1477,'-4'20,"3"-16,0 0,0 3,-1-2,2-2,-1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1490,'10'7,"-13"-4,-1 1,1 1,0-1,1-1,12-5,-6 1,2-3,-3 2,0-1,-5 7,-1-1,-3 6,3-5,0 0,-2 1,3-1,-1-1,2 0,0 0,4-4,6-5,-4 3,-2 1,-1-1,2 0,-1 1,-7 1,1 0,0 1,-1 1,1-1,-1 5,4-2,-1 6,2-4,-1-1,1-1,-1 0,0 0,1 1,1 0,1-3,1-5,1-7,-3 8,0-1,-1 0,0 1,0-1,0 0,0 1,0-2,0 0,0-1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1484,'23'-4,"-20"3,1-1,2-1,-1 2,-10 5,1-2,1-2,0 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1476,'2'14,"-1"-11,-1 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2044 1448,'-14'40,"11"-34,2-2,1-1,-1 1,0 0,1-1,4-5,-2-1,1 1,2-2,-1 2,-1 1,0 1,0-1,-7 1,0 2,0 1,1 0,1 2,1 0,0-2,0 1,-1 1,1-2,0 0,1 0,0 0,0 0,2 3,-1-3,3-9,-4 3,2-1,-1 1,0-1,2 1,0 1,0 0,0 2,0 0,0 2,0-1,-2 2,0 1,-1-1,0 0,-2 1,2-1,-2 0,0 0,-2 1,0-1,1-2,0-1,0-1,2-2,0 0,1 0,1-1,1 1,1-1,-1 1,1-1,0 2,1 0,-1 0,0-1,0 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1482,'13'-8,"-11"11,-2 0,0 0,0 1,-1 2,1-2,-1 0,1 0,0-1,-1 4,1-3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1550,'-5'5,"3"-2,5-2,-1-4,-1-1,-1 1,-2 0,-1 2,0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1631,'-2'29,"2"-25,0 1,-1 4,1-6,0 2,0-2,0 2,0 0,0-2,1-9,-1 2,0 0,1 0,-1 1,1 0,0 0,-1-1,2 1,-1 0,2 2,1 4,-3 1,1 0,-2-1,0 6,0-5,-1 0,-1 0,-1-2,0 0,0 0,-1 1,1-2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1996 1654,'19'1,"-16"0,0-2,0 1,0 1,0 0,0-1,-3 3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1635,'3'35,"-3"-31,1-1,-1 1,0 0,0-1,1 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1269,'6'41,"-2"-40,0 0,0 0,-1 0,1 0,0-1,-1 2,0-1,-1 2,0 0,-6 6,-1 0,-1 4,-1-6,2-4,2 0,0-2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1644,'-15'4,"11"-2,1 2,2-1,1 0,0 2,1-2,1 0,-1 1,2 3,-2-4,2 2,-1-2,1 1,0-3,2 1,-2-3,1-1,-4-3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1947 1721,'16'5,"-13"-5,0 0,0 0,1 1,0-1,-1-1,0 2,0-1,6 1,-6 0,0-1,4 3,-3-1,-1-1,2 0,-2-2,1 1,-1-1,1 1,0 0,8-2,-8 3,-1-1,0 0,1 0,3-1,-4 1,0 0,0 0,2-1,-1 1,4-1,2 1,-4-1,0 2,-1 0,-2 0,0-1,-5-3,-6-2,-1 0,2 2,1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1943 1708,'-5'-16,"6"12,-1-4,0 4,0 0,0-2,1 3,-2 0,2-2,0 1,0 0,1 1,0-1,0 1,0 0,-1 0,2 1,0 2,0-2,0 0,0 1,2 0,-2 1,0 0,1-1,0 2,-1 1,0 0,0-1,-1 2,-4 1,-1 0,3-1,0 0,1 2,0-1,0 0,0 0,0 2,0 0,1-1,-2 0,2 4,-1-6,-1 0,1 1,0-1,0 0,-1 0,0 1,0-1,1 1,-1-1,0 1,0-1,-1 0,-3-9,0-2,0 0,0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2133 1393,'16'0,"-13"0,6 0,-6-1,0 1,0 0,0-1,5 0,-4 1,1 0,-2 0,0-1,2 2,-2-1,1 1,0 1,-7-5,1 0,-1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1374,'-2'19,"2"-15,0 3,0-2,0-1,0-1,0 0,0 0,0 0,0 0,0 4,1-2,-1-2,0 0,0 0,0 4,1-4,-1-9,0 1,0 0,-1-2,1 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1378,'14'1,"-10"-1,4-1,-5 1,0 0,-6 4,-6-2,6-2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2257 1402,'2'0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1350,'0'21,"0"-16,0-2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2248 1409,'15'0,"-11"0,-1 1,4 1,-4-1,-3 2,0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1390,'22'0,"-19"0,0 1,1 0,-1 0,-3 3,0-1,-8-2,3-4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612 1271,'18'0,"-14"-1,0 1,4-1,-5 0,2 1,1 0,-6 3,-14 3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2313 1409,'2'29,"-2"-26,0 0,0 2,0-2,0 0,0 0,-1 2,0-2,-2-6,3-6,-1 5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2352 1413,'17'-1,"-14"1,0 0,9 0,-9 0,0 1,0 0,-7-1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2355 1426,'14'3,"-11"-2,4-2,-3 1,-1 0,0 0,0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2370 1386,'27'5,"-24"-3,0 2,0 0,-1 0,0 1,-2 0,0-1,-1-1,-1 1,-2 3,2-3,0-1,-2 1,1-3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1384,'0'27,"0"-23,0 1,0 0,0-1,0 0,0 0,-1 0,1 0,0 0,0 1,-1-1,0 1,1-2,-1-7,0 0,0 1,1 0,-1-2,1 1,0 1,3 0,-1 0,1 1,0 0,0 2,0 1,-1 2,-2 0,1 7,-2-6,1 0,-2 2,-1-2,1-1,-1-1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1433,'13'6,"-9"-7,-1-2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1433,'17'2,"-12"-3,-1 1,2 0,-2-1,0 0,-1 1,1 0,-1 1,0 0,0-1,1-1,-1 0,0 1,1 0,-1 1,0 0,0-1,0 1,3-1,-2-1,-1 1,1-2,-1 2,0 0,0 3,0-1,-6-2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2478 1412,'17'14,"-16"-11,1 1,0-1,0 2,-1 0,0-2,0 3,-1-3,0 0,-1-8,-1-2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1408,'-5'15,"4"-12,1 0,-2 1,2 7,0-8,0 0,0 3,1-10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1401,'0'27,"1"-24,2-1,0-2,0-1,0-1,1-1,-1 0,-1 0,1 0,-2 0,0 0,-1 6,1 3,-2-3,1 0,0 0,-1 1,1-1,-1 2,0 0,1-1,-3 14,0-12,1-3,-1-3,4-5,-1 1,1-1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1314,'22'-6,"-18"5,-1 1,1-2,-1 0,0 1,-1-2,-6 1,-11-5,10 5,1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2576 1397,'19'1,"-16"-1,0-1,1 0,-1 1,0 0,-2 4,-2 1,0 0,0-1,-1 0,-1-1,-1 2,1-2,0-1,1 1,-7 6,7-5,1-1,0 0,0 0,10-4,-5 1,-1 0,5-1,-5 0,0 1,0 0,-2-5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1416,'26'12,"-22"-10,0 0,-1-2,0-1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2648 1417,'17'5,"-13"-5,0-1,2-1,-3 2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2692 1418,'21'4,"-18"-5,-1-2,1 0,-1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2750 1398,'-7'19,"5"-22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1368,'-1'14,"2"-11,-1 3,1 2,0-4,-1 1,0 0,0-2,1 4,-1-1,1 0,-1-2,0 0,0 1,1 5,-1-5,1-2,-1 4,0-4,0 3,1-3,-1 0,5-3,-2 0,0-1,1 1,-1-1,5-1,-5 1,3 0,-2 0,0 1,0 0,3 1,-4-1,0 0,0-10,-3 6,0-1,-1 0,1 1,0-1,-1 2,-1-5,1 4,0 0,0 0,0-1,0 2,1-1,-1-2,1-4,0 5,0 1,-1 0,1-1,-1 2,0-2,1 2,-1 0,1 0,-1 0,-4 4,2 0,-3 0,0 0,-3 1,5-2,0 1,0 1,1-2,-7 4,5-3,2-1,-1 2,1-3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38:4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1615,'20'-6,"-17"6,0 0,1-2,-1 2,0-1,0 1,3-2,2-2,-5 3,0 1,0-1,4-2,-4 3,2-1,-1 0,1 0,-1 1,0-1,0 1,-1-1,0 0,0 0,1 1,-1-2,1 1,-1 0,1 0,1 0,-1 0,16-6,-16 5,-1 1,0-1,2-1,0 1,-1 0,-1 0,10-1,-9 1,0 1,-1 0,0 1,1-2,-1 2,0-1,2-2,-2 3,0-1,3 0,-3 0,1 1,0 0,6-1,-5 0,-2 0,1 1,-1 0,2-1,-1 0,-1 0,7-1,-7 1,3 0,-3 1,0-1,3-1,0 1,-3 1,0-1,3-1,-1-1,-1 1,-1 1,1-1,0 0,0 0,-1 0,0 0,1-2,0 0,-2 1,1 0,-1 0,0 0,1 2,0-1,1 0,-1 1,0 0,-6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1049,'0'23,"0"-18,0 4,-1-5,1 0,-1-1,1 0,-1 0,1 1,-3 8,2-8,1 0,-1-1,1 0,-1 2,0 0,2-2,2-3,3-1,-3 1,2-2,-1 2,-1-1,1 0,1 0,-2 1,1 0,0 0,-1 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1044,'17'2,"-13"-3,-1 1,0-1,1 1,1 0,-1-1,-1 1,0 1,-3 4,-4-1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1385 1074,'27'6,"-24"-6,0 1,1 0,-1 1,-1 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529 1276,'17'-12,"-14"12,0 1,4 1,-2-1,-2 0,1-1,0 2,-1 2,-2-1,-1 1,2 1,-1 0,0 4,-1-5,2-1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1460 1081,'14'0,"-11"-1,15 7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1468 1094,'2'0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1493 1050,'43'45,"-45"-42,0 0,0 0,-1 1,1-1,-1 1,-3 1,3-4,-2-3,2-3,2-3,1 5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1467 1101,'15'1,"-11"-1,-1 0,3 0,-3 1,0-1,-2 3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1605 1075,'-15'-8,"11"10,0 2,0 1,1 1,1-3,-1 1,2 0,-1 0,2-1,1 1,0-1,2 1,-1-1,2-1,-1-2,0 0,0-2,0 0,1-1,-1-1,0 1,4-6,-3 3,-2 2,0 1,-3 8,-1 1,1-3,1 1,0-1,0 2,1-2,0 0,0 0,-1 0,2 2,-1-2,2 3,-2-2,3-1,-1-1,-2-5,1-2,-2 2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1655 1089,'18'2,"-15"-2,0 0,8-1,-6 2,-2-1,0 0,0 0,1 1,-1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1689 1055,'3'15,"-3"-10,1 0,-1-1,1 2,-1-3,0 0,-1 0,1 2,0-1,0 0,-1 0,1 0,-4-12,1 2,-3-9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1762 1045,'15'2,"-11"-3,0 1,-1 0,0 0,1 1,-1 0,0-1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1789 1053,'-6'26,"6"-22,0 1,-1-2,0 0,1 0,-1 2,1-2,0 0,-1 1,1 0,-1 0,1-1,-1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1838 1053,'4'22,"-4"-18,-1 0,1 0,-1-1,-3 8,3-6,-1 0,1-1,0 0,1-1,0 0,1 0,3-1,1-2,-1-1,-1 1,3-3,-1 0,0 0,-2 3,0-1,0 0,-6-3,-1-1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1287,'5'16,"-4"-13,1 3,0-3,0 1,1-3,0-3,-3-1,1-1,-1-1,0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1840 1058,'30'-4,"-27"4,0 0,0 0,-7 3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1848 1089,'29'-13,"-26"13,1-7,-3 4,-1 0,1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1909 1005,'-5'39,"4"-36,0 2,-1-2,0 0,-1-3,-1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1597 1214,'-15'-1,"10"1,-3 3,3-1,3 1,1 0,-1 3,4 6,2 1,-2-10,2-1,1-1,-1-2,2-6,-3 2,-2 2,0-1,0 1,2-3,-2 2,0 8,-2 1,1 9,0-9,1-2,0 1,0 0,1 0,1-4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1642 1233,'22'-3,"-13"3,-5 0,-1 0,0 2,0 0,-1 1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1664 1212,'0'20,"0"-12,0-4,0-1,0 1,0 3,0-3,0 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1753 1203,'0'24,"0"-21,0 5,0 1,-1-2,1-4,-1 1,0-1,1-7,0 0,1 0,0 0,2-1,-1 2,1 0,0 1,0 0,1 4,-4 3,1 5,-2-7,0 1,1-1,-1 1,-1 2,0-3,-1-1,-1 0,0-2,0 0,1-2,1-1,3 0,-1 0,1 0,1-1,-1 1,1-1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1807 1238,'20'-3,"-16"3,1-1,-1 2,0-2,-1 2,1-1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1218,'3'18,"-3"-14,2 9,-2-10,1 2,1-1,-1 0,0-1,0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1923 1220,'-17'4,"14"-2,0 1,0 1,2-1,-2 5,2-5,1 0,0 0,-1 1,2 0,1-1,1 1,0-2,2 0,-2-1,0-1,1 0,-1 0,0-1,1 0,-1-3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1461 1375,'28'-3,"-25"3,0-1,0 1,0 0,0-1,-6 5,0-1,-1-2,1 0,0-1,-2 0,2 0,2 4,0 3,0 2,0-5,0 0,1-1,-1 2,-1 0,1 0,0 0,1-2,-1 0,3 0,1-2,3-2,-1 0,-1 0,1-1,-1 1,-1 1,3-1,2 0,-5 0,0-1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1270,'2'0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1731 1014,'1'40,"-1"-36,0 6,1-3,-1-1,0 0,0 0,0 2,0-5,-1 3,1 2,-1-5,2 0,-1 0,2 0,0 2,-1-2,-1 0,1 0,0 0,2-2,0-1,1 1,-1 0,3 0,1 0,-4 0,4-1,3-1,-7 1,4 0,1-1,-5 1,1 0,1 0,3-1,-5 1,0 0,6 0,-5 0,3 0,-3 0,-1-1,0 1,3 1,-3-2,5 2,-5-2,0 1,5 1,-5-1,4 0,-4 0,1 0,0 0,-1 0,0 1,0-1,0 0,1-2,-3-1,0-2,1-1,-1 1,0 1,0 0,0 1,0 0,1 0,-1 0,1 0,0-1,0 1,0-1,0 0,1-2,0-2,-1 2,0 1,0 0,3-5,-3 6,2-4,-2 4,-1-1,1 1,-1-4,0 5,0-2,0 2,-5-2,-1 3,2 2,0-2,0 1,0 0,-2-2,1 1,1 1,-1-1,0 1,1 0,-1-1,0 0,-1 0,1 1,1 1,-2 0,2-1,-3 1,2 0,0-1,-1 1,0 0,-2-1,3 1,0 1,0-1,1 0,-5 2,4-1,-1 0,-7 1,6-1,2 0,-1 0,1 0,1 0,-1-1,-2 1,3 0,0-1,-4 0,4 0,0 0,0 0,0 0,-1 1,0-1,1 0,0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1715 1180,'-1'17,"1"-13,0-1,0 3,0-3,1 0,-1 0,1 10,-1-6,0 0,1 3,-1-6,0 0,1 3,-1-4,0 2,1-2,-1 4,0-4,1 3,-1-3,1 0,3 1,-1-2,0-1,0 0,0 0,1 0,0 2,2-1,-3-2,0 1,4 0,-2-1,-2-1,0 2,2-1,-1 0,4 0,-4-1,5 0,-6 1,2-1,-2 1,3 0,2 0,1 0,-4 0,-1 0,0 0,0 0,7 0,-7 0,0 0,2 0,-1 0,12 0,-12 0,-1 0,0 0,0 0,0-1,1 1,11-1,-11 1,0-1,-1 1,0 0,3-1,-4 1,0 0,1-1,1 0,-2-1,-1-1,-3-2,1 1,0 0,-1 0,1 0,-1 0,0-2,1 3,-1 0,1 0,-1 0,0-1,0-4,-1-3,1 5,1 1,-1 1,0 0,0-4,1 4,-1 1,1 0,-1-1,1 1,-1-1,0 1,1 0,-1-1,0 1,0 0,-2 2,-7 1,7 1,-12 1,0 2,11-2,-5 0,5 0,-2-1,-6 0,6 0,1-1,-6 1,6-2,0 1,-2 0,0-1,-1 1,1-1,0 1,1-1,0 0,-7-1,-1 1,8 0,-6-1,7 1,0 0,-1 1,1-1,0 1,-9 0,11 0,0 0,-1 1,1-1,0-1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1688 1243,'4'16,"-1"-17,-1-2,-1 0,-1 0,0-1,0 0,-1 1,0 0,-1-1,-1 3,0 2,0 2,-2 3,4-3,1 0,0 0,2 4,-1-3,2-1,0-2,1-4,-3-1,-1-2,0 3,-1 0,-1 0,-1 1,0 3,0 1,2 1,1 0,0 0,2 0,0 0,1-4,-1-2,-3 0,1 0,-3 2,2 4,0 1,1-1,0 0,2 0,1-1,-1-5,0-2,-2 0,0 2,-1 0,0 0,0 0,-2 0,1 6,1 0,1 2,0-2,3-2,0-1,0-3,-1 0,-2 0,-3 6,1 0,2 0,4-15,-3 4,-1-2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1723 1093,'-6'15,"9"-13,0-2,1-1,-3-2,-2 0,-1 0,-1 1,0 1,0 0,0 1,0 0,1 3,2 0,2 0,1-1,0-4,0 1,1-2,-3 0,-2 0,-2 0,0 0,0 3,1 3,2 0,0 0,4 2,2-3,-3-1,0-1,0-1,-1-2,-5-1,0 2,0 0,0 2,2 3,1 0,0 0,1 0,3-2,-1-3,-1-1,-2 0,-2 0,0 0,-1 1,0 1,0 4,2 0,0 0,1 0,5-1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2053 1063,'12'1,"-9"-2,0 1,0 1,3-2,-3 2,1-1,0 0,-1 1,1 0,-1-1,1 0,-1 1,0-2,0 2,-9 1,3-1,-1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2051 1095,'31'3,"-28"-4,6 0,-6 0,4 1,-4 1,0-1,-9-5,2-4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2088 1040,'16'8,"-12"-7,-1-1,0 0,0 1,1-1,0 1,3 1,-4-1,1 1,-1 1,-1 0,-2 0,-2 2,1-1,-5 8,-1-1,4-7,0-2,0 1,0 0,0-1,0 0,-2 2,-1-3,5-5,1-5,2 4,-1-2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2222 1082,'-17'-12,"14"8,0 3,0-1,-5 2,5 2,0 2,1-1,-3 8,4-7,0 0,0 2,0-3,1 0,0 0,0 0,1 0,0 0,1 3,-1-1,2-3,0 0,4-4,-3-2,-1 0,2-3,-2 3,0 0,0 0,-1 1,-4 7,1 2,1-3,0 0,0 2,2 0,-1-2,1 0,-1 0,3 0,-1-3,2-7,-3 2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2245 1089,'28'7,"-21"-7,-3 1,-1 0,2-1,-3-3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2268 1047,'-1'21,"1"-15,0 0,0-1,-1 2,1-3,0-1,0 2,-1-2,1 2,0 1,0-1,-1 2,2-4,-1 0,0 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1265,'7'20,"-5"-1,-2-16,0 0,1 0,0-6,1-10,-2-2,1 4,0 1,-1 6,1 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2342 1055,'-6'23,"6"-18,0 0,0-1,-1 3,1-4,-1 4,0-4,1 0,0 0,-1 0,0 4,1-4,0 1,0-7,0-8,0 8,0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1046,'24'1,"-21"-1,0-1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2347 1076,'15'4,"-12"-4,0 0,0-1,1 0,-1 0,0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2396 1041,'19'4,"-16"-4,0 0,0 2,0-2,-1 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2415 1054,'-2'25,"1"-11,0-11,0 4,1-4,0 2,0-1,0 0,0-1,0 1,0 0,0 0,0 0,0-1,0-6,2-9,-2 2,2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2462 1002,'-6'21,"6"-16,-1-1,1-1,-1 1,-1 6,1-7,0 2,-1 0,-1-8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2207 1254,'-19'-4,"16"6,-1 1,1 2,1-2,0 3,2-1,0 0,0-1,1-1,0 1,1 5,-2-6,2 0,1-1,0-3,1-1,-2-3,-1 1,1 1,0-5,0 5,-1-1,0 1,1 6,0 3,-1-1,0-1,1 5,3-4,-1-3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2237 1263,'22'0,"-19"0,1 0,-1 0,1 0,-1 0,1 0,0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2257 1219,'1'41,"-1"-38,-1 0,1 1,0-1,0 1,0-1,-1 1,1 0,0 0,0 0,0 0,0 0,2-1,-1-11,1 2,-1 1,1 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2357 1195,'-2'18,"2"-15,-1 7,0-7,1 2,-1 5,-1 1,1-4,0-3,1-1,-1-8,1 2,1-1,0 1,0-1,0 1,4-2,-2 3,0 6,-1 4,-3-4,0 2,0-2,0 1,0-1,1-1,-1 0,-1 6,1-6,-1 2,-2-1,1-6,2-3,0-3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1233,'-8'78,"6"-75,-1-1,1 1,0 0,-1-1,-2 3,0-1,1 0,-1 0,2-2,1 1,9-5,-1-2,-1 1,-2 0,2-1,-1 2,0-1,-1 2,2-1,-2 2,1-2,-1 2,-7-3,-2 0,2 1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2394 1258,'14'-1,"-11"0,0 1,0 1,0-1,0 0,0 0,0 0,-6-3,1-1,0 0,0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2417 1224,'-2'47,"2"-44,0 0,1 1,3-8,-3 1,1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2485 1221,'-24'14,"22"-11,1 0,-1 1,2-1,-3 5,3-4,0 0,0-1,2 1,0-1,1-2,0 1,3-1,-3-1,2-2,2-2,1-11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1092,'-4'13,"7"-13,0 0,2-3,-4 0,-1 0,-3-1,1 1,-1 1,0 0,0 6,-1 2,3-3,1 0,-1 0,0 0,3 0,2-3,-1-2,0-2,-2 1,-2 0,-2 1,0 3,1 2,2 0,1 0,2-1,0-2,0 0,-1-3,-1 0,-2 0,0 0,-2 1,4 6,0-1,2-3,-3-3,-2 0,-1 4,1 4,2-2,3 0,0-3,0-2,-1-1,-2 0,-1 0,-2 0,0 4,2 2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1252,'-3'14,"6"-13,0-1,0 0,1-3,-3 0,-3-2,-1 2,0 0,0 2,0 2,2 3,1-1,0 1,1-1,2-1,0-1,0-2,0-2,-2 0,-3 0,-1 1,0 1,1 4,1 0,1 0,3-1,0-2,0-1,0-2,-3 0,-2 0,-1 1,0 2,0 2,1 2,2 0,1-1,2-2,-2-4,-2 0,-2 6,2 0,4-1,-1-5,-4-2,-1 2,-3 3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1003,'11'1,"-7"-2,0 1,0-1,-1 1,1 0,-1 0,-6 1,-1 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1010,'-1'17,"1"-13,0-1,-1 2,1 2,0-3,0-1,-1-6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2052 1019,'13'5,"-10"-5,0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2065 1005,'20'5,"-18"-2,-4 8,2-7,-2-1,-1 4,1-4,-1 0,-1-1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2094 993,'-1'18,"0"-10,0 0,1-4,-1-1,-1 5,2-4,-1-1,1 0,2-8,-2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670 1303,'5'59,"-9"-50,1-4,1 0,-1-1,1-1,-1 0,6-7,4-3,0 3,-3 1,4 1,-3 0,-2 2,3-2,-1 0,-2 2,0-2,0 1,-2-2,0-3,-1 2,0 1,-1 0,1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2089 1002,'23'0,"-20"0,2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1016,'23'2,"-20"-3,0 0,0-1,2-1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2132 996,'14'2,"-11"-2,0 0,0-1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1001,'-3'25,"3"-20,-1-1,1-1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989,'-3'13,"1"-9,1-1,-2 3,2-2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1211,'-5'20,"4"-15,-1 10,1-10,1-1,0 0,-1 1,0 6,1 2,-1 2,0-12,1 4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719 1219,'15'1,"-12"-1,0-1,0 1,0 0,0 0,1 0,0 0,-1 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739 1224,'-3'28,"3"-25,0 0,-1 0,1 1,0-1,0 0,0 1,0 1,1 12,-1-12,1-2,0 0,-1 0,1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782 1263,'14'0,"-9"0,-2 0,0 1,0-1,0 1,0-1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1227,'19'18,"-15"-17,-1 1,0 0,-1 1,-1 0,-1 1,-4 3,3-4,-1 0,-1 0,2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1225,'4'24,"-5"-21,1 0,-2 2,2-2,-2 1,-1 1,1 1,-3 0,3-3,5-4,7-5,-5 0,-2 4,-3 17,-1-9,1-1,0-1,1 1,-1-2,1 0,0 1,2-1,0-3,1-2,-3-3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867 1204,'-8'32,"9"-23,0-5,-1 0,0 0,0 1,0 0,0-1,-1 0,1-1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851 1227,'-7'11,"7"-7,-1 1,0-1,0 0,2-1,2-1,2-3,0 0,0 0,-2 0,1 0,-1 1,-6 3,-1 1,0-1,1 0,0 0,0 0,2 0,0 0,0 0,0 0,1 1,4-1,1-5,-1 1,5-3,-6 2,0 0,1-4,-3 2,0 1,0-1,-1 1,0 7,-1 2,1-3,0 1,1-1,-1 1,0-1,1 0,1-7,-2 0,0-5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895 1199,'-9'31,"9"-24,-1-3,1-1,0 0,-1 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893 1224,'3'12,"-5"-8,1-1,0 0,1 0,2 0,3-2,-2-1,0 0,0-1,-4 4,-2 0,0 1,-1 0,1 0,2-1,-2 1,1-1,0 1,6-4,0-2,-1-2,0 2,-2-1,2 1,-2-1,1 0,-5 1,0 3,0 2,2 0,0 3,1-3,-1 2,1-2,0 0,0 0,0 2,0 0,1-1,2 1,0-4,0-5,-1 1,-1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906 1235,'24'-8,"-20"7,-1-1,1 0,-1 1,1 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925 1213,'3'22,"-3"-18,1 0,0 3,-1-3,1-1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1199,'-5'27,"4"-24,0 1,0 0,0 0,0-1,-2 5,1-5,-3 6,2-4,1-2,5 0,2-4,-2 1,0-1,0-1,1-1,0 0,-2 0,3 0,-2 1,-5 5,-1-1,-1 0,1 1,0 2,3-1,-1-1,1 3,0 3,0 3,0-9,0 1,1-1,-1 0,4-7,-3 0,1-1,-1-3,0 4,1-4,-1 5,2 0,-2-1,2 1,-1 0,1 3,-2 3,0 1,-1 4,0-5,-1 5,1-5,0 0,-1 0,0 0,0 1,-1-1,-1-3,0 0,0-3,1 0,2 0,0-1,0 0,1-1,0 2,0-1,2 0,-1 1,0 0,-1 0,0 0,-1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959 1190,'30'37,"-28"-32,0 0,0 1,1-2,-2 0,1 0,0-1,-1 0,2 2,-2-2,4 6,-4-6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1005 1175,'-28'76,"24"-68,-3 11,4-9,-2 4,2-9,1-2,-1-2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576 1270,'15'16,"-12"-12,-1 0,0 0,2 3,-2-3,2 1,-3-2,2 0,-2 0,2-5,1-11,-2 7,-1-1,1-4,-1 6,1 1,0 0,-1 0,2 0,-1 1,1-1,0 1,0-1,0 0,1-1,-2 1,-1 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754 1218,'24'-24,"-24"27,-1 1,1-1,0 1,3 4,-2-4,0-1,1 1,-1 5,0-1,0-4,-1 0,1 2,-1-3,0 6,0-6,0 3,-4-7,1-1,0-1,0 0,1 0,-1 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1153,'15'3,"-10"-4,-2 1,1-1,2 0,-2 0,3-1,-2 1,-2 0,0 0,0 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2329 1332,'20'1,"-13"-3,-3 1,-1-1,2 0,-2 1,0-1,-1-1,-11-1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2511 1050,'12'4,"-7"-5,-1 2,-1-1,2 0,-1 1,-1-1,0 0,-22 7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2507 1078,'17'8,"-13"-8,1 1,0-1,3-1,-2 1,-2 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2533 1035,'42'9,"-39"-9,1 1,2-1,-1 1,2 0,-3 2,-5 0,-1 1,-2 0,0 2,0 0,0 0,0 0,1-1,1-1,0-1,-1 1,0-1,0 0,1 0,-6 6,12-17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2666 1069,'-13'-16,"10"16,-4 0,1 1,3 1,0 0,1 4,1-1,1 4,0-5,0 0,0 0,2 0,1 4,0-7,0-1,1-1,1-1,-2 0,0 0,0 0,1-4,-2 3,-1-1,1 1,-1 0,0-1,1 13,-3-3,1-3,0 0,1 0,-1 0,0 0,2 1,1-1,1-2,-1-2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2695 1064,'28'5,"-24"-4,-1-1,1 1,-1 0,0-1,0 0,0 0,1 1,-11-3,4-1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2734 1042,'1'24,"-1"-19,0 1,-2 5,1-7,1 0,-2 6,3-7,2-8,-1 1,-1-2,0 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2789 1068,'1'14,"-1"-9,1-1,-2 0,2-1,-1 0,0 0,1 0,-1-6,-1-1,1-1,0 0,0-1,-1 0,1 2,0-1,0 1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2792 1012,'2'18,"-2"-15,0 0,1 2,-1-2,2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764 1259,'33'-31,"-27"27,-1 1,-7 6,0 1,0 0,-6 12,4-8,-1 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2853 1054,'-15'-3,"10"4,2 2,0 1,2-1,1 9,0-8,0-1,1 0,0 0,0 0,2-3,0-1,-1-2,1-1,-1 1,2-8,-1 6,-2 2,-1 0,1 0,2-3,-3 3,1-1,-1-4,0 0,0 3,0 8,1 9,-1-6,0-1,0 1,-1-1,1 1,-1 8,1-8,0 0,0-2,0 0,0 1,2 1,-1-3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2905 1057,'14'-13,"-9"12,-2 1,3-1,-3 0,0 1,0-1,0 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2936 1045,'-4'20,"4"-15,0 1,-1 4,1-5,0 0,0-2,0 1,-1-1,1 1,0-1,0 0,0 1,0 0,-1 2,1 0,0-3,0 3,0-2,0-11,0 0,1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2986 1003,'-6'37,"5"-34,0 0,-2-1,0-2,-2-2,2-2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2456 1074,'-5'16,"4"-13,0 1,0-1,0 1,0-1,1 0,3 0,0-1,0-1,0-1,0 0,0 0,0 0,1 0,0 0,1 0,-2-1,0 0,0 0,-6-1,0 0,0-1,0 1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2455 1064,'19'-5,"-16"4,0 0,0 1,1-1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2452 1093,'15'-7,"-12"6,-1-2,1 2,3-13,-5 11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2510 1000,'-6'19,"2"-4,3-11,0-1,2-6,0-1,0-1,0 1,-1 1,1 0,-1-3,1 2,0 1,-2 7,0 3,0-2,1 0,0 1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3000 1048,'-6'13,"5"-10,1 0,-1 1,1 0,-1 5,0-5,0-1,1 0,-1 0,1 0,-1 1,0 0,4-1,0-2,3 0,-1-2,-1 1,-1 0,1 0,-1 0,1 0,1 0,-2-1,1 1,-1 0,0 0,-7-2,-1 1,1-1,0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2993 1045,'18'0,"-15"0,3-1,-3 1,-6 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1304,'27'-36,"-24"33,0 1,0 0,0-1,0 2,-5 5,-1-2,0 2,0-2,0 1,0 0,1 0,1 0,-1 0,0 1,0 3,0-3,0 3,1-4,1 1,2 3,1-3,3-1,-2-4,1 0,-1-2,-1 1,-1-1,1-2,0 2,-3 0,1 0,-1 0,-1-1,-8 1,5 1,1 2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2992 1079,'13'1,"-9"-2,0-1,-1 1,1-1,-1 1,1-2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3058 999,'-7'31,"7"-28,-2 6,0-5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2673 1232,'-12'-14,"8"13,-1 1,0 1,2 0,-1 1,2 1,0 1,0 1,2-1,0 0,-1 0,1-1,0 0,1 0,0 2,1-1,2 0,-1-3,2-1,-1-2,-1 2,3-3,-2 0,3-6,-5 4,2 0,-3 1,1 0,-2 17,0-9,0 2,1-2,0-1,1 0,0 0,0 0,1 0,0-4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2714 1229,'22'0,"-18"1,-1-1,1 0,0 0,4-1,-5 0,0 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2743 1209,'-5'23,"7"-13,-2 0,0-6,1 0,-1 5,1-4,0 1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2803 1174,'-3'20,"3"-17,0 4,0-2,1 1,-1-1,-1-2,1 4,0-2,0-1,0-1,0 0,-1 1,1-1,0-7,0-3,1 3,-1-1,3 0,0 1,0 1,0 1,0 1,0 1,0 0,1 6,-3-3,-1 0,0 0,-1 1,0 0,-1-1,-3 1,2-1,0-1,0-1,0 0,0-1,0-1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2847 1215,'30'2,"-27"-2,0 0,0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2868 1204,'-1'25,"1"-21,0 1,0 0,0-1,0 0,0-1,0 0,0 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2960 1206,'-15'4,"12"-2,-1 2,2-1,1 0,1 0,0 2,1-1,1-1,2 1,-1-2,1 0,0-2,-1 0,0 1,-1-4,-2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3067 1072,'14'0,"-10"1,-1-2,0 2,-3 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835 1156,'-2'42,"1"-39,-1 1,-2 2,1-3,1 0,9-3,-1-4,-3 2,0-1,0 1,-3 6,-2-1,1 0,-2 0,-1 4,2-3,1-1,-1 2,1-1,0-1,1 0,11-15,-7 5,0 3,-1-1,0 3,0 0,0 0,-6 7,0 1,0 0,0 0,1 0,0-2,0 0,0 0,0 0,-1 1,0-1,-1 2,14-12,-6 3,3-4,1 0,-1-1,-2 3,-14 18,3-5,3-4,2-1,-1 2,2-2,-1 0,1 1,0 0,0-1,0 1,0 0,0 0,0-1,0 1,0-1,1-7,0 0,0 0,0-3,-1 4,2-4,0 3,0 1,0 0,1 2,0 1,0-1,0 2,0 0,-2 2,0 0,0 0,0 12,-1-12,-2 0,0 0,-2-1,-1 1,2-2,0 1,-3 1,3-2,0 1,10-7,-1 2,-2 1,0-1,1 0,1-2,-2 2,-2-1,0 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3064 1090,'30'2,"-27"-1,0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3073 1048,'25'8,"-22"-7,0 0,0 0,2 3,-1 1,-2-2,-2 1,0 1,-2 3,0-3,-5 4,5-6,-2 1,1-2,-1 1,-2 1,3-4,0 1,-2-2,-1-3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3170 1085,'-13'-16,"10"16,-1 0,-1 1,-2 6,5-3,1-1,0 0,0 0,-1 2,2-1,-1 1,3 2,1-4,1-3,3-1,-4-1,0-1,-1 0,1-1,-2 1,3 7,-2 0,-1-1,0 0,0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3178 1088,'24'3,"-20"-3,0 1,-1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3184 1058,'2'29,"-2"-25,0-1,0 0,-1 8,2-6,1 3,1-11,0-2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3215 1038,'0'28,"0"-23,-1 0,1 1,0-1,0 0,0-1,0 0,0-1,-1 0,1 0,0 0,0 4,0-4,-1-6,1 0,0-3,0 2,1 1,0-1,0 1,1 0,0 0,0-1,1 1,0 3,-1 3,1 0,-1 0,0 0,-1 1,0-1,-3 2,0-2,-4 2,2-2,1-2,-2 0,1-3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3243 1084,'14'-1,"-11"1,0 1,0-1,1 1,-1-1,1 1,-7-7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3247 1095,'15'0,"-11"0,2-2,-2 1,-1 1,0-1,-7 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3262 1091,'5'17,"-5"-9,0 6,0-11,0 0,-1 0,1 0,0 0,0-10,0 2,0 0,0-1,0 2,0 1,0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3307 1024,'-13'40,"13"-37,0 0,-1 0,0 0,0 0,0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891 1162,'-3'48,"3"-42,0 1,0 2,-1 0,0 15,1-15,0 9,0-10,0-2,0 0,0-1,1-1,-1 5,1 4,-1-9,0-9,0-8,0 8,0 0,-1-1,2-16,-1 16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3321 1058,'-4'18,"3"-14,0 7,0-5,1-1,0-2,0 2,0-1,0 0,0-1,1 0,0 0,2-1,1-1,1-1,-1-1,1 0,-1 1,1-2,-2 1,0 0,0 0,0-1,-2-2,-1 1,-4 0,1 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3318 1058,'23'-1,"-20"1,3-1,-2 0,0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3318 1098,'21'-7,"-17"6,0 1,0-1,1 0,-2-1,0-2,-2 0,0 1,1-1,-2 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3378 1014,'-1'21,"0"-18,1 1,-2 1,0-2,-2 4,2-4,-2 3,1-3,0 0,-7 5,7-5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3245 1086,'20'4,"-17"-4,0 1,0-2,0 1,-11-1,4 1,0 0,0 1,1-1,-1 1,-1-1,1 1,9 0,-1-1,-1 0,0 0,1 0,-1 0,0 0,0-1,0 2,0-1,0 1,0-1,-6-1,-1 0,1 0,0 1,-2 0,2 0,0-1,-2 1,2 0,0 1,6-1,4-1,-3 0,1 0,-2-1,1 1,1-1,-2 2,0 0,-7 0,-2 1,2 0,1 0,0-1,0 0,0 0,0 0,7 0,6 0,-6 1,1-1,-1 0,-1-1,1 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3123 1261,'-17'-9,"14"11,0 1,1 1,1 0,0 0,0 0,1 1,1-1,0-1,3-1,0-4,1-3,-1 1,-2 1,1 0,0 0,-1 0,1 1,0 4,2 3,-2-2,0-1,1 1,-1-2,-2-4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1252,'21'-1,"-18"1,1 0,0-1,0 1,-3-4,-3 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3173 1220,'-1'21,"1"-16,0 3,0-5,0 4,-1-4,1 6,0-6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3206 1205,'-2'22,"2"-18,0 1,0 0,-1 0,1-1,0 1,-1-2,0 0,0 3,1-2,-1-1,0 0,1 0,-2 10,2-10,-1-6,1-2,0-1,1 1,-1 1,2 0,2-4,-2 4,0 0,1 1,0 1,0 3,-1 2,-1 0,-1 0,-2 4,-1-2,2-2,0 0,-1 3,0-3,1 0,0 1,0-1,0 0,-1 0,-5-5,2-5,3 2,0 1,0 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3263 1257,'14'1,"-11"-1,1-1,-1 2,3-2,1 2,-4 0,-6-1,-1-1,1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1382,'2'43,"-2"-40,1 1,-1 2,1-3,-1 1,3-7,-3-6,-1 6,1-1,-1 0,0-1,0 1,0 1,1 0,-2-5,1 5,0 0,1 0,0 0,1-3,0 1,1 2,0 0,2-1,-1 2,2-1,-2 1,1 1,0 2,-1 0,-2 4,-2-2,0 0,-4 4,2-3,0 0,0 0,-1 0,3-1,-1 1,0 0,0 0,5-6,1-1,0 0,2 0,-2 2,3 1,-3 0,1 2,-1 0,-2 7,-2-4,0-1,-1-1,-1 2,-3-1,1-2,-1 0,2-1,-2 1,1-1,1-1,0 0,4-9,-1 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908 1155,'-5'46,"4"-43,1 0,0 0,0 1,-1 0,1-1,3-4,1-2,0 0,1 2,-2 0,0 1,0 1,-1 3,-1 0,-1-1,0 0,-1 0,1 2,-1-1,0 5,0-5,0-1,0 0,-6 7,3-9,0-1,1-4,1-1,0 0,1-9,1 9,4 6,2 3,-3 0,0-1,2 3,-1-3,0 1,6 4,-7-7,0-4,-3-2,0 0,0-6,0 6,0-4,0 5,-2-14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3278 1227,'2'13,"-3"-8,2 1,-1-3,0 1,0 3,0-4,0 1,0-1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3361 1236,'-13'-1,"10"1,-2 0,1 1,-1 3,-2 4,3-4,3 0,-1-1,2 1,0-1,0 1,2 1,1 0,-2-2,5 3,1-2,-3-5,-1 1,9-7,-8 4,-2 0,0 0,0 0,-1-1,-2 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3238 1114,'1'14,"-1"-10,0-1,1 1,-1-8,-2-2,-1 4,0 2,2 6,0-2,1-1,3-2,2 0,-2-2,0-1,-3-1,0 0,-1 0,-2 1,0 3,3 2,1 0,1 1,1-3,0 0,0-3,-4-1,-1-4,-1 6,0 2,0 2,1 0,1 1,1-1,-1 0,4-4,-3-3,0 0,0 1,-1-1,-2 6,1 3,1-1,0 1,1-2,3-2,0-2,0 1,0-1,0 0,0-2,-1 0,-3-1,0 1,-2 0,0 2,0 1,1 3,2 0,3-3,0-3,-1 0,-2 0,-3 2,2 5,1 0,0 0,1 0,1-1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1265,'4'6,"-4"-9,-3 2,0 1,4 3,1 0,1-2,-1-4,-3 0,-2 2,0 1,2 3,0 0,3 0,1-3,-2-3,-4 1,0 0,4 5,0 0,2-4,0 0,0-1,0-1,-6 1,0 2,0 0,0 1,2 3,1-1,1 0,2-2,0-2,-1-2,-4 0,-1 1,2 5,5-1,-1-3,0-1,-6 1,2 4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2762 1082,'-9'16,"12"-14,2-1,-2-1,0 0,-1-3,-5 1,1-1,-1 1,2 5,4 0,0-3,0-1,-2-2,-3 0,-1 1,0 2,0 0,2 3,2 0,2-1,0-1,0-1,0 0,-4-3,-1 0,-1 0,0 1,0 4,1 2,0 0,2-1,3-1,0-2,-3-3,-2 0,-1 1,2 5,4-2,1-1,-1 0,1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1249,'6'14,"-3"-15,-2-2,-1-1,-1 1,0 0,-2 5,1 1,3 0,2-1,0-3,-2-2,-4 0,0 3,0 2,2 1,3 0,1-3,-1-3,-3 0,4 3,0 0,0-3,-2-1,0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2697 390,'15'4,"-12"-3,0-1,0 1,0-1,3 1,-2-1,-1 0,1 0,1 0,-1-1,1 2,-2-2,0 1,2 1,3-1,-4-1,0 2,-1-1,0 1,1-2,0 2,6-1,-7 0,0 0,0 0,0 0,1-1,-1 2,2-2,-1 1,0 1,-1-1,0-1,0 2,1-1,3 0,-4 0,3 0,5 0,-7-1,0 0,1 1,-2 0,2 0,1 0,-1 0,1-1,2 2,-3-1,-1-1,3 2,-1-2,-2 1,0 0,-1 0,3 0,-3 0,0 0,1 0,-1 0,1 0,-1 0,2 0,-1-1,-1 1,0 0,0 0,1 0,0 0,-1 0,2 0,-2 0,2 0,5 0,-5-1,-1 0,0 1,0 0,0-1,0 0,0 1,0-1,1 1,-2 0,2-1,1 1,-2 0,1-1,-2 1,1 0,7-2,-8 2,1 0,-1 0,1-1,1 1,-2 0,3 0,0-2,-3 2,0 0,0-1,0 1,0-1,0 0,0 1,0-1,0 0,0 0,1 1,-1-1,1 1,0-1,-1 1,0-1,0 1,1-1,-1 1,0-1,2 0,-2 1,0-1,0 1,0 0,-7 2,-7 3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473 920,'-7'19,"6"-14,1-2,-1 1,1-1,0 0,-1 0,1 0,-1 2,0 2,1-4,0 0,-1 1,0-1,1 1,0-1,2 0,1-2,0 0,1-1,1 1,2-1,3-1,-4 0,-3-1,1 2,-1-1,1 1,-1-1,1 0,-1 1,0 0,1 0,0 2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474 922,'21'2,"-17"-2,-1-1,0-1,0 1,0-1,0 2,0-1,0 2,-1 2,-1 1,0 1,-2-2,0 0,-2-2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477 955,'38'-1,"-35"1,0 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1166,'4'66,"-3"-59,-1 0,1-2,0 7,0-8,-1-1,2 3,-2-3,0-6,0 0,0-3,0-5,0-7,-1 12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1017,'-11'20,"8"-17,0 1,1-1,-2 1,1-1,1 0,0 1,-1 0,0 1,0 0,-4 8,4-7,0-2,1 0,-1 0,1-1,-1 2,-3 2,4-2,0-1,1-1,0 1,1 0,1-1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500 1017,'18'7,"-10"-3,-5-3,0 1,4 1,-3-2,4 2,-4-2,5 3,-5-2,-1-1,0 0,0 1,0 0,1 1,-1-1,1-1,0 1,-1 0,2 1,0 3,-2-4,-1 2,0-1,-2 1,-1-1,-4 0,0-3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1155,'-6'21,"6"-17,0 0,-3 10,2-8,0-3,1 0,-1 1,1 0,0-1,2 0,1-2,5-2,-5 1,5-2,-4 1,-1 0,0-1,1 1,-1 0,1 0,-1-1,1 0,1 1,0-1,-2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 1155,'18'-2,"-15"1,1 0,-1 1,0 0,0 0,0 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1187,'14'-7,"-11"6,1-2,4-2,-5 4,1 0,0 0,4 0,-5 0,3 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1158,'14'0,"-7"-2,-2 1,-1 0,-1 0,0 0,1 0,-1 1,0 0,0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1119,'1'19,"0"-14,-1-1,1 3,0-3,0-1,-1 3,1 0,-1 1,0-3,0 0,-2-1,0-6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1013,'3'14,"-1"-8,3 8,-4-11,0 1,1 0,0 0,-1 0,0 0,-1 3,-5-5,1-3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1119,'65'-2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1116,'10'91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950 1204,'14'-14,"-10"12,0-3,-1 2,2-1,-2 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 1251,'-12'25,"11"-21,-2 3,2-2,0 0,-2 4,2-5,-2 2,-1 0,2-3,0 2,1-2,0 1,0-1,-1 1,1 3,1-3,-2 1,1-2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1394,'-4'13,"4"-4,0-6,0 0,0 3,0-3,1 3,-1-2,0-1,1 6,0-4,-1-1,0 1,0-2,0 2,1-1,-1-1,1 0,2-1,4-2,-3-1,-1 0,1-1,-1 1,1-2,0 1,2-1,-3 1,1 1,-1 0,-2-2,-6-10,3 10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 1412,'10'-16,"-6"12,-1 1,1 1,-1 0,0 1,0 0,0 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1435,'24'-5,"-21"5,5 0,-5-1,0 1,2-2,3 0,-4 0,2-1,-3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1239,'11'15,"-9"-12,2 1,-1-2,-1 1,3 2,-2-3,2 4,-2-3,5 6,-4-5,-1 0,3 4,-1-3,0 0,-2-3,0 1,0 0,0-2,-2 3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1374,'23'-5,"-18"5,0 0,-2-1,1 0,0 0,-1 0,1 1,-1-1,0 0,0 0,0 1,0 0,-1 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1371,'6'22,"-4"-17,0 7,0-3,-1-5,-1-1,0 0,-1 1,-3-2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1413,'16'-4,"-8"2,-5 1,3-3,-1 2,-1 0,-1 0,0 0,0 1,1 0,-1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1376,'14'52,"-14"-48,1-1,0 1,0-1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 1260,'4'17,"-2"-12,0-1,1 5,3 7,-4-12,2 2,-5-3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952 1161,'11'47,"-12"-43,1-1,0 0,1 0,5-6,-2 1,0 0,-1-1,0 2,0 0,-5 5,1 2,0-3,0 1,0 0,0 0,1 1,-1 0,0-1,0-1,0 0,-3 9,3-8,2-1,2-2,0-2,3-2,-2-3,-2 3,0 0,1-5,-1-1,2-2,-3 6,1 2,1 1,-1 6,2 9,0-1,-2-7,0-1,-3-1,-4-3,2-1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 1501,'3'13,"-3"-10,1 0,-1 0,1 1,0 2,1 2,-1-5,-1 0,1 0,-1 1,-1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 1587,'14'-5,"-10"3,0-1,0 1,0 0,4 0,-4 0,0 1,0 1,-2 3,-3 0,-1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1592,'10'19,"-9"-14,-1-1,2 2,-2-3,1 2,-1-2,0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 1662,'5'31,"-3"-27,-2-1,2 1,1 1,0 5,-3-6,1-1,-2-7,0-1,0 1,1 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 1661,'15'-5,"-12"3,0 2,0-1,0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 1692,'16'-6,"-13"5,0 0,0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 1617,'-3'21,"3"-17,0-1,-1 0,2 0,2 0,0-1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1723,'1'19,"0"-11,0-3,0-2,0 2,0 0,0-2,-1 0,1 0,-1 0,0 1,2 2,-2-3,0 1,1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1835,'-16'-11,"13"11,0 2,1 1,2 1,0 1,0-2,0 0,2 3,-1-2,1-1,-1 0,3 1,-1-2,0-3,-2-2,0-5,-1 2,0 1,1-10,-1 12,0 0,0 0,1-1,-1 1,3 2,-1 4,0 1,13 29,-13-30,0 0,1 0,2 2,-2-6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1454,'7'26,"-7"-22,0-1,1 0,-1 0,1 1,2 4,-4-11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401 1528,'-3'18,"2"-13,1 0,0-2,-1 0,1 0,-1 1,1 0,-1-1,1 0,3-2,0-1,2-1,-2 1,0 1,-4 2,0 3,-1-2,1-1,1 0,-2 2,2-2,3 0,1-2,0 1,-1 0,-2 1,0 0,-1 0,0 0,0 2,0-2,-1 0,1 0,-1 1,1-1,-2 3,1 1,0-2,17-15,-34 24,17-9,-1-2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1538,'3'23,"-2"-18,-1 0,1-1,-1 0,2 2,0-1,-1-2,1 2,-1-2,1 0,-3-6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1539,'23'-10,"-20"8,0 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1553,'15'-3,"-12"3,0-1,0 0,0 1,0 2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1620,'3'27,"-2"-24,0 0,0 1,0 1,0-2,2 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1721,'-13'-5,"10"6,0 0,0 3,2 1,1-1,-1 1,1-2,0 0,0 0,0 0,2 0,-1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518 1691,'9'21,"-8"-18,0 4,1-4,-1 1,-1 1,1-1,1 1,0-1,0 1,2 0,-1-2,-1 0,-2-7,1 1,-1-1,0-3,0 1,0 1,1-5,-1 6,0 0,0 1,0 0,0-1,1 0,-1 0,3 1,0 1,0 6,-2-1,3 4,-3-4,0 4,0-4,-1 0,-1 2,1 1,-3 1,0 0,1-3,0 2,1-3,-1 1,-1-4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1244,'9'20,"-9"-16,1-1,0 2,-1-1,1 0,0 6,0-6,0-1,0 0,-1 0,2 4,-1-3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1361,'10'39,"-9"-35,-1 0,2 3,-1-4,0 0,1 4,-1-3,0-1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1367,'23'-10,"-19"10,-1 0,0-1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1398,'32'-9,"-29"11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1529,'12'-10,"-23"46,15-36,0-2,2 0,-9 3,6-2,0 1,-2 3,-1 1,-1 5,1-5,-2 1,0-2,-1 1,0-3,0-1,0-1,2 6,1 0,0 0,0 0,0-1,0 9,0-9,1 1,0 0,0-2,4-5,-10 7,5-16,0 4,0 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1467,'1'14,"-1"-11,3 2,-2-2,0 0,-1 0,1 1,0-1,-1 4,1-4,0 2,-1-2,1 0,-1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1586,'-13'15,"11"-9,2-1,0 1,0 8,0-11,0 2,1-1,1 0,0-1,3 0,-1-2,2-2,0 0,-2 0,1-2,-2 2,2-6,-5-1,0 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1373,'-6'16,"6"-13,0 0,0 4,0-4,1 2,-1-2,0 3,1-3,0 0,1 0,-1 0,3 1,-1-1,1 0,-1-1,1-1,-1 1,1-1,0 1,-1-1,1 0,1 0,0-2,-2-1,0 0,3-2,-2 1,2 0,-3 1,2 1,-2-3,0 1,0 0,-2 0,0-4,-1 2,0 1,0 1,-1-4,0 3,-2 0,0 1,0 1,0 0,-1-1,0 0,-2-1,3 1,-2 0,2 1,0 1,0 0,0 1,-2 2,2-1,-1 1,1 0,-1 3,0-3,-1 2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1482,'-6'14,"8"-10,0 5,-1-6,0 0,0 2,0-2,2 2,-1-2,2-1,0-3,0 0,-1-1,1-1,0 0,0-2,0-3,-1 3,-2-1,0 2,-1 1,-2 0,0 0,-1 2,0-2,0 1,-1-1,-2 0,2 2,1 1,0 0,0 4,3-1,-1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1471,'16'51,"-13"-49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465 1109,'-8'35,"8"-32,0 3,0-2,1-1,0 0,0 0,1 2,-2-2,2 2,0 1,-1-3,1 1,-1-1,4 1,-1-1,-1-1,0-1,0 0,1-1,2 1,-2-1,-1 1,0-1,1-1,-1 0,1 1,-1-1,0-3,1 0,-1 2,-1-1,2-4,-2 4,1 0,-1 0,2-3,-1 3,1-1,-3 0,3-1,-4 2,1 0,-1-2,-1-3,1 5,-1-1,0 1,0 0,-2-1,0 1,0 1,0 0,-2 1,2 0,-3 0,1 1,2 0,-2 1,1 2,0 0,0 2,0-1,3-1,-1 5,1-5,1 3,0-2,0 0,0-1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1232,'-2'20,"2"-16,2-1,0 1,0-1,1 2,1-1,1 0,-1-1,-1-2,1 2,0-3,-1 0,1 0,-1-1,0 0,0-2,3-7,-5 5,2-6,-2 8,0 0,-1 0,1-2,-1 2,-1-3,1 3,-1 0,0-1,-1 1,-1 0,1 0,-2 0,1 2,-3-1,2 2,0 2,-3 3,2 0,4-1,-1-1,1 1,0-1,1 0,-1 0,1 0,3-3,0-1,6-4,-5 3,0-1,-1 1,1 0,-1 2,0 1,-2 3,-2 1,-2 4,0-5,1-1,-1 0,1 0,5 0,1-4,-1 1,0-1,0 1,0-1,0 0,0 0,0 0,2-5,-5 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1904 518,'-38'31,"34"-27,0 1,1-1,1-1,0 0,-1 3,3-3,-2 4,2-4,0 0,-2 0,2 2,-1-2,1 0,-1 0,0 0,1 2,0-1,0 0,-1-1,1 0,0 1,0-1,0 1,1-1,0 0,0 0,0 0,1 0,1-1,0 0,0 0,0 0,0-1,0 1,0 0,0-2,0 1,1 1,-1-1,0 1,0-1,0 0,0 0,0-1,0 0,1 1,-1-1,0 1,0-1,0 0,0 0,1 0,-1 1,0-1,1 0,0 0,-1 0,0 0,2-1,-2 1,0 0,0 0,0 0,0 0,0 0,0 0,0 0,0 0,0 0,0 1,0 0,0 1,0 0,-2 1,-3 1,2-1,-2 1,1-1,0 0,-1 0,0 0,0 0,-1 1,-1 0,2-1,-2 0,0 1,2-1,-4 4,4-4,0 0,0 0,0 1,0-1,1 0,-1 0,1 0,-2 1,1 0,1 0,-1 0,1-1,-3 6,3-5,0 0,0 0,-1 1,1-1,0-1,0 0,0 0,0 1,0-1,0 1,0 1,1 3,-1-3,1 0,-1 5,-1-1,2-3,-1-2,0-1,1 3,-1-3,0 2,0 7,0-4,0-3,0-1,0 1,1-2,-1 0,0 1,1-1,-1 1,-1 11,0-7,1-3,0 0,1-2,-1 1,0-1,0 1,-1 5,2-4,-2 15,1-9,0-6,0 0,1 1,0 1,0 11,0-13,0 0,1 0,-1-1,1 0,-1 0,0 0,0 1,1 0,0 0,-1 0,1 2,0-4,-1 0,1 0,0 3,1-1,-1-1,0-1,0 0,2 8,-2-6,0-1,1 0,-1-1,1 1,0 0,0 0,-1-1,1 1,0 0,0 1,-1-2,1 5,2 1,-4-6,2 2,0-2,-1 0,0 0,1 0,0 0,0 1,0-1,0 0,1 1,0 0,0-1,1 1,-1-1,1 0,-1 0,0-1,1 0,0 0,-1-1,0 0,0 0,0 0,0-1,0 0,1 0,1 1,-1-1,-1 0,1 0,0 0,-1 0,0 0,0 0,0 0,0 0,1-1,2 1,-2-1,1 0,-2 1,2-2,-2 2,0-1,0 0,1 0,0-1,0 1,0-1,0-1,-1 0,1-1,-1 2,0-3,0 3,1-2,1 0,-1 0,0 1,-1 0,0-1,1 0,3-8,-3 0,-2 7,-1 2,1-3,0 2,0 1,0-2,0 1,-1 1,1 0,-1-1,1 0,1-5,-1 4,0 1,0 0,-1 1,1-1,-1 1,2-5,-2 3,0 2,0 0,-1-1,0 1,1-1,-1 1,0 0,0-1,0 0,0 1,1-2,-1 1,0 1,1-2,-1 2,0-14,-1 8,1 6,-1 0,1 0,-1-1,1 1,-1-1,0-1,0-1,0 2,1 0,-1 0,0-4,1 3,0 1,-1-2,0 2,1 1,-1-2,1 2,0 0,-2-8,2 7,0-1,-1 1,0 1,0 0,1 0,-1-2,0 1,0-1,-2-10,1 5,0-3,2 8,0 1,0 0,0 1,-1 0,1-2,0 2,0-1,0-1,0-3,-1 4,1 0,0 1,-1 0,0 0,1 0,-1-2,1 2,-1-1,1 0,0-3,-1 3,1 1,0-1,-1 1,1 0,-1-1,0-1,0 1,0 1,1-1,-1 1,0-1,1 1,-1 0,0-2,0 0,1 2,-1-1,0 1,0-6,1 6,-1 0,1 0,0 0,0 0,0 0,1 0,-1-1,2 0,-1 0,1 1,-1 0,0 0,1 0,1 0,0 1,0 1,0-1,0 1,1 0,-1 0,0 1,1-1,0 0,-1 0,0-1,0 2,0 0,0 0,1 0,0-1,2 1,-2 0,0-1,2 1,-3 0,0 0,0 0,1 0,0 0,0-1,0 1,1-2,-1 2,-1-1,0 1,2-1,-1 0,1 0,-2 0,0 0,0 0,2-4,-2 1,0 0,0-1,-1 2,0 0,0 0,-1 0,0 0,1-2,-1 2,-1 0,3-11,-3 11,0-1,0-2,1 3,-1 0,0 0,-1 0,0 0,0 0,-1 0,0-1,-2-1,2 2,0 0,-1 0,-1-1,-1-2,2 4,0 0,0 0,0-1,0 2,-1-2,0 0,-1 0,1 1,0 0,1 1,0-1,0 1,0 0,-14-2,13 2,0 1,1-1,0 1,-3-1,2 1,-1 0,0-1,2 1,-8-1,6 1,-7 0,7-1,1 1,0 0,0 0,-4 1,4-1,0 0,0 0,-6 1,5-1,-3-1,4 2,0-2,0 2,-1-2,2 2,-1-1,1-1,-1 1,-5 0,6 0,-7-1,7 1,0 0,-2 0,0-1,1 2,1-1,0 0,-1 0,-2 0,1 0,1 0,0 0,0 0,1 0,0 0,-1 0,1 1,-8 0,2 2,2-3,1 1,0 1,1 0,0 0,1 0,-8 6,1 2,5-5,0-3,-2-1,5-2,0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1839 462,'3'28,"-1"-19,1-3,-1-3,0 0,1 0,0-1,1 0,6 0,0-5,-5 2,-2 0,0-1,5-3,-5 4,1-3,2-3,-4 3,1-6,-3 7,-1 0,-1-4,1 4,-5-4,0 2,1 1,0 2,2 1,0 0,-2 1,1-1,1 1,-1 1,-3 1,3 0,0 0,-3 3,4-2,-1 1,2-1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472,'14'1,"-11"-1,0 1,0-1,0 1,0-2,0 0,-7-1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448 1600,'12'20,"-11"-17,-1 2,1-1,-1-1,0 0,0 0,-1-8,1 1,0-1,0 0,0 1,0 0,1 0,1 1,1 0,7-1,-4 0,-1 2,-2 1,0-1,1 2,-1-1,0 2,0 2,0 0,1 2,0 1,-3-3,2 4,-2-2,1-1,-3 0,1-1,-2 0,0 0,-1 1,-1-1,1-1,0-1,0 0,0-1,-2-1,-6-1,5-1,3 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458,'0'17,"0"-14,1 1,-1 1,1 3,-1-4,0 0,0-1,1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444,'-7'32,"7"-27,0-2,-1 0,1 0,0 0,-1 0,0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1282,'-15'19,"13"-16,0 2,0 0,-2 0,2 0,0-1,0 1,1-2,0 3,-1 5,2-8,0 0,0 0,-1 1,3 3,0-2,1-2,0 0,1 1,0 0,0 0,-2-1,1 0,0 0,0-1,1 1,3 0,-4-2,7 1,-7-3,1 1,-1 0,0 0,0-1,9-6,-7 4,-1-2,5-2,-6 3,0 1,0 0,0 0,0 0,2-4,3-11,-6 13,0 0,0 0,0 1,0 1,-1 0,2-4,-2 2,-1 0,-1 0,-1 2,-2-4,2 4,-1 1,0-1,1 0,-4 0,3 2,-1 0,1 0,-1 0,-2 1,-4 0,5 0,-1 0,-2 1,4 0,-1 0,1 1,1 0,-2 1,1-1,-1 1,-3 3,4-4,1 0,0-1,-1 2,1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1447 1328,'31'-2,"-28"2,1 0,0-1,-1 2,0-1,1 1,-1-1,0 1,0-1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1313,'-5'18,"5"-14,2 5,-2-5,0 1,0 1,0-2,1 0,-1 0,0 0,1 4,-1-5,-1 1,-2-2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1393 1442,'11'15,"-8"-12,2 2,-3-2,0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1490,'3'29,"-2"-18,-1-5,0-3,0 0,1 1,-1 1,0-1,0 1,1-2,-1 0,3-2,0-4,-1 0,-1 0,0 0,1-1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1420 1469,'3'15,"-2"-12,-1 0,1 1,-1 0,0-1,0-7,1 1,0-1,-1 0,0 1,1 0,2-6,-2 6,0 0,0-1,1 1,-1-2,3-2,-1 6,-1 4,-1 1,0 11,0-8,-1-1,1-2,0 0,1-1,1-3,0-2,0 1,-2-2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1533,'22'-18,"-18"16,7-1,-8 5,0 2,-2 1,-1-2,-1 2,-1-1,0-1,-2 3,1-3,-2 1,2 0,0 0,0-1,0 1,0-3,-1-5,2-1,1 2,0 0,0-1,1 1,0 0,0 0,3 3,2 3,-1-1,-1 1,1-1,-1-1,1 1,2-1,-1 0,-1-2,1 1,-2 1,0-1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1484 1478,'23'-5,"-18"3,0 1,-1 0,-1 1,0-1,0 0,3 0,-3 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1628,'13'-23,"-8"37,-3-10,1 5,-1-4,0-2,-3-7,-1-3,1 2,0-4,1 5,0 1,1-3,1 2,1 3,0 3,1 6,-2-3,2 7,-2-7,-1-2,0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1507 1436,'-5'54,"5"-49,-1 6,0-4,0-1,1-1,-1 0,-1 8,1-10,1 0,0-7,1 1,-1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1500,'22'-5,"-19"4,0 1,0 0,-3 3,0 0,-1 1,-1 3,0-3,1-1,-3 4,0-2,3-2,6-3,-2 0,0-1,0 0,0 1,0-1,0 0,0 1,1-1,-1 2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1423,'11'17,"-12"-13,0-1,0 0,0 1,0-1,0 3,1-2,-1 0,2 1,0-2,1 0,1 0,-1 0,0 0,0 1,-1 7,-1-7,-1-1,1 0,0 1,-1-1,1 0,-1 1,0-1,0 1,0-1,-1 0,-1-1,0-2,0-1,-1-1,0-1,1-1,0 2,2-1,2 0,-1 0,3-1,-1 0,3-4,-3 5,-1 0,3-2,-2 1,3-2,-1 2,-1 2,-1-1,1 0,-1 0,-1 0,0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1394,'2'19,"-4"-16,1 0,-5 5,5-5,-3 0,1 1,-1 2,2 1,2-4,0 1,-1-1,2 0,2-1,0-2,0-1,0 1,0-1,2-3,-1 2,-1-2,0 1,1-1,-1 3,-4 4,0 0,0 0,-1 2,0 0,0-2,0 1,0-1,-1 0,0 2,0-2,1 0,9-1,-4-3,1 0,4-5,-6 3,2-1,-1 0,-1 0,-2 8,-3 1,1-2,0 0,-1 2,0 0,0-1,2-1,-1 3,1-2,-2 0,1 2,0-3,1 0,1 0,4-2,2-5,-4 1,0-2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1474,'-22'52,"19"-47,1-1,0-1,1 0,3-10,-1 3,2-4,-2 4,-1 1,1 0,2-4,-1 4,1 1,1 4,2 7,-2-1,0-3,-1-2,-1 0,-1-13,-1 3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1428,'14'14,"-15"-8,1-2,-1 0,1 3,0-3,-1-1,1 0,3 1,-1-1,1-1,1 3,-1-2,-2 3,-1-3,0 2,0-1,0-1,-3 8,2-7,-2-1,0-2,0-1,0-1,-1 0,1-1,1-1,2-1,4-11,-3 12,2-2,0 2,0-1,0 3,3-1,-1 2,-2-1,1 0,-1 1,0 0,0-3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366,'-19'8,"16"-6,0 0,0 1,0 0,-1 1,0 0,-1 2,3-3,-2 3,1-1,1-2,1 0,0 0,0 2,-1 3,2-5,-1 1,1 0,0-1,0 4,0-3,2-1,-1 1,1 0,-1-1,-1 0,2 5,-2-5,1 0,2 3,-1-3,-1 1,1-1,1 0,0-1,0-1,1 1,1 0,0-1,-2-1,2 0,4 1,-4-2,-2 2,2-2,1 1,-2 1,-1-2,1 2,-1-1,2 0,-1 0,6-1,-7 0,0 0,0 0,8-4,-8 4,3-2,-3 1,5-1,-5 0,0 0,5-7,-4 4,-2 2,2-1,-2 2,1-1,0 0,0-1,0-3,-2 5,0 0,-1 0,2-4,-1 3,-1 1,0-1,0 0,-1 1,0 0,-2-3,0 1,0 0,-1 0,3 2,-1 0,0 0,1-1,-2 1,-1-1,-1-1,2 3,0 1,-2 0,0 0,1 0,-1 1,1 0,-2 0,1 1,-8 2,-3 3,10-2,0 0,-1 1,0 0,1-2,-3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1994 1444,'-11'49,"12"-43,0-2,0-1,0 0,3 5,2-2,-2-4,-1-1,0 0,2-1,22-2,-22 0,0-1,-2 2,0-1,0 0,1-3,3-3,-4 4,0 0,-1-2,-1-2,-1 3,0 2,-1-1,0 0,0-1,0 0,0 2,-1-6,1 5,0 1,-1 0,0 0,-1-1,-1 0,-3-2,4 4,-6-5,5 6,-1 2,-1 1,-5 6,8-6,-1 0,-2 2,3-2,-2 3,2 0,1-1,2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1460,'14'-3,"-10"2,0 0,-1 0,1 0,1 0,-1 0,0 0,-1 1,0 0,0-1,0 2,-6-3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1434,'-2'36,"1"-33,1 0,0 0,-1 6,1-6,1 0,-1 0,1 2,-1-9,0-1,0 1,0-1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538 1526,'2'-4,"4"59,-7-52,-1 0,-1 0,0-1,0 0,9-5,-1 1,-2 0,0 0,0 7,-2-2,-1 3,1 0,-1-3,1 2,0 3,0-4,-1-16,0 8,0 1,-1 0,1-1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2119 1433,'21'-1,"-18"1,0 0,0 0,1 0,0 0,3-1,-3 0,-1 0,1 1,3 0,-2 0,-1 1,-1 0,0 0,1 1,-8-3,1-2,0 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1382,'-3'40,"1"-36,1 1,0 0,-1 1,1 3,1-1,-1-1,-1 0,-1 6,2-7,-3 17,2-14,1-6,0 1,0-1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1479,'28'-5,"-24"5,-1-1,1 1,-1 1,-4 2,-3 6,2-5,0-1,-1 6,0 3,2-9,-1 3,1-3,4-2,0-2,3-2,-3 1,0 0,1-2,1 1,-2 0,1-1,-1 2,1 0,-1-1,0 1,1-1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1383,'-12'41,"11"-38,0 0,-2 2,2 0,1 0,0-2,0 0,1 1,2-2,0 0,1 0,-1 1,-1 0,-3 0,0 0,-2 0,-1 2,1-2,1 0,3 0,2-2,1 0,-1 0,2 0,-2 0,-2 3,-1 0,-1-1,-4 12,3-12,-3 5,3-5,1 1,-2-3,4-4,-1-2,1-2,0-2,-1 2,1 0,-1 1,0 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2252 1432,'34'-4,"-31"3,0 0,0 2,-7-3,0-2,0-1,1 1,2 1,-1 0,-1 0,1-1,0 7,2 0,0 0,0 1,4 6,-3-7,0 0,-1 1,1-1,-1 1,-1-1,0 0,0 0,0 0,0 0,0 0,0 0,-1 1,-2 3,10-6,-3-2,6-2,-5 0,-1 2,0-1,-3 6,-3 1,0-2,0 0,1 1,-1-1,1 0,2 0,-1 0,1 2,0-1,0 0,1 5,0-6,0 0,3 3,0-5,0-2,-1 0,2-2,-3 0,0 0,-1 0,0 0,0 0,3-6,-3 5,0 0,-3-1,0 2,-2 1,0 1,-1 1,2-1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1374,'-14'33,"9"-27,1-2,-1-1,1 0,1 0,-1 1,1-1,8-4,0 1,0-1,6-1,-8 0,0 1,0 1,1-2,-1 1,1 0,0-1,-1 1,0-1,0 2,-6 2,1 1,-2-1,1 0,-3 2,1 0,-3 2,-4 5,8-7,2 0,1-1,5-1,1-1,-2 0,1-1,-1 0,0-1,1 0,5-4,-5 1,-2 1,-7 7,-1 4,4-4,1-1,-1 1,1 0,0 2,-1-2,3 0,-1-1,0 0,0 0,-1 3,1-2,0-1,0-8,1 1,0 1,0-1,0 1,1 0,0-1,0 0,1 2,-1-1,2 1,-1 1,0 2,0-1,-2 3,-2 0,0 1,-2-1,2 0,-2 1,-1-1,1 0,0 0,1 0,6-2,2 0,-3-1,1 0,0 0,-1-1,-2-3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2014 1685,'-11'29,"11"-26,0 1,0 2,0-1,0 0,0-1,1 0,0-1,0 0,2 4,0-1,-1-3,1 1,9 2,-9-6,1 0,-1-2,0 0,0 1,0-1,0-1,1 1,0 0,-1 0,0-1,0 0,0 0,1-4,0-1,-2 3,0 0,0 0,-1 0,0 1,-1 0,1 0,0 0,0 1,-1-4,0 2,-1 0,0 0,0 0,0 1,0-1,-5-4,2 5,1 2,-2 0,2 2,-1-1,1 1,-6 0,5 0,1 0,0 0,-1 1,1 1,-6 3,5-2,1 0,0 1,2 2,2-3,0 1,1-1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1667,'6'17,"-3"-11,2 2,0-4,-1 0,-1-2,-1 1,1-1,-1 1,1 3,-1-2,0 0,0 0,-1-1,1-12,-2 4,0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1655,'-31'60,"29"-54,1-2,1 0,-1-1,0 1,-1-1,0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1684,'15'11,"-12"-13,4 1,-4-1,1 1,0 0,-1 0,0 0,2-4,-1 2,-1 0,0 3,0 0,-9 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1524,'28'6,"-27"-3,-1 0,1 2,-1-2,0 2,-2 0,1-2,-1 0,-1 1,-1 1,0-1,-3 0,1-1,3-2,6-12,-2 8,3 0,-3 0,3 0,0 2,0-1,2 1,-1-1,-2 0,0 2,0-1,-4 4,-4 7,3-6,1-1,-1 1,-1-1,3 0,3-1,0-2,3-1,-3 1,0-1,1 0,1 1,-5 4,-2 0,0 0,-1 0,-1 3,3-3,-8 12,19-28,-22 26,8-10,1-2,12-6,-2-2,-2 1,0 0,-2 2,1 0,-1-1,-4 1,-3-3,2 3,-2-2,2 2,0-1,-1 2,3 6,1 0,1 0,4 12,-4-9,1 1,-1 0,1-1,0 0,0 0,9 19,-9-17,4 8,-7-14,-1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1858 1665,'-8'66,"8"-62,1-1,-1 2,2 0,0-2,1-2,3 0,-2-1,-1 0,0-1,1 0,0 1,0-1,0-1,1 1,-1 0,0-1,-1-1,0 0,0 0,-1 0,0-1,0 1,1-1,-2 1,1 0,2-6,-3 3,-1 2,-1-1,-1 0,-1-4,1 5,0 1,1 0,-3-1,-1 0,1 2,1 1,0 0,-1 0,1 0,-1 0,-5 1,6 1,-2 0,1 3,2 0,-1 1,2-2,1 6,-1-6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1690,'16'4,"-9"-5,-4 0,2 0,-1 0,0 0,-1 0,0 0,0 1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1889 1657,'9'65,"-8"-60,-1-1,1 0,1-1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1639,'-17'37,"14"-32,1-2,-1 1,-2 4,2-3,0 0,1-2,1 0,4-8,-1 2,0-1,0 1,2-1,0 0,-1 2,3 0,-3 2,0 2,-2 1,-1 1,1 3,-1-4,0 0,0 1,0-1,0 1,-1 10,1-10,-1 0,0 2,1-3,2-6,-1-3,0-2,0 1,-1 1,1 2,0-4,0 4,0 0,1 1,1 2,5-4,-5 3,2-1,-2 1,0 0,6-2,-6 2,1 0,-1-1,0 3,-5-3,-1 0,0 0,0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1648,'-10'65,"10"-61,-1 0,1 2,0-2,0-1,-1 2,2-2,3-21,-4 13,2-1,-1 3,-1 0,1 0,2 1,-1 5,-2 0,1 0,1 3,1-1,-1-1,-1 1,1-1,0-1,2 2,-1-1,1-1,-1-2,1-1,-1-3,0-5,0-9,-2 12,-1 1,0-7,-1 4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1640,'11'15,"-8"-16,0-1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2266 1624,'-17'35,"17"-32,0 1,0-1,3-1,0-2,1-1,2-1,-2 1,-1 0,4-2,-2 1,1-1,-3 2,1 0,-4-2,-1 0,-2-1,1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2287 1633,'-5'15,"0"-9,3-3,-2 2,1 3,1-3,0-2,1 0,-1 0,1 1,-1 0,1-1,1 0,3-3,2-1,8-5,-9 4,-1 1,-4 5,-2 1,1-1,0-1,-2 2,2-2,-3 9,2-4,2-4,0 0,-1 3,5-8,0-2,0-1,0-2,-1 0,0 1,-1 1,1 1,2-3,-2 3,1 1,-4 6,1-1,0 2,0-1,-1 5,2-5,0 3,0-4,1 0,1 0,1-1,1 0,-2-2,0-1,0-1,1-3,-2-1,-1-1,0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1648,'-12'36,"12"-33,-1 0,0 0,1 0,2 0,1 1,2-2,1 0,3-1,-6-1,0 1,-4 2,0 0,0 0,-1 0,-2 3,1-2,2-1,-1 0,0 1,-1 2,3-3,1 0,12 3,-10-3,0-2,-1 2,-1 0,0 1,-1 0,-1 1,0-2,-2-1,-1-4,1-5,2 3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2340 1687,'30'-34,"-27"34,-6 6,1-1,0-1,0 0,1 0,0 0,0-1,1 0,6-1,-3-2,2 1,-2-1,4 0,-4 0,0 2,-2 1,-2 10,0-10,-1 1,1 1,-1 1,-2 4,2-6,-2 3,1-3,0 0,0-1,-2-3,2-3,1-1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1358,'19'-7,"-16"5,0 1,0 1,0 2,-2 1,0 0,2 4,-1-3,0 0,-1 0,1-1,-1 0,0 2,0-2,-1 0,0 1,1 1,0-1,-1-1,0 8,0-6,1 0,-2-1,1 1,-1-2,-1 1,-6-1,4-1,-6-1,-4 1,9-2,-14 1,5 1,9-1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1620,'26'-5,"-23"5,1 0,-1 0,2 1,1 0,-1 0,6 0,-6 0,-1 0,0 0,0-1,0 1,0-1,4 1,1-1,-3 0,-12-2,-6 0,7 2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1720,'0'-6,"-1"11,0 1,0 1,0 4,-1-4,1-3,1-1,0 2,0-1,3-2,-1-5,0-2,-1 0,0 1,0-1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1700,'43'32,"-40"-30,1 2,0 0,-1-1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1901 1546,'24'-1,"-21"-1,0 1,0 1,0-1,1 0,0 1,0-1,0 0,0 1,-1-1,0 0,0 0,5 0,-5 0,0 0,1 1,1 0,-1-1,1 1,-1-1,1 1,-1-1,7 0,-8 0,0 0,0 1,0 0,1-1,4 1,-4-1,5 0,-5 1,0 0,-1-1,1 0,9 0,-10 1,1 0,0 0,0 0,6 1,-6-1,0 0,0 1,0 0,-1-1,1 0,0 1,4 0,-4-1,1 0,0 1,1-1,-1 0,0 0,3 0,-4 0,0 0,1 0,0-1,0 1,1 1,-1-1,10 0,-11 1,0-1,0 1,1-1,25 4,-25-4,0 2,-1-2,0 0,5 2,-4-1,1-1,-1 1,1-1,-1 1,3 0,-1-1,-3 1,-1-1,0 0,0 1,7-1,-4 1,-3-1,0 0,0 1,0-1,-9 0,1 0,0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1802,'17'3,"-10"-4,-1 1,-1 0,-1-1,1 0,4 0,1-1,-7 2,0-1,2 1,0-1,-2 1,5-2,-5 1,0 1,0-1,0 1,0-1,2 1,2-1,-4 0,0 1,1-1,0 1,-1 0,1 0,-1-1,0 1,4-1,-3 2,1-1,0 0,-2 0,0 1,0-2,1 2,11-1,-11 1,1-1,-2 0,4 2,-1-1,-3-1,0 0,0 1,1-1,0 1,1-1,9 2,-11-1,0-1,0 0,0 1,4-1,-4 1,1-1,0 0,0 0,1 0,0 0,2 0,-3 0,0 0,-1-1,1 1,-1 1,0-1,6 0,6 1,-10-1,-1 1,1-1,3 1,-4-1,5 2,-4-2,0 1,7 0,-3-1,-4 0,-1 0,0 0,6 1,2 0,1 0,-2 0,-6 0,7 1,-5-1,1 0,0 0,-2 0,0 0,0 0,0 0,6 2,-6-2,9 1,-10 0,1-1,0 0,0 0,5 2,-4-2,4 1,-2 0,-5-2,-1 1,3 0,-2 0,-3-4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1190 74,'-10'25,"9"-19,0-3,0 1,-1 1,1-2,2 0,4-3,-1 0,-1 1,0-2,0 1,1 0,0 0,-1-1,0 1,0 1,1-1,0 0,-1 0,-3-4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1218 85,'-3'22,"1"-18,1-1,0 0,-1 1,1-1,-2 2,-1 0,1-1,0-2,0 1,0-1,7-3,1-3,1 1,-3 2,0 0,0 1,-4 3,-2 2,2-2,-4 6,4-6,-1 0,-4 6,-1-3,1-1,4-2,7-4,4-8,-3 4,-4 2,1-1,-1 0,1 1,-2 6,-1 1,-1-1,1 0,-1 2,1-2,1 0,1 0,2-1,-1-2,1-2,-1 0,0 0,1-1,-2 0,0-1,1 0,0 0,-1 0,0-1,-1 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117,'42'-13,"-39"10,0 2,-1-2,0-2,-1 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1279 71,'-25'77,"25"-73,-1 0,1-1,0 1,0-1,2-6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1265 124,'2'13,"-2"-10,-2 7,0 5,2-10,-1-1,0-1,1 0,-1 1,1-1,0-9,0 2,1-1,-1 1,1 0,-1 0,0 1,1 0,-1-1,2 0,-1 0,1-2,1 4,-1-1,1 0,2-1,-3 1,1-1,0-1,-1 2,-1 8,-1 0,-1-1,1 0,0 7,-1-6,1-1,0-1,0 0,0 6,0-6,-1 1,1 0,0 1,-1-2,1 0,0 0,0 0,-3-6,2 0,0-1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1272 131,'5'13,"-8"-11,1 1,6-3,-1 0,0 0,3-1,0-2,-6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487 1613,'-17'2,"23"-1,-3-1,4-1,-4 1,0-2,3 2,-3-1,1-1,-1 1,1 0,0 1,0 0,3 0,-4 1,0 0,0 0,4 0,-5-4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1270 164,'17'4,"-13"-5,0 0,-9 1,2-1,0-1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1026 109,'1'19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1008 143,'9'-3,"-6"3,-2 4,-1 0,0 1,0 0,0 0,-1-1,1-1,0 0,0 0,0 0,0 1,3-4,1-5,4-10,-6 8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1050 112,'8'6,"-5"-10,0 1,0 1,0 3,-1 3,-3-1,0 1,0-1,-2 1,0-1,1 1,-1-1,1 0,-1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148,'34'-10,"-30"9,-1 3,-4 1,-1 2,1-2,0 0,-1 1,-1 3,-2 1,2-5,0-1,-1 0,1-2,0-2,2-1,0-1,0 1,4-1,1 0,0 0,-1 1,0 3,0 0,0 1,4 5,-4-3,-1 1,1-2,0 0,1-3,-1-3,-3 1,0-1,0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1109 125,'2'0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125,'3'35,"-1"-32,1 0,0-1,-1 3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88,'21'0,"-18"0,-6 4,1 0,-1 0,1 0,1-1,0 0,0 1,0 0,0-1,3 0,1 0,0 0,0-1,-1 1,0 1,1 0,-2-1,-1 1,-1-1,1 0,-2 2,0-1,-2 1,-2-2,3-2,0-1,-7-3,3-1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124,'15'16,"-12"-19,-2 0,-3-1,0 1,-1 1,0 3,0 2,2 0,2 0,2-2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1120 174,'9'5,"-7"-8,-1 0,-4 1,0 1,0-1,-1 2,2 3,2 0,3-2,0-1,2-3,-2-1,-1 1,-1 0,-2-1,0 1,-2 2,0 3,1 1,0 1,0-1,1 0,0 0,-1 1,1-1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723,'-11'17,"10"-12,-5 12,3-6,1-6,-1 7,1-5,0 2,1-2,-1 0,0-1,-4 14,5-15,-1 0,1-1,1-1,-2 1,2-1,-2 1,1-1,4-14,-1-5,-2 13,0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74,'-12'16,"10"-11,-3 6,4-8,0 1,0-1,5-6,-1 0,1-1,1 2,-1 0,-1 1,0 0,1-1,1 1,-14 16,5-11,1-1,-2 1,0 0,0 0,2-2,8-3,0-1,-1 1,1 0,1 1,-1 0,-2-1,0 4,-3 0,-1 0,0 0,0 1,-1-1,1 2,-2 3,1-4,0 1,1-2,-3 2,1-3,-1-2,1-4,2 0,0 1,0-1,1-1,-1 2,1 0,-1 6,-1 8,2-7,-1 0,1-1,-1 1,-1 2,2-3,-1 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1428 112,'38'-10,"-34"8,0 0,-1 0,-6-1,0 1,-2-1,2 0,0 2,0-1,1 5,1 1,1 0,0 7,0-6,1 0,-1 2,0-2,0-2,-1 0,1 5,-1 2,0-1,0-4,0-1,0 1,-1-1,-1-3,-1-3,0-2,3 0,0 1,1-2,2-1,-1 3,1-1,1 2,5-7,-4 6,0 0,1-1,-1 1,0-1,3-5,-5 4,1 1,0 0,0 0,4-4,-3 5,-9 7,3 0,-1 0,0 1,1 0,0-1,-3 7,3-7,-1 0,1 0,4-1,1-2,0-1,0 3,-4 1,0 0,0-1,0 0,1 0,-1 2,1-2,-1 0,0 1,4-15,-3 6,1 1,0 1,0 0,1 0,3-2,-2 3,0-1,0 1,0 0,1-1,0 0,0 2,-1-2,0 2,0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121,'-5'46,"6"-42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1522 132,'30'-23,"-32"19,1 0,-1 1,0 7,3 0,0 1,-1-1,0-1,0 1,0 3,0-3,0 5,-1 1,0-1,1-4,0-2,0 2,-1-2,-3-4,1 0,1-3,3-1,1 0,0 0,0 1,-1 0,2-2,1 1,0 1,5-3,-4 5,-2-1,0 2,0 2,-3 2,-1 1,-2 0,1 1,0 0,0-1,0 2,1-2,0-1,0 3,0-3,-2-5,1-4,1 2,1-3,-1 3,2 1,0 0,2 2,0 1,0 1,1 1,-1 2,-1 0,0 0,-1-1,0 1,1 2,-5-16,2 4,0 3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1572 136,'35'-26,"-37"23,0-2,-1 0,1 1,0 1,0 0,0 0,3 6,2 4,-2-2,0 0,0-1,-1-1,2 9,-2-8,0-1,0 1,-1 4,1-4,1 0,-1-1,-1 2,1-1,-1 4,0-5,1 0,-3-4,-1-3,1 1,-1-3,4 3,-1 0,2 0,4-2,-2 1,-1 1,1 1,0-1,0 1,0-1,3-1,-3 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1646 126,'-7'26,"6"-23,1 3,-2-3,-1-1,0-3,0-1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221,'26'-16,"-22"13,-1 2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211,'-8'52,"5"-35,2-13,1 1,-1-1,0-1,1 1,-1-1,1 0,0 1,0-1,-1 2,2-12,0 3,0 0,1-3,0 3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242,'13'-7,"-10"7,0 2,-2 1,-1 0,0 0,-1 6,1-4,0-1,0 2,-1-1,1 1,0-2,-1 0,1 1,0-2,0 0,-3-4,-1-1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1150 283,'15'-24,"-14"21,2 1,0-1,0 1,0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2970 725,'13'46,"-13"-41,-1 1,2 0,-1 0,0 1,0 0,0-1,0-1,0 0,0 2,0-4,0 1,0-1,1 0,-1 4,1-4,-8-11,1 1,0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226,'5'14,"-4"-11,-1 1,0 1,-1 3,0-4,0 0,0-1,-1 2,1-2,-1 0,-1 1,-1-2,0 1,0-1,1-1,0 0,-2 1,0 1,2-2,1 2,12-4,-5 0,9-4,-11 4,1-2,1 1,0-1,-2 2,0 0,0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1196 252,'32'-16,"-28"15,0 0,-1 0,-7-1,0-1,3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1221 199,'-1'42,"1"-38,0-1,0 14,0-12,0 0,0 0,0-1,0 0,0-1,0 0,0 1,0-1,-4-2,0-2,1 0,0-1,2-1,8-4,-3 3,-3 1,2 0,-1-4,1 4,-1-4,-1 4,0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219,'22'3,"-17"-4,-2 1,0-1,0 2,-3 2,-3-5,0-1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1262 203,'-3'20,"3"-15,0-2,1 1,-1 0,1-1,-1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205,'-2'23,"2"-20,-2 1,1 0,1-1,-2 1,-1-2,0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1243 252,'0'18,"-1"-12,1-3,0 0,0 0,0 5,0-5,-1 0,1 0,0-8,0 0,0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1244 274,'31'-22,"-30"25,1 6,-2-5,1 0,-1 0,0 0,0 0,0 0,0-1,-5 2,1-2,-2-2,3-1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291,'18'-11,"-16"8,0 0,-2 0,-1-1,1-1,-1 2,1-1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1263 249,'-2'33,"1"-25,-1-5,2 1,-1-1,1 0,3-4,0-3,-1 1,1 0,1-3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2948 793,'45'-4,"-43"1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1303 249,'35'-13,"-37"10,-2-2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1326 221,'-3'10,"4"-4,-1-3,1 1,-1-1,1 4,-1-3,0 0,1 0,-2 3,1-4,0 1,0-1,0 2,-1-2,-1-13,1 0,0 7,1-2,0 1,-1 1,0 0,0 0,0 6,0 4,0-1,0-2,1 4,-1-5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262,'23'2,"-20"-7,-1 2,-1-2,0 2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1350 232,'6'10,"-4"-7,-10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1303 254,'2'31,"-2"-26,2-1,-1 0,2-2,0-1,0-1,0 0,2-1,0 1,1-1,-3 0,1 1,0 0,0-1,0 1,-1-1,1 1,-1-1,1 0,0-2,-2-1,-2 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142,'30'-1,"-26"0,1 1,-2 0,0 0,1 0,1 0,0 0,-2 0,0 0,0 2,-6-2,0 1,-1-1,0 0,0-1,0-1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2557 134,'4'37,"-4"-33,1-1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2542 177,'-26'27,"25"-24,-1 0,0 3,0-3,0 1,-1 1,1-2,0 0,-1 0,1 0,0 1,-1-3,0 1,2-5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289,'-23'0,"16"6,4-2,-1 1,3 0,0-2,0 0,1 0,0 1,0 3,0-4,1 1,0-1,2-1,4-2,4-7,-10 4,1-1,-1 1,1 0,-1 0,0 0,1-2,0 1,0 1,-1 0,1 7,-1-1,0 1,0 0,-1 1,1-1,0 2,1-1,-2-2,2 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223,'11'17,"-8"-14,2 5,-3-5,1 4,-1-3,0 0,0-1,0 0,1 0,-7-5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736,'2'64,"-3"-55,1-4,0-2,0 2,-1-2,0-6,0-2,-2-7,2 2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1156,'3'16,"-2"-10,-1-1,1 1,-1 0,0-2,0 1,1-1,-1-1,0 1,0-1,1 1,-1 1,0-2,0 0,0 0,0 0,-1-6,1 0,-1 0,1 0,0 0,0-2,-1 2,1 0,1-2,-1 2,1 0,2-1,-1-1,2-1,-2 3,1 1,1 7,-2-2,0 0,-1 0,-1 0,2 0,0 0,-2 0,-1 0,-3 0,0-1,1 0,-1 1,1-2,0 2,0-1,0 1,4-6,-1 0,4-1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1379,'-14'0,"11"1,0 0,0 0,0 0,0 0,0 0,0 0,-1 2,0-1,1 2,1 0,1 0,0-1,1 0,1 0,1 1,1-1,4-1,-2-1,-2-2,2 1,-2-1,1-1,-1 0,0 2,0-1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1120,'0'27,"0"-23,-1 0,0 2,1-3,0 1,0 5,-1 2,1-5,0-2,0-1,0 1,-1-1,1 1,0-1,-1 1,0-1,1 0,-1-6,1 0,0 0,0-1,0 1,0 0,0 0,0 0,0 0,0-1,1 1,0-1,0 1,-1 0,2-2,-1 2,2-1,0 3,0 1,0 3,-1 2,-1-2,0 0,-1 1,1 0,-1 0,0-1,-1 2,1-1,-1 0,0-1,-1 0,-2 0,0 0,1-2,0 0,0-1,0-1,3-2,4-6,-2 6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2829 1375,'-15'1,"11"0,0 1,1-1,0 2,1 1,0 0,2-1,0 1,0 5,0-6,1 1,2 1,0-3,2-1,1 0,-3-1,0 1,1-1,0 0,-1 0,0 0,0-1,0 1,-7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2592 305,'5'16,"-4"-12,-1-1,0 1,1-1,-1 1,0 0,0 0,0-1,-1 1,0-1,1 1,-1-1,2-6,3-1,-3 1,3 0,0 0,0 0,0 0,-2 0,1 1,0 1,0 0,0 3,-3 1,0 2,0-1,-1-1,-1 0,-1 2,0-2,-3 1,2-2,1 0,-3 0,0-2,2-2,1-1,0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131,'21'-16,"-11"7,-8 6,4-2,-3 2,0 1,-2-1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2720 74,'36'-2,"-33"2,0-1,0 1,0 0,-9 2,3-2,-2-1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2739 59,'2'13,"-2"-8,-1-1,1 0,0-1,1 0,-1 0,2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2773 109,'20'42,"-20"-39,2 0,-6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198,'-26'0,"22"1,0 4,1 1,2-2,0-1,0 1,-1 4,2-5,-1 4,1-4,1 0,0 1,4 1,-1-4,-1 1,6 0,-5 0,-1-1,3-1,-1 2,-2-4,-1-1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744,'32'-18,"-29"19,3 2,-3-1,-1 2,-1-1,-3 4,2-4,-3 5,0-4,0-1,1 0,-1 0,0 0,0-1,-5 2,5-2,0 0,0-1,-1 0,1-1,0 0,6 0,2-2,0 1,6-2,-1 0,-7 3,0 0,1 1,-2 2,-2 2,-1-1,-3 4,0 1,-3 3,5-9,-2 2,-3 0,2-3,1-1,-2-1,3-7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204,'1'26,"-1"-18,0-5,1 1,-1 0,0 2,0-2,0-1,0 1,-1 2,1-2,-1 0,0-1,1 0,-2 0,-1-1,-4 3,3-3,0 0,1 0,0-1,0 1,-2 0,2-1,-2 1,1-1,1 0,0 0,-1-1,0 0,-3 1,3 0,0 0,1 0,-2 1,2 0,0 0,0 0,-2 0,2-1,-1 1,1-2,0 1,-1-1,0 0,1 1,-2-1,1 0,0 0,1 1,0 0,-1 1,1-1,0 0,0 0,0 0,0-1,-1 2,0-2,0 0,1 1,-1-1,-1 0,1 1,0-1,1 1,0 0,0-1,0 1,-1 0,1-1,-1 1,-4 2,5-3,-3 3,3-3,-1 1,0 0,-2 2,2-2,0 0,0 0,1 1,0-2,-3 4,0 0,0-1,3-2,-1 1,1 0,0 0,-1 1,1-1,-4 3,3-4,1 2,0-1,0-1,-1 2,1-1,0-1,-1 2,1-2,0 2,0-1,0 0,0 2,1 0,0-1,1 0,-1 0,0 0,-1 0,1 0,0 0,0 1,-1-1,0 0,0 1,0-1,-1 1,2-1,-1 0,1 1,0-1,0 0,0 3,-1-1,0 0,1-2,-1 4,1-3,0 0,0 0,0 0,1-1,-1 2,1-2,-1 2,1-2,-1 1,0 1,1-1,-1-1,0 1,-1 0,1 0,0 0,0-1,1 0,-1 1,1 0,0 0,0-1,0 2,0-2,0 1,-1 0,0 2,1-3,0 1,-1 1,2-2,-2 4,1-3,1 0,-2 6,1-5,0-2,0 4,0-4,0 1,0 3,1-4,-1 6,0-6,1 4,-1-3,1 0,0 1,0-1,0 1,0-2,0 1,0-1,0 9,0-9,0 2,0 1,-1-3,1 1,0 0,-1 0,1 0,0-1,0 2,1-1,-1 0,0-1,0 1,0 1,0-2,0 0,0 0,0 0,0 1,0-1,0 0,0 1,-1 0,1 1,-1 0,1 2,0-4,-1 2,1 0,0 0,0-2,0 0,0 0,0 0,0 2,0 2,0-3,-1 1,1-1,0-1,0 1,0 0,0 0,0-1,0 0,0 0,0 0,0 0,0 1,1 0,0-1,0 1,0-1,-1 0,1 0,-1 1,0-1,0 0,0 1,0-1,0 0,0 0,0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949,'6'21,"-6"-18,1 1,0-1,-1 0,1 1,0 1,0-1,0 0,-1-1,3-3,1-3,-2 0,0 0,2 0,-1 1,0-1,2 0,0 0,-1 0,-1 0,0 0,0 1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1354 1126,'-14'41,"13"-36,0-1,1-1,0 0,-1 0,1 0,0 0,0 1,-1-1,1 1,0 0,1-1,2-2,0 2,0-3,3 4,-2-3,-1 0,3 1,-2-1,-1 1,1-2,1 1,-1 1,0-2,1 1,-2-1,8-2,-8 2,3-2,0-1,-3 1,0 1,1-1,0-1,-1 0,-1 0,0-2,-1 0,0 1,-1 0,1 0,-1-4,0 2,0 3,-1 0,0-2,1 0,-2-4,1 4,-1-3,2 5,-2-1,-1-1,-3 0,2 3,0 0,0 1,1 1,0 0,0 0,-1 0,1 0,-2 0,0 2,2-1,-1 1,1-1,1 2,-1 1,1 0,2 1,-1-2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1147,'-8'-11,"5"9,0 1,-3 5,4-1,-1 1,2-1,0 5,1-5,0 0,1 0,0 1,0-1,2-1,0-2,0-1,0-2,0 1,0-1,0 1,0-2,2-2,3-7,-7 9,0 1,1-1,-1 0,0 1,-1 6,-1 2,1-1,1 1,-1 2,0-3,0-1,1 2,2 2,-3-4,1 2,0-2,-1 0,1 2,-1-2,0 2,0 0,1-1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1417 1123,'-15'1,"12"-1,0 0,0 1,0 0,0 2,1 0,-1 0,1 0,-1 0,0 0,2 0,0 0,1 0,0 0,0 0,1 0,-1 0,0 1,0 0,0-1,3-2,0-1,0-2,0-1,0 1,0 0,1 0,-1 0,1 0,-1-1,1-2,-2 2,-1 0,0 0,0 0,0 0,0 0,0 0,1 8,-2-2,2 4,0-4,-3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1452 828,'2'0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809,'-1'21,"0"-18,0 0,0 3,1-3,1-6,1-1,0 0,-1 0,0 1,2-2,-1 1,1-1,0 12,-2-4,-1 4,0-4,0 1,0-1,1 0,-1 1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822,'16'3,"-13"-3,0 0,0 2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836,'13'1,"-10"0,1-1,-1 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1552 834,'-13'1,"10"2,3 0,0 1,-1 1,2-2,-1 0,0 0,1 1,-1 1,2 1,0-2,1-5,-1-3,-1 1,0-2,0 1,1-5,-1 6,0 0,-1 0,-2 0,2 7,1-1,1 11,-1-11,1 6,0-3,-2-3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729,'-27'13,"25"-10,0 1,0 0,0-1,0 1,0 0,-1 0,2-1,0 0,-2 3,2-2,-1 5,3-1,0 0,1-3,2-2,1-1,0-1,0-1,-1 0,-1-1,1 1,-1 0,0-1,0 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1540 825,'-8'20,"8"-16,0-1,0 0,0 6,1-4,-1-2,1 1,0 2,-1-3,1 0,2 3,-1-3,0 0,1 0,1-3,-1-1,1 0,-1-1,2-3,-1 1,-1 0,-1 0,1 0,-2 0,0 1,-1 0,0-1,1 1,-1-1,0 1,-1 0,0-2,0 1,-1 1,-6-2,4 4,-1 0,1 0,-1 1,0 0,1 0,1 0,-1-1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606,'0'25,"0"-18,0-3,0 0,0 0,0 0,0 0,0-1,-1 2,1 0,0-2,-1 3,2-3,-1-7,1 1,-1-1,1 0,-1-4,1 5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1453 611,'20'0,"-17"-1,0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633,'2'0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628,'2'0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628,'1'5,"2"-4,0 1,0-1,0 2,-3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1474 666,'2'0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659,'-5'30,"7"-33,-1 0,0-1,2 0,-1 1,0 0,0 0,1 1,-1 5,-2 1,1-1,-1 0,0 0,0 0,1 1,0-1,0 0,0 0,0-6,-1-1,0 1,0-1,0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652,'14'5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1518 664,'18'2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3135 779,'2'0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651,'-2'21,"2"-17,0-1,0 0,-1-12,1 6,-1 0,1 0,0-1,0-6,0 4,0 1,1 1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615,'4'28,"-3"-23,0-2,2-2,1 2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662,'-12'-4,"10"8,1 0,1 1,1 2,0-3,0 0,0-1,2-6,-1 0,1-2,-1-1,-1 3,1-2,0-3,-1 4,1-8,-2 7,1 2,-1 0,1-4,-2 10,1 4,-1 0,1 7,0-8,0-2,-1 0,1-1,0 1,0-1,-1 3,2-3,2-3,0-2,-1-1,0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666,'2'0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666,'-1'3,"1"0,0 0,-3-5,3 5,2-6,1 2,0 2,-1 3,-2-1,1 0,-1 0,1-6,2-2,1-3,-2 5,1 0,0 5,1 1,-3 0,-1 2,0 1,-1-2,1 0,0-1,-1 1,1 1,0-1,0 0,0 1,0-2,-6-21,3 10,1 4,0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734,'2'0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1490 734,'0'4,"3"-4,1 0,1 0,-1 0,-1 1,1 0,0 0,-1-1,0 0,-11 5,4-3,1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768,'21'2,"-18"-2,0 0,0 0,0 0,0-1,-1-2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729,'-15'1,"12"2,1 1,2 0,0-1,0 1,1 0,1-1,2-4,-1-2,0-1,-1 0,1 2,-2 6,0 4,0-4,-1 0,1-1,1 0,1-4,0-1,-3-2,1 1,-1-2,0 0,0 2,0-1,0 1,1 0,0 0,-1 0,-1 0,-2 1,-1-2,1 3,0-1,0 1,0 0,0 2,-1 1,0 0,2 1,-1 0,1 0,-1-1,0 5,2-2,0-2,1 0,0 0,0 1,0 1,0-2,1 1,0 0,0-1,1 0,0 0,0 0,2-1,0 0,1-1,0-1,-2 0,0 0,2-1,0-1,-2 1,0 0,-1-3,-4 1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403,'15'0,"-12"0,4 0,-4-1,0 0,1 1,-1-1,0 1,0-1,0 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779,'16'4,"-13"-5,2 0,-1 0,3 1,-4 0,1 0,1-1,1 1,-3 0,4 0,-4-1,0 2,-5-4,-2-1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411,'0'14,"0"-10,0 0,-1-1,1 0,0 0,-1 2,1-2,0 0,-1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439,'2'0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1655 413,'2'14,"-1"-9,-1-1,0 1,0-2,0 0,0 0,3-8,-2-1,0 1,-1 1,2-1,-1 1,0 1,2 1,0 0,1 1,-1 1,-2 7,-1-3,0 0,0 2,0 4,-1-4,2-3,-1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413,'13'1,"-10"-1,0-2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436,'17'0,"-14"0,0 2,0-1,1-1,-1 1,0-1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1770 410,'-14'-5,"11"7,0-1,2 2,0 0,0 0,1 0,0 0,0 0,0 1,0-1,3-1,0-3,1-3,-2 1,1 0,-1-2,1 2,-1 0,0 0,-1 0,-1 0,-3 3,2 3,0 1,0 0,1 1,-1-1,1-1,0 0,0 0,2 0,0 1,1-1,0-1,0 0,0-2,0-1,0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393,'-5'17,"4"-14,-1 4,2-4,-1 1,0-1,0 4,0-2,0-2,2 0,-1 0,1 0,0 0,1 0,0 0,1 0,0-1,0 0,0-2,0 0,0-1,0 0,0-2,1 1,1-3,-1 2,1 0,1-3,-2 1,-2 2,-1 0,0 0,2-3,0 0,-2 3,0 0,-2-1,-1 0,0 0,0 1,0-1,-1 1,-3-4,2 3,-2 2,3 2,-3 0,3 2,0-1,0 1,0 1,0 0,1 0,-1-2,0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2439 258,'2'0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2398 268,'2'38,"-2"-34,0 7,0-5,0 10,0-13,0 2,0-1,0 0,0 0,0-1,0 4,-1-4,1 0,0-6,-1-1,1-1,-1 1,1 0,0 1,0 0,0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254,'16'-4,"-12"4,1-1,-1 2,2-2,-2 2,-1-2,0 2,0-1,0 1,1-1,-1 1,0-2,3 3,-3-2,1 3,-1-3,-1 3,0 0,-1 0,2 10,-2-10,0 0,-1 0,0 0,1 0,0 7,-1-7,0 2,1 1,-1-1,-1 1,1 0,0 1,0-4,1 0,-2 0,1 2,1-2,-1 0,0 0,0 0,-3-5,-2 1,0-1,1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1354,'3'26,"-3"-23,1 0,-1 6,1-3,-1-1,1 4,-1-6,1 1,-2-1,2 1,-1 0,0-1,3-2,0-6,0-4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3181 743,'19'11,"-16"-10,1 0,-1 1,2-1,-2 0,1 0,-1 0,1 0,4 1,-5-1,1-1,0 1,-1 1,0 1,-4 0,-3 1,1-1,0 0,-3 1,3-1,0 1,0 0,-2 1,0-1,1 1,-2-2,-1 0,-2-3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358,'21'0,"-17"0,-1 0,0 0,0 0,0-1,2 2,-1-1,-1 1,4 1,-3-1,0 2,0 0,-1 0,1 0,-1-1,-3-5,-3-2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304,'14'5,"-11"-5,0 1,0 0,1 0,-1-1,0 1,1 0,0 1,1 0,0-1,0 1,0 0,-1-1,-1-1,2 2,-2-2,0 1,1 1,1 0,-2-1,1 0,-1 0,2 1,2-1,-4-2,1 2,-1-1,1 2,-1-2,0 1,0-1,0 1,0-1,0 1,0-1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2148 306,'12'15,"-8"-12,0-1,-1 1,0-1,0 0,0 0,0 2,-2-1,-3 0,-3 1,-3 1,5-4,0 0,0 0,-2 1,-4 2,6-2,0-1,0-2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2367 411,'2'16,"-2"-11,0 3,0-3,0-2,0 0,-1 1,1-1,-1 0,0-6,-1-2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412,'13'-3,"-11"6,-2 0,1 0,-3 1,-1-1,1 0,-1 0,0 2,1-2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420,'-13'2,"12"2,-1 3,2-1,0-3,0 0,3-3,0-2,0-2,-2-1,-1 1,1 0,0 1,0 0,1 9,-2-3,0 0,0 0,1 0,-1 0,3-7,-3 1,0 0,2-2,0 2,-2 0,3 3,-1 3,-1 1,1 0,-2 0,0 1,-1-2,0 0,2-11,0 5,-1 0,1 0,-1 0,1 0,1-1,1 1,0 1,0 1,0 0,1-1,0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437,'14'-10,"-17"7,0 2,-1 6,2 0,2-1,-1-1,0 0,1 1,-1-1,1 0,4-3,-1-2,0-1,0-3,-1 2,-1 0,1 1,-1 0,2 7,-3-1,0 0,0 0,-1 2,0 1,0-3,3-6,0-1,-1 1,0-1,1-2,-1 3,1 0,0 7,-2-1,-1 2,1-2,0 0,0 0,0 0,3-2,0-5,0-1,-1 1,0-2,0 0,0 1,-1 2,1-1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2499 400,'-2'13,"1"-9,1-1,-1 1,0 1,0-1,1 3,-1-3,2-1,-1 0,3-3,0 1,0-2,-1-2,0-1,-1-1,-1-1,-1 3,0-4,-1 3,1 1,-2 1,-1 0,0 1,1 0,-1 1,-4-1,5 1,10 0,-4 1,0-1,0-1,0 1,0 0,0 0,0 0,-2 4,-1 0,-1-1,1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2515 452,'2'0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386,'-12'41,"11"-36,1-1,-1 2,1-2,0-1,3 1,0-3,0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725,'8'16,"-6"-9,0 0,4 10,-4-13,-1 1,3 5,-3-5,0 1,0-1,2 4,-2-6,1 1,0-1,-3-10,0 0,0 0,1 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433,'2'0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2521 432,'0'13,"0"-16,-2 0,1 6,1 0,1-6,-1 0,0-1,-1 7,0 1,0-1,-1-6,1 7,3-1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429,'13'8,"-10"-9,1-2,-1 0,-2 0,0 0,-3 0,-1 0,-1 0,0 5,1 1,0 3,2-3,0 1,0 1,0-2,2 0,-1 1,3-1,2-2,-2-1,0 1,0-2,0 1,0-1,1-2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2589 433,'15'-2,"-10"0,-2 1,0-1,0 1,0-1,0 2,-3-3,-2-1,0 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2615 395,'-6'22,"5"-14,1-4,0 0,0 1,0-2,0 0,0 0,0 0,1 1,-1 0,1-1,0 0,-1 0,0 0,-3-1,-3 0,2-2,0 1,1-3,1-1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392,'-13'31,"12"-27,1 0,0-1,0 0,0 0,0 1,1 1,1-2,1-2,0-1,0 1,1-2,-1 1,0-1,0-1,-3-1,1-1,-2 0,1 1,-1-1,0 1,-2-3,0 3,-1-1,1 3,0 0,-1-2,-2 2,3 0,-3 0,3 1,9 2,-2-1,0 0,0-1,3 1,-1-2,-2 1,1-2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427,'11'13,"-8"-16,-3 0,-1-1,-2 0,1 1,-1 2,1 4,2 0,1 0,1-6,-2 0,0 0,-2 6,1 1,1 0,2-7,-7 4,2 4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406,'2'14,"-2"-11,0 1,1 0,-1 0,-1 1,1-2,-1 2,0-2,3-10,-1 2,0-1,0 2,-1 0,1 0,0 0,1 1,1 0,0 2,0 1,0 0,0 2,-1 1,-2 2,0 4,0-4,0-1,1-1,-2 0,2 1,-1-1,2 0,-2-8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1946 174,'6'14,"-6"-10,0-1,0 1,0 0,0 1,0-1,1-1,0 0,0 0,2-1,0 0,0-2,2 0,-2-1,1 0,-1-1,2 1,-1 0,2-2,4-4,-4 2,-3 2,-3-1,-1-1,-4 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1949 163,'21'-9,"-17"7,3-1,-4 2,1-1,-1 2,0-1,0 1,-2 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715,'-22'46,"21"-42,-2 0,1 0,0-1,-1 1,-2 2,3-3,0 0,0 0,-1 5,1-5,0 1,-1 1,2-2,-1 0,2-6,1-2,0-1,0 1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1964 185,'18'-2,"-15"2,2-1,-1 0,-1 0,2 0,-2 0,1 0,-1 1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178,'2'9,"2"-11,-1 0,-6 1,-1 1,0 0,1 1,0 2,2 0,1 0,3-2,0-1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128,'-1'22,"0"-8,1-10,0 0,-1 0,0-1,1 1,0 1,-1-2,1 0,0 0,3-3,0-1,-1-2,0 0,0 0,-1 0,-1 0,1 0,-1 0,5 5,1-1,-1-1,-2-1,0 0,-5-2,0-1,-1 2,0 1,0 2,2 2,-1 1,2-1,1 2,-1-1,2 0,1-1,0-1,0-1,3-1,-3-1,0-1,0 1,0-2,0 0,0-1,-2 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2135 167,'15'-1,"-12"2,-1-5,-3 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2143 145,'-3'20,"3"-15,0-2,0 0,0 1,1 3,0-3,0 1,1 1,-2-2,0-1,-1 0,1 0,0 0,-1 0,-1 0,1 0,-2-1,0 0,4-14,0 6,0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2185 127,'-13'52,"13"-46,2-3,1-1,0-2,0 0,-1-3,-4 0,0-2,1 1,-1 1,0 0,-2-1,1 1,-3 0,-3-1,6 3,6 0,2 1,-1 0,3-1,-2 0,-2-1,0 1,0 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136,'24'2,"-21"-3,-7 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166,'17'1,"-12"-2,-1 1,-1 0,0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2289 128,'-15'-7,"12"7,0 1,-2 3,2-2,0 2,3-1,-1 0,1 1,-1-1,2 0,2 0,1-4,-1 0,0 0,1-1,1-2,-1 0,-2 1,0 0,0 0,-4 6,2 0,0 0,3 0,-2 0,2-1,0-3,-2-2,1 0,0 0,-1 0,-1 0,0 0,1-1,-2-2,1 1,0-2,-1 4,0-1,-1 0,-3 1,1 2,-3 2,3 0,-5 1,3 0,3 0,-5 3,7-1,-3 1,2-1,0-1,0 0,0 1,0-1,2 0,0 1,1 0,-1-1,1 1,0-1,1 6,1-1,-2-5,3 1,-1-1,1-1,0-1,3-1,0-1,1-1,-2-4,-3 2,1 0,-1-1,-1 1,0 1,-1 0,1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398,'28'2,"-25"-3,0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3361 780,'2'0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410,'29'0,"-26"-2,0 0,-1-1,0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401,'-14'-7,"11"10,2 1,0-1,1 0,3-1,0-1,0-2,3-1,-2 1,-1 0,-1-2,0 6,-2 0,1 2,2-3,0 0,0-1,0-2,-2-8,-1 5,0 1,0-1,0 1,-1 0,1-1,0 1,-1 0,0 0,-2 0,0 2,-3 1,2 0,1 1,-2 0,-2 1,4 0,-6 4,4-2,2-2,0 0,3 1,0 2,0-2,0 0,0 0,0 0,0 0,1 0,-1 2,1-2,0 0,0 1,5 0,-3-2,1-1,0 0,2-1,-3-1,1 1,0-1,-1 0,4-2,-4 1,2-2,-2 1,-1 0,1 1,1-3,-1 2,1 0,0-1,-4 1,0 0,1 0,-1 0,-1 0,0 0,-2-1,0 1,-1 1,-6 8,8-3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2114 731,'-2'21,"2"-17,0 4,0-5,-1 0,0 2,1-1,-2 2,2-3,-1 0,2-7,0-6,-1 7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725,'14'1,"-10"-1,-1 0,2-1,-2 1,0 0,-2 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772,'22'-4,"-19"3,0 0,1 0,1 0,-2-1,1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782,'2'0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754,'-5'34,"5"-31,0 0,-1 0,1 0,0 0,2-9,-2 3,1 0,0-1,0 1,1 0,0-1,1 0,0 2,0-1,0 1,4-3,-4 4,-2 4,-1 1,1-1,-1 0,0 0,2 6,-2-5,0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837,'16'0,"-11"0,0 0,-2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858,'27'-1,"-24"1,0 1,0-1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2162 834,'6'18,"-6"-12,0-1,0-2,0 1,0 0,0 0,-1 2,1-3,2-6,1-1,-1 1,0 0,1-1,-2 1,1 0,-1 0,2 1,-1 5,-2 3,0-1,-1-1,-1-1,-1-2,-1 1,0-1,1-1,0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3362 780,'-37'9,"35"-2,2-2,-1 0,1 0,-1-1,1-1,1 1,2-3,0-2,1-4,1-4,-1 0,1 2,0 1,-3 3,4-3,-3 3,0 1,-2 6,-1 0,-1 13,0-14,1 0,1 0,-1 0,0 0,1 1,-1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833,'-7'13,"7"-10,-1 3,1 2,1-4,-1 4,1 0,0-3,1-1,0 0,0-1,1-2,1 2,-1-2,0-1,0 0,3-1,-3 1,0-3,2 0,-1 0,0-1,-2 0,0 0,0 1,-1 0,1-3,1-5,-3 8,1 0,-2-7,0 6,-1 1,1 0,-1-1,-2-2,2 3,-3-2,1 5,1-1,-1 3,-6 4,1-1,6-3,0 0,0 0,-5 6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2304 567,'27'2,"-24"-2,0 1,0-1,0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578,'-4'67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2340 628,'2'0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617,'-2'14,"2"-11,-1 0,1 1,0-1,-1 0,1 0,1-6,-1-2,1 2,0 0,0 0,-1-1,2 1,1 0,0 2,0 0,0 3,0 5,-2-3,0 2,0-3,0 0,0-6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604,'18'2,"-15"-2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623,'13'0,"-10"0,0 0,0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560,'3'17,"-3"-10,0 2,0-5,0 0,0-1,-1 2,0-2,0 1,0 0,0 1,1-2,0-6,0 0,2 0,-2 0,3 1,0 1,1 0,-4 6,-2-1,-1 0,2-1,-2-2,0-2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585,'-2'20,"1"-16,1 1,0-2,1 1,-1 0,1 0,0-1,0 4,1-2,-1-1,1-1,-1 0,1 0,1-1,0 0,0-2,0-2,0-1,0-4,-1 4,-1-1,1 0,0 1,0 0,1-2,-2 2,1 0,0-2,1 0,-3 2,1 0,0 0,-1-5,1 0,0 5,-1 0,0 0,0 0,-1-1,-1 1,-1 1,-2 0,-1 0,2 1,-2-1,2 2,-2 1,-2 4,4-2,1-2,0 0,-1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1:52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627,'8'13,"-6"-9,-1 0,0-1,2 2,-2-2,1 2,1 0,-2-1,1-1,-1 0,2-2,2-6,-1 0,-2 2,0-2,-1 1,1-5,-1 4,0 1,0 0,1-2,-1 3,1 0,1-2,0 2,0-1,0 1,-1 0,1-1,-12 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718,'-1'34,"1"-29,-1-1,1 0,0-1,0 0,-1 1,1-1,5-4,0-1,0-1,-1 0,3-2,-5 2,3-5,-2 2,1 0,1 2,-3 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1375,'-16'1,"13"-1,-2 4,0 1,4-2,2 1,1 0,-2-1,2 0,0 0,0 2,1-3,0 0,1 0,-1-1,0-1,2-7,-3-1,-1 5,-1-1,0 1,1 0,-5 1,1 2,3 8,3 12,-2-17,0 1,1-1,0 0,1-3,0 0,1 0,0-1,-1 1,0-1,0 0,0-1,0-2,-3-1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1292 1345,'-17'42,"17"-33,1 2,0-6,1 7,2-1,-2-7,0-1,4 8,-2-4,3-1,-3-4,0-1,1-2,-1 0,0-1,0-1,0 0,0-2,-1 3,8-5,0 0,-7 4,0-1,-1-1,0 1,1-5,-3 6,0-1,0 1,0-4,-1 4,0 0,0 0,-1 0,0-2,0 1,-2 1,-1-4,2 4,-8-11,5 10,1 0,0 1,-1 1,-5-3,4 2,1 2,0 0,-1 1,2 0,0-3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307,'-14'-7,"11"5,-9-1,9 3,-2-2,-1 1,3 1,-3-2,2 2,-2-1,3 0,-1 0,1 1,-3-1,3 1,-9-1,8 0,0 1,0-1,-11 1,11 0,0 0,-1 1,0-1,-5 0,6 1,-5-1,1 1,4 0,-1 0,-5 0,4 0,0 0,1 0,0 0,0 1,1-1,0 0,0 1,0 1,-1-1,0 0,-1 1,1 0,-5 4,6-4,-5 5,1-2,4-3,-1 0,0 0,0-1,0 1,0-1,-4 3,6-2,-1 1,-4 4,4-3,0 1,-1-1,1-1,0-1,-1 1,-2 3,4-4,-4 8,1 1,4-8,0 0,0-1,0 1,0-1,-2 4,1-3,1 0,0 0,-1 1,1 0,-1 0,0 1,-2 4,3-6,0 1,0-1,0 1,0 0,0 2,0-1,0 0,0-1,0 0,-3 4,4-5,-7 12,6-10,0 0,0-1,0-1,1 0,-1 0,0 0,0 2,0-3,1 2,0-2,0 2,-1 6,1-7,0 1,-1 0,1 0,1-2,-2 2,1-1,0 1,0 1,0 0,-1 2,1-2,-1 0,1-1,-1 1,0-1,1-1,-4 20,4-18,-1 4,1-5,-1-1,1 1,-1 0,1 1,-1 1,1 0,-2 3,1-5,1 0,-1 0,1 1,-1 0,1 1,0 0,0-1,0-1,0 1,0 0,1-1,-1 0,0 0,1 2,-1-1,1 0,0-1,-1 0,1-1,-1 5,1-4,0 1,0 0,0 9,0-10,-1 1,1 0,-2 4,2-4,-1 0,1 2,0-1,0-1,0 0,-1-1,2 0,-2 5,2 1,0-4,-1-1,0-1,0-1,1 1,-1-1,1 1,0-1,0 2,0 1,0 0,1-2,-1 1,-1-1,1 0,0-1,1 4,-1-4,0 1,0 0,1 6,-2-7,2 2,0 1,-2-3,2 0,-1 1,1 0,1 1,-2-2,-1 1,3 4,-2-5,0-1,0 1,0 0,0-1,0 1,0 0,-1 0,1-1,-1 0,1 0,-1 0,0 0,1 0,0 1,1 1,-1-1,0-1,0 1,1-1,-2 0,1 0,1 1,-7-8,2 0,-4-3,5 4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1244 1283,'9'16,"-7"-13,-1 0,2 2,0-1,1 3,-2-4,2 1,-3-7,0 0,0 0,1-3,1-1,-1-3,0 5,-1 0,0 0,1 0,2-4,0 0,-2 4,-1 0,1-1,2-8,-3 11,0-1,1 0,-2-2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198,'-4'36,"4"-30,0-1,0-1,1 3,-1-4,1 0,1 0,1-3,1-3,0 1,-1 1,0-2,1-2,-1 2,1-2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1571 232,'17'3,"-14"-4,1 0,-1 0,0-2,-2 0,-1 0,0 0,0 0,-1 0,-2 0,0 4,0 0,0 2,-2 2,4-2,-1 0,0 0,1 0,0 0,2 1,1-1,1 0,4 0,-4-3,1-1,1-4,-2-1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1605 230,'22'-1,"-19"1,1-1,-1 0,0 1,0-2,2 1,-2 2,-5-4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195,'-2'24,"3"-14,-1-7,1 3,0 3,0-4,-1-2,1 2,-1-1,0-1,0 0,0 0,-3-1,-2-8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180,'-11'25,"10"-20,0 0,0-1,0 3,0-3,2-1,1 0,2 0,-1-3,0 0,0 0,0 0,0-2,-2-1,-3 0,0 0,-3-4,-1-1,3 5,1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200,'21'8,"-15"-10,-3 2,1-1,1-1,1 0,-3 2,-8 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779,'4'48,"-5"-45,0 2,0 0,0-1,0 2,0-3,1-6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357,'-14'2,"11"-4,0 1,-1 0,1-1,0 2,0-1,-1 0,1 0,-1-1,1 2,-1-2,-1 1,2 0,-1 1,1-2,0 2,0-2,-2 0,2 1,0-1,-1 1,0-1,-2 0,0 0,3 0,-1 1,0-1,-5-4,2 2,3 3,1-1,-1 0,-1 0,2 1,0 0,0 0,-4 0,1 0,3 0,-2-1,-2 0,3 1,0-1,1 2,-5-2,5 2,0-1,0 0,0 1,-3-1,1-1,-1 0,3 2,-4-2,1 0,1 2,-1-2,3 2,0 0,-1 0,1-1,0 1,-2-1,-1 1,2-2,0 2,1-1,-1 2,-1-2,-3-1,3 3,0-3,1 4,0-4,1 3,-1-2,1 1,0 0,0-1,-1 6,1-3,0-1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235,'-16'7,"11"-6,2 0,0 0,0 0,0 2,0-1,0 0,0 0,6 1,0 0,2 3,-2-2,-1-1,0 0,6 5,-4-5,0 0,1-1,-1 1,-4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271,'-2'16,"1"-11,1-2,-1 3,1-3,-1 4,0-4,2 0,2-1,1-1,-1-1,0 0,1 0,-1 0,-1-3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253,'23'3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293,'26'0,"-23"0,1 0,-1-1,0 1,0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2334 301,'2'0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252,'2'18,"-2"-15,0 1,0 3,0-4,0 2,-1 2,1-3,-1-1,1 1,0-1,2-7,1-1,-1 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2367 294,'14'3,"-8"-3,-3-1,0 0,-2-2,-5 0,2 0,0 0,-1 2,0 1,-1 3,2 0,-2 4,3-4,1 0,0 0,3-1,-2 1,3-2,0 0,0-1,0 0,1-2,-2 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295,'16'-1,"-13"1,1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2408 256,'-2'14,"2"-9,0-1,0-1,0 0,0 1,-1 2,1-3,1 3,1-2,-1-1,-1 2,2 0,-2-2,1 0,0 1,-1-1,1 0,-3 2,1-2,-3 0,1-1,0 0,2-9,1 4,0-1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3455 730,'51'-6,"-47"5,0 1,-5 5,-3-2,-3 5,5-3,-3 6,3-7,-3 6,0-2,3-4,-1-1,1 2,-3 4,0 1,3-5,0-1,-3 3,8-4,2-3,-1 0,0-1,1 1,1 0,-2-1,0 0,-1 0,0 1,-7-8,2 4,-3-5,4 5,-2-1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249,'-11'41,"10"-38,1 0,-1 3,1-3,0 1,1 0,2 1,2-3,-2-2,1-1,-1 0,1-2,-2-1,-5-6,1 7,1 0,-2-1,0-2,-1 2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271,'10'7,"-6"-8,7 3,-5-1,-2 0,-4 2,-3-1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450,'-16'-1,"13"0,0 0,-1 1,-2-2,3 2,-4 0,2 0,2 0,-1 0,1 0,0 0,0 0,-3 0,1-1,-3 1,5 1,0-1,-1 0,-2 0,3 0,-5 1,5 0,0-1,-4 0,3 0,1 0,-4 1,3-1,0 0,0 0,-4 0,2 0,-1 1,0-1,3 0,1 1,-3-1,3 0,-2 0,-1 1,2 0,0 0,0-1,-4 1,4-1,-3 1,2 0,-2-1,4 2,-6-1,4-1,2 0,-1 1,0-1,-2 1,2-1,1 0,0 1,-2 0,0 0,1-1,1 1,0-1,0 1,-1-1,1 1,0-1,0 0,-1 1,1 0,0 0,0 0,0-1,0 1,0 1,0 1,0-2,0 2,0 0,0 0,1 0,-1-1,0 0,0 0,-1-1,0 2,1-1,1 2,-1-1,1 0,0 1,0-1,1 0,0 0,0 0,0 2,1-1,-1 0,1 1,-1-2,0 1,1-1,-1 0,0 0,1 2,0-2,0 0,0 2,1-2,-1 3,0-3,1 0,-1 1,0 0,0 0,0-1,0 0,0 0,0 0,0 1,0 0,1-1,-1 1,2 8,-2-8,1 1,-1-1,0 0,1-1,-1 0,0 0,0 0,0 0,1 1,-1-1,1 0,-1 6,1-4,-1-1,0-1,1 4,-1-1,0-2,0 0,0 5,0-5,-1 13,1-11,-1-2,0 1,1 0,-1-2,0 4,1-3,-1 1,0 0,1 0,-1 0,-1 7,1-5,0-4,-1 2,2-2,-1 1,1 0,-1 1,0 9,0-8,0-1,1 0,-1 0,1-2,0 1,-1 4,0-3,1 0,-1 4,0-4,0-2,-1 2,1-2,0 0,-1 1,-2 2,2-1,1-1,-1 1,-2 4,2-4,-1-1,0 0,0 0,0 0,-4 5,5-6,0 0,0 1,-2 4,1-2,0-2,-2 2,2-4,1 1,-4 1,1 1,2-3,1 1,-1-1,1 1,0 0,-1 1,0 0,0 0,1 0,-2 2,1-3,0 0,-1 0,-1 0,-1 0,3-1,0 0,-2 1,2-1,-1 1,-3 2,1 0,1-1,0 1,2-3,-1 0,1 0,0 0,-1-1,1 0,0 1,-1 0,0 1,0-1,0 0,-1 1,1-1,1-1,-3 2,-2-1,-1 2,-4 5,8-3,2-3,-4 4,3-3,0-2,1 0,-1 0,0-1,1 1,-1 0,1-1,0 1,-1 0,1 0,-1 0,1-1,-1 2,-2 0,2-1,-2 1,3-1,-1 1,1-1,0 0,0 0,0 0,-1 2,0-1,0 0,0 0,1-1,-4 3,0-1,2-1,1-1,0 1,1 0,0 0,1 0,0 1,1-1,0 0,0-8,1 2,0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1403 1237,'-6'17,"4"-14,0 1,-2 4,2-5,1 1,-1 0,0 3,1-2,0-1,1-1,-1 0,12-3,0-2,-7 2,1-1,-1 0,-1 0,4-1,-4 2,0 0,0-1,0 1,2 1,0 0,-2-2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391,'-5'20,"5"-17,-1 0,1 0,-1 1,0 0,1-1,-1 0,1 1,-1 2,2-3,3-3,-1-1,0-1,0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1978 419,'19'8,"-14"-10,-1 0,0 0,-1 0,-4-1,0 0,-3 1,1 2,0 1,0-1,0 1,1 2,1 3,0 2,1-5,1 0,-1 0,0 2,0-2,2 0,2-4,1 0,-1 0,-1-1,0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412,'2'0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412,'17'-17,"-18"21,1 0,-1 8,1-8,0 0,0 2,0-2,0 3,0-3,-1-1,2 0,-2 0,0 1,0-1,-1 0,1-6,1 0,0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382,'-10'41,"9"-38,1 1,0-1,0 1,0-1,2 0,0 0,1-2,2-2,-2 0,0 0,-1-2,-3-2,0 2,-1 0,1 0,0 0,-2 0,1-1,-1 1,-1 1,1 0,-1 0,1 2,0 0,-1-1,1 2,11-1,4 0,-7 0,1-1,-3 0,0 1,0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412,'15'-3,"-12"3,0 0,1 0,-1 0,0-1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3469 772,'28'7,"-25"-5,-1 1,-6 1,0-3,-1-2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2040 367,'-8'15,"8"-12,-1 0,1 1,0 2,0-3,0 0,0 0,0 0,0 2,1-1,-1 0,0 0,0 0,-1 0,1 0,0-1,0 2,0 0,0-2,0 1,-1-1,-1 1,0 0,-1 1,1-2,-3 2,1-6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367,'-3'15,"2"-12,0 0,0 0,0 0,0 0,-2-2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585,'13'-6,"-9"6,-1 0,0 0,0 0,0 1,0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2302 592,'1'19,"-1"-15,-1 1,1-1,0 5,0-5,0 2,0-2,1 0,-1-7,1 0,-1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2333 617,'2'0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2351 614,'0'23,"0"-26,3-1,-1-2,1 3,0 0,0 0,0 1,0 0,0 6,-2-1,0 0,0 1,0 0,2 0,-1-1,0-6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594,'16'2,"-13"-1,0 1,-4 1,-2 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617,'15'6,"-12"-5,0-2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2469 607,'-14'-9,"12"12,-1 2,1-2,1 0,0 0,1 0,3-1,0 0,0-2,1-2,-1 0,-1-1,-2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558,'-3'18,"2"-14,0 0,1 0,-1 1,1-1,-1-1,1 0,-1 0,1 0,-1 2,0-2,-1 0,2-7,0 0,1 1,0-1,-1 1,1 0,1 0,0 0,0 0,1 1,-1 5,2 1,-2-1,-1 0,-1 1,0 0,-2-1,0 0,0 0,1 0,-2 1,2-1,-2-2,2-4,-1-1,1-3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908,'16'-2,"0"-1,-12 3,-1-1,0 1,1-2,-1 1,0 1,1-1,0 0,0 0,0 0,8 0,-7 0,0 0,0 0,0 0,9-2,-8 3,-1 0,16-2,-17 1,0 1,1-1,-1 0,1 0,0 0,7-1,-6 0,-1 0,0 1,-1-1,-1 0,1 0,1 1,-2 1,-11 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561,'-6'22,"5"-4,0-15,1 1,0 0,-1-1,1 0,0 3,0-1,1-2,1 0,1-2,0-1,0-1,1-1,0 0,1-2,-1 2,-1 0,0 0,0 0,0 0,0 1,-1-3,-1 1,0-3,0 2,-1 0,0-5,0 6,0 0,0-1,-1 0,0 1,0 0,-3 1,0 1,1 1,0 0,-1 1,-9 3,10-2,-2-1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2121 1152,'-6'19,"5"-14,0 1,0-1,0 1,0-1,0-1,-2 7,2-7,0-1,1 0,-1 3,-1 1,1-4,3-7,-1-3,0 4,0 0,1 0,1 1,0 0,1-1,0 1,-1 0,0 3,0 2,-3 1,0 1,-1-1,-1 3,-1-1,1-3,-2-1,-2-3,3-1,-4-2,4 1,0 0,-1-1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2013 1182,'16'17,"-14"-14,2 3,1-1,-2-2,6 4,-6-5,1 1,-1 1,0-3,-7-2,-2-4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2672 1362,'11'15,"-9"-12,6 9,-6-9,1 0,4 4,-1-3,-2-1,0 0,-1-1,0 0,0 0,-1 1,1-2,0 4,0-2,-1 0,0 0,0 0,2 3,-6-10,1 1,-1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1388,'-14'-2,"2"3,8 1,0 1,0 4,4-4,0 0,0 3,0-3,1 2,2-1,1 0,1-1,0 0,3 0,-4-3,0 1,0-1,-1-2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1986 1389,'8'42,"-8"-39,0 1,-1 5,1-4,-1 5,1-3,-1 0,0-3,0-1,1 0,1-6,0 0,3-11,-3 11,0 0,0 0,0 0,1-2,0 2,3-1,-1 2,-1 2,1 1,-1 0,-1 2,0 0,-3 1,1 3,0-4,-1 1,0-1,-1 2,0-2,-1 0,0-2,-1-1,0 0,-3-3,4-1,2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1394,'-24'19,"22"-15,0-1,1 0,-1 2,1 1,0 1,1-3,1 4,0 1,3 6,-2-12,2 3,-2-3,0 0,2 1,-2-1,1-1,2 0,0-1,3-2,-4 1,-1-1,4-2,-4 1,0 0,2-1,-1-1,-1 2,8-12,-8 10,-1-1,0 0,0 0,0 0,1-3,-2 4,0 0,-1 1,1-4,-1-2,-1 6,0-2,-1 2,-5-7,-2 3,4 3,2 3,-4-3,1 2,-3 1,5 1,-1 0,-4 2,5 0,1-1,-1 1,1-1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1140,'1'16,"-1"-13,-1 1,1-1,0 1,0 0,-1 0,1 1,0 1,-2 8,1-11,1 1,-1 0,0 0,0 1,1 0,-1 0,0 5,1-6,-2 1,2-2,1 3,0-3,2-2,2-2,-2 0,4-2,-3 3,0-1,-1 0,2-1,-2-1,1 1,-1 1,1-2,2 1,-2 0,-1 1,0 0,0 0,0-1,-2-1,-1-1,0 1,-6-8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702 1148,'16'-2,"-13"1,0 0,0 0,0 0,0 0,1 2,-1 0,-3 2,-3 1,0-1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1187,'21'-10,"-17"9,-1 1,0-2,1-1,-1 0,0-2,-2 2,1-2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1346,'23'-5,"-12"36,-13-28,-1 0,0-2,-1 2,0-1,-2 2,1-1,2-2,0 1,7-2,2-2,-2 1,-1 0,2 1,3 0,-4 0,2 2,-2-1,1 1,-2 1,0-2,0 2,-1 1,-1-1,-1 1,-4 2,0-3,0 1,1-1,-1 0,-1 0,1-1,-2 2,2-3,1 1,-1 0,1 0,0-1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904,'-6'-20,"5"16,-1 0,1 0,0-1,-1-7,1 8,0 0,0 1,1-2,-1 1,0 0,-1-11,1 3,0-3,1 11,0-5,0 0,0 3,1 1,0-6,1 2,-1 6,0 0,1-3,2 0,-3 3,3-1,14-11,-9 11,-5 2,0 1,-1 0,1-1,0 1,0 0,0 0,1 0,0 0,14-3,-13 3,-1 0,1 0,14-4,-5 2,-9 2,-1-1,0 1,0 1,3 0,0 1,2 0,-2 2,-4-2,3 1,-4 0,0-1,6 3,-4-2,-2 0,0 0,-3 1,-1 2,0 2,-2 10,2-12,0 0,0 1,0 10,1 12,0-19,1 12,0-1,0-6,0 1,-1-3,1-2,-1-4,0 0,-1 0,-4 2,-2-6,4-3,-1-3,-1 0,2 2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775 1060,'0'35,"0"-31,-1 6,-1 7,2-10,-1-2,-3-2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1288,'-14'9,"11"-7,-1 1,1-2,0 2,0-1,0 0,1 1,-1-1,0 1,-1-2,-1 4,1-4,1 1,-2-1,0 2,2-2,-2 2,2-1,-1 2,2-1,-3 5,3-5,-1 0,-1 1,1-1,-1-1,1 1,-1-1,0-1,0 1,-1 0,1 1,-1 1,2 1,1-2,1 0,-1 0,1 0,0 0,-1 0,1 0,-2-1,1 1,2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1204,'-1'21,"1"-17,0 1,0 1,-1-1,1-1,-1 0,0 6,0-7,1 6,0-1,0-5,3-2,0-2,3-2,-2 1,0-1,-1 2,3 0,-1-1,-2 0,1 0,-1-2,-1 1,-2-3,-1 2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1202,'14'0,"-10"0,2 0,-3 0,1 0,-1 2,0-2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1235,'14'4,"-10"-5,-1 1,0-1,0 1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517 1258,'-1'14,"1"-17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1188,'-11'23,"11"-20,-1 0,0 0,0 0,1 1,-1 0,0 1,1 5,0-6,-1 0,1 2,0-2,-1-1,1 2,0-1,1 1,0-2,2-1,0-3,3-2,-3 0,-1 0,0 0,0-1,-2 0,1 0,-1-1,-1 1,1 0,0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550 1235,'17'5,"-17"-8,0 0,-3 0,0 1,-2 4,2 0,2 1,1 6,0-5,1 3,-1-4,1 0,-1 0,0 0,4 6,-3-5,0-1,2-5,2-11,-3 9,-1 1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1244,'14'0,"-11"-1,2-2,-2 2,0-1,-2-1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591 1198,'-5'42,"5"-37,1-1,-1 8,1-8,-1-1,0 1,0 0,1 1,-2 4,2-1,-1-4,-1-1,0 1,0 1,0-2,-1 0,-2-7,3 0,0-1,1-1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999,'-21'24,"24"-20,1-1,1-2,-1 0,3-1,-4 0,0-1,-6 5,0-2,-1 0,-3 3,1-2,1 1,2-1,1 0,1 0,1 0,1 0,0 0,3 3,-1-4,0 1,2-1,2 2,-1-3,0 0,-2-2,0 0,0-3,-6-1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1212,'-1'17,"1"-13,0 1,0-1,-1 0,2-1,-1 0,-1 6,2-6,0 6,0-6,-1 0,0 0,1 0,0 0,-1 0,2-8,-1 2,0 0,2-3,-1 1,0 2,-1 0,-1 0,-6-4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1249,'14'3,"-11"-2,2 0,-1 0,-1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441 1468,'-16'-8,"13"8,0 1,1 2,1 0,-1 1,2-1,0 0,1 0,0 0,2-1,1 0,-1-1,0 0,2-4,-1 0,-3 0,2 0,-2 0,1 0,-2 0,1-2,0 2,-1 6,1 3,-1-3,2 2,-1-2,1 0,1-1,0-3,0-1,-2-3,0 1,-2-3,1 4,-1-4,0 2,-1-1,1 3,-2 0,-1 1,0 0,-1 1,0 0,0 1,2 0,-1 0,-2 1,2 0,0 1,1 0,-1 1,0 1,2 2,0 1,0-3,1 1,0-1,1-1,-2 0,1 1,0-1,1 1,-1-1,1 2,0 0,0 0,0 0,-1 1,1-2,1 0,0 4,0-4,0 0,2 2,-1-2,-1-1,2 4,0-4,0 1,1-2,-1-4,0 1,3-6,1 0,4-6,-9 9,0 0,2-5,-2 5,-1-1,0 1,0 1,-1 0,2 0,1 0,-1-2,0 2,-1-1,1 1,-1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691 1279,'-3'15,"2"-8,0-4,-4 7,4-7,-2 2,2 0,0-2,0 3,0 2,1-4,-1 3,0-3,0 0,0 0,1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608 1398,'16'0,"-13"-1,0 0,1 1,1 0,-2 0,4-1,-4 1,0 0,0 0,-2-3,-5-3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1373,'-2'17,"3"-11,-1 0,0 5,0-3,-1-1,1-4,-1 0,1 2,-1 0,-2-7,2-1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725 1261,'8'13,"-6"-9,0 1,0-1,0 1,-1-1,2 4,-2-5,0 0,0 0,2 1,-3-1,1 0,1 0,-1 3,-1-3,0 0,0 1,0 5,0-6,-1 0,1 0,0 0,0 4,0-3,1-1,0 2,2-3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724 1385,'23'4,"-17"-7,-1 2,1 1,-2 0,-1-1,0 2,0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749 1387,'2'24,"-1"-20,-1 0,1 0,0 1,0 5,0-3,1 6,-2-7,1-1,-1-1,0-1,0 1,-1-1,-2-3,0-1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1503,'0'20,"0"-17,1 0,-1 0,0 0,1 0,-1 0,1 1,-1 0,1 3,-1 1,1 3,-1-8,0 1,2 1,0-2,-2 2,1-2,1 0,-1 3,0-3,-1 0,0 2,1 2,-1-4,-1 0,0 0,-1 0,2 0,-1 1,0-1,1 0,0 0,1 1,-1-1,1 0,-1 0,1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2918 979,'40'51,"-35"-45,5 5,-1 0,-5-5,4 10,-5-9,0-2,0-1,0 1,2 1,-1-1,1-1,-2-2,4 1,-4-2,-3-4,-2-2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720 1710,'-2'38,"4"-32,-2-3,2 4,-2-3,1 5,0 1,-1-7,0 3,0-3,-1-23,1 14,0 1,0-2,0 4,1-2,1-5,0 5,0-3,0 4,1 1,3 10,-4-2,-1-2,0 6,-1-5,-2 2,-1-3,2 0,-3 1,1-3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699 1692,'-15'33,"15"-28,0-1,1 5,1-3,-2-2,4 6,-3-6,4 7,-4-7,2 1,-2-2,1 0,4 2,-2-1,4 3,-5-4,0-2,1 1,-1-1,0-2,0 1,0-1,4-2,-3 0,0 0,3-4,-5 2,-1 2,0 0,1-10,-1 9,0-4,-1 3,1-3,-1 5,0-10,0 8,0 1,0 0,-3-11,1 11,-1 0,0 2,0 0,0 1,0 0,-3-3,-1 0,4 2,-1-2,1 3,-1-2,1 2,-1 1,-1 1,2 1,-2 3,1-4,1 0,-1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1266,'13'16,"-10"-13,0 1,2 1,-1-1,1 0,0-1,0 0,3 3,-4-3,6 4,-5-4,0 1,-1-2,3 2,-3-2,2 2,-4-1,0 0,-5-7,0 1,0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910 1330,'-2'14,"2"-10,0 0,0 0,-1 2,1-3,0 2,0-2,0 1,-1-1,0 1,0 0,0 0,1 0,-1 1,1-2,0 0,2 1,2 0,0-2,2-1,-2-1,-1 0,0 0,0 0,1-1,-1 0,1 1,-1-1,1 0,0-2,-2 0,1 1,-2-2,-1 0,-2-1,0 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1320,'21'7,"-18"-7,1 1,-1-1,0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909 1367,'36'-5,"-33"4,0-4,-3 0,1 0,0 2,-1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1295,'0'20,"0"-17,0 2,1 0,0 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1290,'-1'15,"2"-12,-1 3,0-1,1 0,-1-2,1 0,1-7,-2 1,0 0,0 0,1 0,-1-1,1 0,0-6,-1 7,0-1,0-3,0 4,0 0,-1 7,1 3,0 4,0-7,0-1,0 2,1 0,-1-2,-1 0,1 0,-1 0,1 0,0 0,0-6,0 0,0 0,0-1,0-1,1 2,-2-1,1-1,0 1,0-1,1 2,0-1,-1 0,1 1,0 8,-1 0,0 1,0 4,0-7,0 4,1 5,-1-8,1-1,-1 1,0-1,-1-7,-1-2,2 1,-1 2,1-1,-1 1,1-1,0 0,0 1,0-1,0 0,1 0,-1-6,0 5,-4 12,2-3,2-1,-1 1,0-1,2 2,-1-2,1 0,-1 1,1 0,-1-1,1-8,-1 2,0 0,1-3,-1 0,0 2,0-2,1 2,-1 1,0-1,0 1,0-1,1 0,-1 1,0 8,1 0,-1 1,0 0,1 7,-1-7,1-2,-1 2,0-2,2-1,-1 0,-1-10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851 1102,'-4'14,"3"-9,1-2,0 1,-1 1,1-2,-1 4,0-4,1 1,-1 0,1 0,-1-1,0 7,1-7,0 2,-1 0,-1 10,1-10,0-2,0 1,0-1,1 0,-1 0,1 1,0 0,-1 5,1-4,0-1,0 0,-1 0,1 0,0 3,0 0,1-4,-1 1,0-1,0 6,1-4,-2 0,1 2,0-3,0-1,0 3,0-3,2 6,-2-6,0 4,0-4,0 1,0 8,0-7,1-2,0 5,0 0,0-1,0-4,-1 7,1 1,-1-7,0-1,0 0,1 4,0 4,-1-8,1 1,-1-1,1 7,-1-3,0-2,0 1,0-3,-1 2,1 2,0-4,1 5,-1-5,0 0,0 4,0-4,0 0,0 1,0-1,0 0,0 1,0 0,1 0,0-1,-1 1,0 0,0 0,0-1,0 0,-1 5,1-4,0 1,0-1,0-1,1 0,-1 1,1 0,-1-1,0 0,0 0,0 0,0 2,0-2,0 1,0 0,0-1,0 0,0 0,0 0,0 1,0 0,1 8,-1-8,-1 11,1-11,0 3,0-4,0 7,1-2,-1-2,0 9,0-12,0 2,0-1,0-1,0 4,0-3,1 0,-1 1,-1 1,0 3,1 2,0-7,0 0,0-1,0 1,0 14,0-12,0 1,-1-1,2-3,-2 1,0-1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 1107,'4'16,"-3"-11,-1 0,0 0,0 1,0-1,0 0,2 16,-1-13,-1 2,0-2,0 1,0-1,0 3,1 0,-1-1,0-1,0 1,1 14,-2-13,2 8,-1-8,1-1,-1 1,0-2,0 0,1 0,-1 2,0 1,2 19,-2-18,0-3,0-1,1 22,0-20,-1-1,1 11,-1-10,1 1,0 10,0-12,0 2,0 0,0-1,1-2,-1 1,0 3,2 9,4 16,-6-29,2 7,-1-10,0 6,0-5,0 0,1 6,0-4,-1-5,4 8,-5-8,1 0,0 5,0 0,0-6,-1 0,3 4,-2-3,1-3,1 1,-1-2,1 1,1 0,-2-1,0 1,0 0,0-1,1 1,-1 0,0 0,3 0,0 1,-2-2,-1 0,1 0,0 1,6-2,1 1,-8 0,0 0,0-1,0 1,0 0,3 0,-3 0,4 1,-3-1,1 0,-1 0,1 0,-1 1,0-1,0 0,-1 1,1-1,0 1,-1 0,1-1,-1 0,0 0,1 1,5-1,-5-1,1 1,-1 1,0-2,-1 0,6 1,-5-1,4 0,-5 0,0 1,1 1,0-2,-1 1,1 0,0 0,0 0,4-1,-5 0,0 0,1 1,-1-1,0 0,2 0,-2 1,0-1,4 0,-4 1,1-1,5 0,-5 0,-1 1,1-1,1 0,-1 1,0 0,0 0,0-1,6 1,-6-1,0 1,3-1,-3 1,-1-1,5 1,-3-1,0 1,10-1,-10 1,-1 0,1 0,-2-1,1 0,0 1,3-2,-4 2,2 0,-1-1,0 0,0-1,-1 1,0-2,-1-1,-1-7,-6 2,-1 6,-2-1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995,'-17'39,"15"-35,-1 0,-2 3,2-4,0 0,-2 4,2-4,0 1,-2 6,-2 4,5-10,-2 2,1 1,2-3,-4 5,4-6,1 1,-2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1069,'-1'11,"4"-12,3-1,0-1,-3 1,2-1,0 0,0 0,5-1,2-1,-8 4,-1-1,1 1,3 0,-4 0,4 0,-4 0,1 1,0 0,1-1,4 0,-6 1,5-1,-5 0,3 0,0-1,-3 1,3-2,-3 2,1 0,3-2,0 0,0 0,-4 2,0 0,3 0,-1-1,1 0,-2 2,-1-1,4 0,8-2,-12 2,0 1,1-1,5-1,-1 0,-5 1,1 0,1 1,7-2,-5 2,-4 0,0-1,0 1,6-1,-3 2,-2-1,0 0,1 1,-2-1,1 0,0 0,-1 0,0 0,3-1,0 1,3-2,-4 1,-2 0,2 0,-2 1,0-1,5 0,-4 0,-1 1,3-1,-3 1,1-1,-1 1,1-1,1 0,0 0,-2 1,0 0,0 0,1 0,-1 1,0-1,0 0,1 1,-1-1,0 1,0-1,0 2,0 0,-1 1,0 0,-1 1,0-1,1 2,1 10,-1-11,-1 0,1 0,-1-1,0 1,1-1,0 0,-1 2,0-1,1 1,0 0,-1 1,0 0,1 5,-2-6,1 0,1 7,-2-4,1-1,1 22,-2-21,-3-6,-1-4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382 935,'4'22,"-4"-19,0 0,0 1,0-1,1 2,-1 0,0 0,0-2,0 1,1 0,1-1,1-3,1 0,-1-1,1 0,-1 0,2 0,-2 1,0-1,1 1,0 0,4-2,-5 1,0 0,-8-7,2 5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393 937,'33'-9,"-30"6,0 2,0 0,0 0,0 2,-4 3,-5-1,3-3,0 1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399 954,'27'0,"-24"-1,1 0,2 0,-2 0,-1 1,0 1,0 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1011,'15'15,"-3"-1,-9-12,2 2,-2-2,0 1,0-2,0 1,0 1,0-1,0-1,0 1,0 1,0-1,0 0,0 0,0 1,0 0,-1 1,1-1,3 2,-3-3,0 1,1-1,3 2,-4-2,0 0,1 0,-1 0,0 0,0-1,0 1,0-1,0 1,8 2,-7-3,0 1,-1 0,4 1,-4-2,4 5,-2-1,-1-2,-1 2,-8-9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1038,'-36'26,"34"-23,-5 5,4-5,1 1,-4 2,3-3,-1 0,1-1,0 0,-5 2,4-1,0-1,-1 0,0 1,1 0,-1 0,0 1,0 1,0 0,1-1,-1 1,-1 1,1-1,1 0,-2-1,1 1,-1 0,-8 15,9-14,1-1,-3 4,-2 0,7-6,-1 0,1 0,-2 3,6-11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 1270,'-17'37,"16"-34,0 0,-2 1,2-1,0 2,-1-1,0 3,0 1,1-1,-1 1,0 0,0 0,0 10,-3 13,4-22,0 3,0-1,0-2,0 0,0 1,0 0,1-1,-1 1,-1-1,2 0,-1-1,1 0,-1 11,1-12,-2 8,2-8,1 26,-1-27,1 0,-1-1,1 1,2 16,0-8,-1-11,1 4,0-4,0-1,4 4,0-2,1 1,-1-2,-2-3,2-1,-3 0,-1 1,2-1,-2-1,5 0,0-1,0 0,-4 1,0 0,-1-1,2 0,-1 0,12-12,-11 9,-1-1,5-5,-6 7,1-1,3-8,-3 7,0-1,0 0,0 1,11-27,-12 25,0 1,-1 0,2-9,-1-2,-2 12,0 1,0-1,0 0,-1-7,0 6,0 1,0 0,-1 1,0 1,-1-16,0 13,1 0,-1 1,0 1,1 0,-1 0,0-1,-1 0,1-1,-2 0,1 3,0 1,-6-9,6 9,1 0,-4-6,3 6,-7-12,7 13,0 0,0 1,-3-3,2 3,-2-3,3 2,-1 1,1-1,-2-1,2 2,0 1,-2 1,1 3,1-2,0 1,-1 1,1 0,-1 0,0 0,0 1,1-1,0 1,0 1,0 0,0 1,0 0,0 0,-1 0,0-2,0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 1366,'21'18,"-25"-8,4-7,-1 1,-1-1,2 0,-1 0,1 0,3-1,-2 1,4 1,-1-1,-1 4,-2-3,-3 0,1-1,-2-1,1 2,-3-3,2 0,0 0,0-2,0-1,-1-1,1 0,0 1,3-1,1-1,1-1,1 2,-1 0,1 1,2-1,0 1,3-1,-5 2,0-1,2 2,-2-1,2 0,-1 0,-1-1,-1-4,-2 3,-2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 1532,'2'0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 1532,'17'-9,"-14"8,-6-2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1222,'-47'30,"45"-27,0 0,1 3,3-3,0 0,2-1,-1-1,2-2,-1 1,-1 0,0 0,-8 6,2-3,0 0,1 1,0 0,-2 4,3-5,-4 7,4-5,0-1,2 0,0-1,2 0,3 1,-1-1,-1-2,-1 0,2 0,7 0,-5-1,6-2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 1501,'5'30,"-4"-27,-1 1,1-1,0 1,0 1,-1 0,1 0,0 0,-1-1,-1 1,2 2,-3 1,1-4,-1-1,-1 0,-3-3,3-2,0 0,3-1,1-1,0 1,1 0,1-7,-1 7,-1-1,5-8,-1 5,-3 4,4-1,-1 2,0 2,-2-1,0 0,1 2,-3 2,-1 3,0-3,-1 3,1-3,-2 2,1-1,-1 1,-1-4,1-6,2 1,-1 1,0-1,1 1,0-1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1535,'13'6,"-9"-11,0 1,0 0,0 1,-1 0,1 0,0 0,-1 1,0 0,3 0,-3 0,-7-2,1 2,-3-2,2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 1470,'9'24,"-5"-8,-3-12,0 0,0 0,-1 1,3 5,-2-6,0 0,0 0,0 0,-1 0,1 0,-1 0,2 3,-4-3,-1-1,0-1,0-1,0 0,0-1,0-1,0-1,2-2,0-3,1 3,-1 0,2 0,-1 1,0 0,1-1,0 0,8-1,-6 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1027 1707,'16'-3,"-11"2,-1 0,-1 0,1 1,-1 0,1 0,0 0,-1 0,0 0,0 1,0 0,0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1673,'2'20,"-1"-17,-1 1,-1 2,2 0,-1 5,1-1,-1-7,1 1,-3-10,1 3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1034 1763,'-8'13,"6"-9,0 0,0-1,1 1,-1-1,0 0,1 0,-1 0,-2 6,1 0,2-4,0 0,0 0,-1 0,0 1,1-3,-1 1,0-1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988 1889,'-29'-12,"26"15,-1 3,3-3,0 1,0 0,0 0,0 1,1-2,3 8,0-7,-1 0,2-1,-1-2,0-3,0 0,0-3,0 1,2-4,-3 4,0-1,-2 1,1 0,-1 9,0-2,0 0,1 2,0-1,0-1,1 1,1 2,2-3,-4-6,0-8,-1 7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1770,'9'24,"-8"-21,1 0,1 2,-2-2,1 0,0 1,1 4,-1-3,0 0,-1 1,1-2,-1 0,0-1,0 0,1 3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1153 1848,'1'20,"0"-14,-1-3,0 1,0 2,1-1,-1 4,0-5,1 3,-1-4,1 1,1 2,-2-2,0 1,1-1,-1-1,0 1,0-1,0 0,-1 0,-1-11,1 1,0 3,1 1,0 0,0-2,-1 2,1 0,1-1,0 1,2-1,-1 0,1 1,0 1,0 1,3 5,-3-2,2 4,-4-2,-3 0,1-1,-4 3,-2 3,-3-4,2-6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1657,'-19'17,"16"-13,0-1,0 1,2-1,-1 0,1 1,1-1,1 0,2 0,0 1,-1 0,2 1,1 2,-2-4,0 3,1-3,-1 0,1 0,0 0,-1-1,0 0,0-1,0 0,4 1,-4-2,2-1,1 1,-2-1,-1 0,0-1,0-1,-2-1,-1 1,0-1,1-1,-2-3,0-7,0 10,-1 1,0-3,0 4,1 0,-1-1,-3-6,2 6,1 0,-2 0,1 1,1-1,-7-6,6 8,-3 1,-1 7,4-4,1 1,-3 2,2-2,-1 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3069 1290,'44'4,"-41"-3,1-1,0 0,-1 1,0 3,-5-1,-1-2,0-2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934 1858,'-14'25,"12"-21,1 0,0 0,0-1,-1 2,1-2,0 1,-1 0,2 0,1 2,0-2,1-1,2-1,0 2,-1-1,1 0,-1 0,1 2,5 0,-2-2,-4-3,2 0,-2-1,2-1,0 1,5-3,-6 0,-1 3,1-3,1 0,-3 1,-1-1,0 1,0-5,-1 5,0-3,0 3,0-3,-1-1,1 4,-2-2,1 1,1 1,-3-2,0 0,1 1,-1 0,0 0,-1 0,0 1,1 1,-2-1,1 0,-1 0,1 1,1 4,3 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1875,'-12'18,"11"-10,1-4,0 1,0-2,0 1,1 2,1-3,0 0,0 1,1-1,4 5,-2-2,-1-3,1-1,-2 0,2 0,-1 0,-1-1,0-1,0 1,0-3,1 0,4-6,-5 5,3-4,-2 0,-1 4,-1 0,0 0,0-2,-1 2,0-2,0 2,-1-1,1 0,-1 1,0 0,0-2,0 0,-1 1,0-2,0 3,-2-2,-1 0,2 2,-1 1,-3-3,1 3,1-1,1 0,-1 0,-10-4,11 5,-2 2,0 2,0 1,0 1,2 0,0-2,0 0,0 0,-2 0,2-2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429,'14'-3,"-11"2,3-1,-1 1,-2 0,1 0,4-2,-3 1,-2 1,2 0,2-1,-3 1,0 1,1-1,-2 0,1 0,1 1,3-2,-4 1,-1 1,0 0,4 0,-2-1,0 0,-2 1,0 0,0-1,1 1,0 0,-1 0,0 0,1 0,-7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308,'-8'13,"8"-9,0 0,-1 0,1-1,1 1,0-1,0 0,3 1,0-3,1 1,-1-1,-1-1,3 0,1-1,-4 1,0-1,0 0,2-2,1 0,0-3,-3 2,2-3,-5 4,1-4,0 1,-1 2,0 1,-1 0,0 0,-2 0,0 1,-2-1,2 2,-2 0,2 1,-3-2,3 2,0-1,-1 0,0 1,0 0,1 2,-3 0,3 1,-6 6,6-7,0 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2614 303,'20'4,"-17"-4,2-1,1 0,-3 1,0 0,0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2645 293,'-5'25,"4"-20,-1 4,2-6,-1 0,-1 2,0-2,-1-7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370,'-9'14,"7"-11,-5 3,2-1,2-1,0-1,0 1,0-1,0-2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2535 436,'-13'1,"10"4,2-1,1 1,-1-1,0 1,1-2,0 0,3-2,1-4,-1 0,0-1,-1 1,-1 0,1 0,-2 0,1 0,0 6,0 1,-1 2,0-3,0 1,1 1,0-2,2-4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429,'-18'29,"16"-26,1 1,1 1,0 0,0 0,1-2,1 1,-1-1,2 1,1 0,0-3,-1 0,1-1,0-1,0-1,-1 1,0 0,5-4,-5 3,3-3,-2 0,0 1,-2 0,0 1,0 0,-1-4,-1 2,-1-2,0 1,-1 1,1 0,-2 2,-1 0,1 2,-8 1,5 5,4-2,1 0,-2 1,1-1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361,'10'40,"-9"-35,0-1,-1-1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1327,'67'-2,"-64"2,-6-5,0 1,-3-4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440,'-3'30,"3"-24,0-2,-1-1,1 0,0 7,0-6,-1-1,1 0,-1-9,2 3,1-1,0 1,0 0,3-3,-3 3,2 0,-1 3,-2 4,-1 7,0-7,0-1,-2 1,2 0,-2-1,-2-2,-4-7,5 4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440,'-16'24,"14"-18,1-2,0 0,1 3,-2-2,2 0,0-1,2 1,-1 0,2-1,0-1,6 2,-6-4,2-1,0 1,4-4,-3-1,-3 1,1-2,-1 1,0-1,-3 2,2-6,-1 1,0 4,-1 1,0-4,-2-1,1 0,0 5,-2-12,2 11,0 1,-2 0,-2-1,2 5,0-1,-1 2,-1 1,-1 0,-4 3,7-3,0-1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2377 398,'14'-5,"-11"3,0 0,4-5,0 1,9-7,-4 8,-7 2,5-3,-5 3,0 0,0 0,0 0,2-2,0 1,-1-1,0 0,-1 1,1-1,-1 2,1 0,1-2,1 2,0-1,-1 0,12-10,-13 10,1-1,6-5,-8 7,1 0,-2 0,0 0,7-4,-8 5,7-4,-6 2,2 1,-3-1,0 3,-1-2,0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172,'-4'37,"3"-29,0 2,0-7,0 0,2 0,1 0,1-2,0 0,4-2,-1 1,-3 0,0 0,1-1,-1 1,0 0,0-1,2 0,-1 1,-1-1,3 0,-3 0,0 0,0 0,-6-1,0-2,-3-5,4 4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153,'27'7,"-24"-7,2-2,-1-2,5 2,-4 0,-2 2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191,'27'-1,"-23"0,0 0,-1 0,0 0,0 2,0-3,0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104,'-6'42,"4"-38,2 0,-1 0,0 0,-1 1,1-1,-3 2,-2-2,2-4,1-1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244,'4'3,"-1"-3,0-2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227,'-6'20,"4"-10,1-4,0-2,0 0,1-1,2-12,-1 5,1 0,-1 1,1-1,1 0,0 2,1-2,-1 0,0 1,0 2,0-1,0 4,-3 1,1 5,-1-5,0 4,0-3,0 2,0-1,0 0,0 0,0-1,0 0,2-7,-1-4,0-9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2845 243,'26'2,"-23"-2,0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1271,'16'3,"-13"-2,1-1,-1 0,2 1,-2-2,1 2,-1-1,0 1,0 1,-2 1,0 3,-1-1,0 0,-1-1,0 1,0-2,-1 1,0 0,-3 8,2-8,1 0,-1 1,1 0,-5 3,5-5,-2-1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262,'22'9,"-15"-10,-4 2,2-2,0-3,0 2,-3-2,2 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248,'-18'12,"16"-9,1 0,-3 7,3-7,0 1,1 0,0-1,0 1,2 0,1-2,0-1,5 0,-4-1,0 1,-1-1,0 0,2-2,-2 2,2-2,-1 1,2-3,2-2,-2 1,-4 2,-1 0,0-5,0 5,-1-3,-1 2,0-1,0 2,0-1,-1 1,-1 1,-3 0,3 2,0 0,-2 0,1 0,0 1,1 0,-2 2,2-2,-3 4,1 0,3-2,1 0,-2-1,1 1,2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2932 267,'16'3,"-13"-4,0 2,0-2,-6-1,0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247,'-1'16,"0"-11,1 0,-1 0,1 2,-1-2,-1-2,2 1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286,'1'14,"-1"-11,0 0,0 1,0-1,0 0,-3-4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2658 333,'2'18,"-2"-14,1-1,-4-8,3 2,-1 0,1 0,0-1,-1 1,3 10,-1-4,-1 1,1-1,-1-6,0 0,-1 0,-2 4,0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1087 1708,'5'17,"-4"-12,0 0,0-1,0-1,-1 0,1 2,0-2,-1 0,-1-6,0-3,1 2,0 0,-1 1,-1-11,1 11,0 8,2 4,2-1,-2-5,0 1,1 2,0-9,-2-1,0-1,0 1,0 0,-1-1,1 1,-1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1092 1708,'3'19,"-1"-11,-2-5,1 0,0 2,1 0,-2-1,1-1,0 0,-1-6,-1-8,1 6,-1-4,1 5,0 1,-1-1,1 1,0-1,0 1,-2 7,2 2,1 0,-1 0,1-2,2 7,-2-8,0 0,1 0,0-6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2955 290,'5'13,"-5"-10,1 0,1-7,-3 1,2 0,-1 0,-1 0,0 0,1 6,0 2,0-1,0-1,0 2,0-1,0 0,-1-9,1 2,0-2,0 1,0-2,0 3,0 0,1 0,-2 8,0-1,-1 8,2-9,0 0,0-9,0 2,-1 1,1 0,-1 0,1 0,1-1,-2 8,2 0,-1-1,0 2,1-1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304,'-14'-1,"12"4,1 3,0-3,1 3,1-1,0-2,0 0,2-3,0-3,-1 0,-1 0,0 0,-1 0,0 6,0 2,0 1,1-2,-1-1,3-1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1319,'21'6,"-12"-6,-1 0,-4 1,0-2,-1 1,0 1,0-1,0-1,0 1,0 0,0 0,2-1,0 1,5-2,-7 1,3 1,-2-1,0 1,-1-1,0 1,0 0,1-1,0 1,2-1,2 1,-5 0,0 0,1 0,5 0,-6 0,1 0,1 0,0 0,0 0,0 0,1 0,-3 0,4 0,0 0,-2 1,-2-1,1 2,3-1,-1-1,-2 0,-3-3,-6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321,'15'0,"-11"0,1 1,-2 0,-2 2,-1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3030 303,'-5'15,"4"-11,1 0,-1-1,1 0,0 0,-1 2,2-2,0 0,2-6,0-4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294,'-2'13,"1"-9,1-1,-1 1,1-1,0 0,0 0,-1 4,1-3,0-1,0-6,2-1,0 1,2 0,0 4,-2 3,-2 0,-2 1,-1-3,-3 2,3-3,-5 1,5-2,0-1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2982 353,'23'-1,"-17"2,-3-1,1 0,6 0,-1 0,-1 1,1 0,-5-1,2 1,0 0,-3 0,2 0,-2 0,0 1,-4 1,-4-2,1-1,0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257,'2'0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406,'11'-15,"-8"4,-2 7,0 1,-1 0,2-2,-1 1,-1 1,1-1,-1-1,0 2,1-1,-1 1,1 0,-1 0,0-1,1-7,-1 7,1 0,2-8,-1 9,1-5,-2 3,1 1,-1 1,0 0,0-1,1-1,-1 1,1-1,0 2,1-1,2-3,-1 3,0-1,5-5,-2 3,2-2,-6 6,1 0,2-3,0 2,-3 2,0 0,0-1,0 1,0 0,2 0,-1-1,-1 1,2-1,-1 1,-1-1,1 0,-1 0,0 0,1 1,-1 0,0 0,0 0,1 1,-1-1,6 0,-4 1,-2 0,1 0,4-1,-5 2,0-1,0 1,0-1,0 1,0-1,1 1,-1-1,1 0,0 1,3 0,-4 0,3-1,-2 1,-1 0,1 1,-1 0,-2 2,2 0,0-1,0 1,0-1,-1 1,0 0,0 0,-1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151,'8'16,"-7"-13,2-1,0 0,0 1,0-1,0 0,0-1,0-2,1-3,0 0,-3 0,0 1,1-3,-1 3,0 0,1-2,0 0,-1 2,-3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2230 218,'3'19,"-3"-16,0 0,0 0,0 0,-1 7,1-5,0-2,0 6,0-5,0 0,2-1,1-1,0-2,1 0,-1 0,2-1,-2 0,1 1,4-1,-4-1,-1 2,1-1,-2-2,-3-1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2238 217,'21'-4,"-16"0,-2 4,0-3,0 3,1-1,-4 4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243,'20'0,"-14"0,-2 0,-1 0,1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1006 1317,'16'7,"-13"-6,0-1,0 0,0 0,0 0,0 1,1-1,-1-1,0 1,1-1,0 1,-1-1,0 1,1 0,0-1,0 0,1 1,-2 0,2-1,-2 1,3 0,-3 0,2 0,1-1,-3 1,1 0,0 0,2-1,-3 1,4 0,-4 0,0 0,0 0,4 0,-3-1,0 2,0-2,1 1,0 0,-1 0,-1 0,3 0,-3 0,1 0,0 0,0 0,0 0,1 0,-1 1,5-2,-5 2,1-1,-2 0,5 0,-5 0,3 0,-1-1,-2 1,0 0,0-1,0 2,0-1,3 0,-3 0,7-7,-13 14,9-6,0-1,-2 0,0 0,0 0,-1 0,1 0,-1 0,0 0,3 0,-1 0,-2 1,1-1,-1 1,2-1,-2 1,1-1,0 0,3-10,-13 20,10-10,0 0,1 0,-2 0,1 0,0 0,1 0,0 0,0 0,0 0,-2 0,0 0,7-10,-20 20,13-10,0 1,0-1,1 1,-1-1,0 0,0-3,-4 7,5-3,2 0,-2 0,-1-1,0 1,1 0,0-1,0 0,-1 0,0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456,'2'0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164,'-4'15,"3"-11,0-1,0 2,0-1,1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255,'-1'15,"1"-12,0 0,0 1,0 1,-1 2,1-2,0 1,1-2,-1-12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2336 223,'0'11,"-3"-14,1 0,-1 7,2 0,1-1,3-3,-1-3,1 5,-3-5,-3 2,0 1,0 1,6-2,1-1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2359 189,'-1'22,"1"-17,0 2,0-3,0 0,0 0,-1-1,2 0,1-11,0 3,0-5,-1 7,0-1,0 0,2 0,1-1,-1 3,0 1,0 4,-3 0,2 14,-1-10,1-3,1-6,-2-2,0-1,0-1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211,'0'14,"0"-11,0 0,0 0,0 1,1-1,0 3,0-2,0 0,1 0,1 0,-1-1,1-1,1 3,-1-4,1 2,1-2,0 0,-2 0,0-2,0 1,1 0,0-1,1-2,-2 3,1-4,0 3,0-3,0 3,-1-4,2 4,-1-3,-1 3,3-3,-2 2,-1 0,-1-1,0-1,-2 1,1-1,-2-1,-1-2,2 3,-1 1,-1-2,0 0,-1 0,0 2,-1 0,-1 1,2 0,0 1,0 0,-2-1,1 2,1 0,-4 0,4 0,0 1,-1-1,0 0,0 1,0 0,1 1,-1-1,0 0,1 1,0-1,0 1,-2 1,1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2631 228,'20'3,"-17"-3,1-1,0 1,-1-1,0 2,0-1,0 0,0 1,0-1,0 0,-6-3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2662 201,'-1'35,"1"-32,1 0,-1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2689 244,'0'14,"0"-10,0-7,-1 0,0 0,1-1,1 1,-2 6,1 2,-1-9,0 1,0 6,2 2,-1 0,0 1,0-3,0 1,-1-7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2645 287,'-31'46,"28"-42,1 0,-5 5,3-6,-1 5,-2-2,4 0,1-3,1 0,-4 5,4-5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1386,'19'-3,"-14"2,-2 0,0 1,0-1,3 1,-2-1,-1 2,0 0,0-1,1-2,-8 4,-17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1278,'-8'20,"4"-9,2-8,1 0,0 0,-1 2,0 0,0 0,0 2,2-2,0-1,-1 1,0 3,-1-1,2-3,-2 0,3-7,1-6,-2 6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398,'-14'0,"10"3,2 4,1-3,0 6,1-5,0 3,0-4,0-1,3-2,0-1,0-1,0 0,3-6,-3 1,-1 3,-1 0,2-5,-2 5,1 9,0 7,-1-8,0 0,0-2,3 2,-1-8,-2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2672 307,'2'17,"-1"-11,-1-2,2 4,-1-5,-1 0,1 1,0-1,-1 1,2 2,-2-2,1-1,-1 3,1-3,-1 1,0-1,-1 0,-2-1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411,'4'38,"-4"-35,0 1,0 0,0-1,1-6,0 0,-1-1,1 1,0 0,2 2,0 0,0 1,0 0,0 1,-3 2,-1 0,-1 0,0 0,-1-2,0-1,0-2,0 0,-2-2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320,'3'27,"-2"-22,0 0,0 7,0 0,-1-7,0 0,0 5,0-4,0 0,0 2,0 1,0-2,0 0,0 0,0 7,0-7,0 2,0 8,0-11,0 0,-1 9,0-7,0 16,1-18,0 0,0 10,0-8,-1 6,1-7,0-1,0 18,0-16,0-2,0 1,1 3,-1 14,0-18,0 1,0-2,0 0,-1 5,1 9,-1-5,1-9,0 1,0-2,0 1,0 1,0-1,0 2,-1 0,1-2,0 0,0 1,1-1,-1-1,1 5,-1-4,1 1,-1 1,0 0,1-2,-1 5,0-6,0 1,1-1,-1 1,-1-1,1 2,0 0,0 0,0-1,-1 8,1-9,0 1,-1 0,1 0,-1 3,1-2,-1 0,1-1,-1 5,1-5,-1 0,1 2,-1 7,1-2,0-7,-1 4,2-4,-1 7,0-4,0-1,0-1,0-1,0 4,1-4,0 1,-1 0,0 2,0-1,0-1,0 5,0-6,0 0,0 8,0 1,0-7,-1 4,1-6,-1-1,1 0,0 2,-1-1,1 2,0-1,0-1,0 0,0-1,0-1,0 1,0 0,0 0,1 0,-1 0,0 1,2 8,-2-8,0-1,1 0,-1 0,0-1,0 1,1-1,-1 1,0-1,0 1,0 1,0 0,0 0,1-1,-1 7,1-8,-1 2,0-2,0 1,0-1,0 0,0 0,0 1,0 0,0 0,0-1,0 0,0 0,-1 0,2 0,-1 2,1-2,-1 0,1 1,0-1,-1 2,1 0,0 1,-1-3,0 1,0-1,1 1,-1 1,0-1,1-1,-1 0,0 0,1 0,-1 0,0 2,0-2,1 1,0 0,-1 0,1-1,-1 3,0-2,1-1,0 0,1 2,-1-2,0 0,-1 0,2 0,-2 1,1 5,0-3,0-1,0-1,-1 0,1-1,0 1,1-1,-1 0,-4-5,-3-3,1-6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452,'-1'19,"-2"-9,2-6,-3 5,2-6,-1 1,0-1,0-1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467,'2'0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447,'15'-4,"-10"7,-2-2,-3 2,-3 3,-5 4,5-5,-1 1,-3 4,4-8,-1 1,1-2,0-2,2-3,1-2,0 2,1 1,0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2978 438,'0'24,"0"-19,0 0,0 1,-1 1,0 0,0-1,1-1,-1 0,0 0,0 0,1-2,1 3,0-2,0-1,2-2,0-5,0-4,-2 4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3018 476,'-15'-4,"12"5,0 0,1 2,1 1,0 2,1-3,0 1,0-1,0 1,1-1,2 0,1-2,-1-2,0-1,0 0,0-3,-2 2,-1 6,0 0,0 2,1-2,0 0,0 0,2-4,-1-3,2-4,-3 4,0 0,-1 0,1 0,1 9,-1-2,0 2,-1-2,0 1,-1 3,1-4,0 1,0-8,0 1,2-1,-1 1,1-2,0 2,0 0,0 0,-1 0,1 0,0 0,0 0,1 1,1 0,-1 1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3071 475,'12'19,"-9"-24,-3 1,1-2,-1 2,-1 0,1 1,-1 0,-3 1,0 2,-7 3,7 1,0 1,1-1,2 0,-1-1,1 2,0-2,-1 2,1-2,1 1,0 0,1 0,2-1,0-2,0 0,3-2,-3 0,1-1,5-5,-4 4,-2-1,1 0,-3 10,-1-3,0 1,-1 0,0 3,4-9,0-4,0 1,-2 1,1 1,-1 0,2 0,0 5,-2 1,0 1,-1-1,0 2,0-2,0 0,0 0,2 0,1-6,0-1,0 0,-1 1,1-4,0 3,-1-1,0 0,0 0,0 0,0 0,0 0,1 0,-1 1,2-5,-1 1,-2 5,2-4,-2 4,0 0,-2 8,0-1,0 1,-1-1,1 2,-1-3,1 0,-1 1,0 1,1-2,0 1,-1 5,0-3,1-2,0 1,0 1,0-3,1 3,0-2,3-2,3-2,-3-1,0-1,0-1,-2 0,0-1,0-5,-1 2,0 1,-1 1,-1-7,1 9,-1 0,-1-1,0 3,0 0,0 0,-7 1,6 0,1 0,0 1,-2 1,2-1,0 1,7 0,8-3,-4 1,-3-1,0 0,1 0,-2-1,-1 1,0 0,1 0,-1 1,0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1526 1325,'33'57,"-36"-57,0-1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3200 475,'27'0,"-19"0,-4 0,-1-1,4 1,2 0,-4 0,-1 0,4 1,-2 0,1 0,-4-1,0 0,0 0,-6-1,0 0,-1-2,1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446,'-10'14,"10"-11,-1 0,1 2,0-1,0 3,0 3,1-5,1-1,1-1,0 0,1-2,-1 0,5-1,2 0,-4 0,-3-1,7-3,-7 2,2 0,-1 0,2-4,-2 4,2-5,-4 4,1 0,0-2,1-5,-2 5,-2 2,-1-8,0 8,0-1,0 0,-1 1,-2-1,1 1,-5 1,4 1,0 0,0 1,-5 2,5-1,-2 2,1 1,2-1,-1 2,-3 2,3-2,1-3,1 1,-1 0,1 1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3356 462,'27'-3,"-24"3,0 0,0-1,0 0,0 1,0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3384 441,'-2'18,"-1"-11,2-4,0 0,1 1,0 0,-1-1,0 0,1 1,-1-1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479,'3'22,"-3"-19,0 0,0 2,0-2,-1 0,1 2,-1-13,1 4,0-1,0-3,0 3,0 2,0 0,1-1,-2 1,4 10,-3-4,1 2,0-2,-2 0,2 0,-3-7,1-1,0 1,1 1,3 4,-2 2,0 2,0-2,-2 2,1-1,-1-1,-2 2,-2-3,3-6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625,'-13'-1,"10"1,0 0,0 0,0-1,0 1,0 0,0 0,-1 0,1 0,0 0,0 0,-2 0,0 0,2 0,-2 1,2 0,-11-1,11 1,-1-1,-1 0,0 1,2 0,0-1,0 0,-3 1,-2-1,5 0,0 1,0-1,-2 0,0 1,1-1,1 2,-2-1,2-1,0 1,0 0,0-1,0 1,-1-1,-4 1,3 0,2 0,0-1,0 1,0 0,0-1,0 1,0 0,0 0,0 1,0-1,0 0,0 0,0 0,0 1,0-1,0 0,0 0,0 0,0-1,0 1,0-1,0 1,0-1,0 0,0 1,0-1,0 0,0 0,0 0,0 0,0 0,0 0,0 0,0 0,0 0,0 0,0 0,0 0,0 0,0 0,0 0,0 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2497 652,'-13'10,"12"-7,0 0,1 0,0 0,0 0,1 0,0 0,0 0,2 1,0-2,3 4,-3-3,0 1,0-2,0-1,2 0,-2-1,1 0,0-1,-1 0,4-3,-1 0,-2 1,-1 1,0 0,0-3,-3 2,0 0,0 0,0-1,-1 1,0 0,-1 0,-2-1,-1 0,1 1,1 1,-1 0,0 1,1 0,-3 1,3 1,0 0,0 0,0 0,1 2,-1 1,1-1,0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2484 678,'16'-2,"-13"2,1-1,0 1,-1 0,0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662,'-2'16,"2"-11,-1-1,1 0,0-1,0 0,0 1,2-12,-2 4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687,'-1'15,"1"-11,0-1,0 0,0-7,-1-3,1 3,1-2,0 2,0 7,-2 7,2-5,-1-1,-1 3,1-2,-1-2,1 3,1-9,0-2,-1 2,0 0,-1 0,1 0,0 0,-1 0,1 0,0 8,0-2,0 2,0-2,0 0,0 0,0-6,0 0,0-1,0-2,0 0,0 2,1 0,-1 1,1-1,0 9,-1 1,-1 0,1-1,0-1,0 0,0 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1360,'14'-5,"-11"4,0 1,0 0,1 1,0 2,1 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2002 1158,'20'24,"-18"-20,1 0,1 3,1-2,0-1,1 0,-3-2,0 0,0 0,0-1,2 4,-1 0,-1 0,0 0,0 0,-3-17,-1 9,1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2126 1149,'2'29,"-2"-23,0 0,0-1,0-1,-1 6,1-6,-1 9,1-10,-1 0,-1-12,2 4,0 2,1 0,1-1,2-1,-1 0,0 0,0 0,-1 2,1 3,0 4,-3-1,1 3,-1-3,0 0,-1 2,1-2,-6 8,3-7,1-1,-2-1,-2 1,3-3,-1-1,1-1,0 0,2-1,1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2683 1349,'19'24,"-14"-20,-2-2,2 2,0 3,-2 4,-2-5,0 1,0-2,-1-2,-3-4,-2-5,2 1,0 0,-6-8,7 10,-1 1,-4-6,4 4,0 0,0 1,-1 0,1 1,7 6,0 4,-2-4,-1-1,0 0,1 0,-1 1,4 10,-4-10,0-1,1 0,0 0,-4-7,-3-12,3 10,-5-8,6 11,-1-1,-1 0,0 1,2 0,2 6,1 0,1 1,-1 0,3 6,-3-7,2 6,-3-4,1-1,-1-1,0 0,2 0,0 0,-4-7,-2-3,1 0,0 1,0 2,-1 0,0-1,1 2,0 0,-1-1,0-2,2 3,5 8,-1-2,-1 0,0 0,2 3,-2-3,-1 0,4 8,-3-7,-1-1,0 0,-1 3,-2-11,0-1,-5-9,3 9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2822 1395,'-14'-2,"8"1,3 1,0 1,-1 3,2-1,1 1,0-1,-1 4,0-3,2 0,-1 0,1 1,1 1,2-3,0 0,6 0,0-3,-6 0,0-1,0 1,0-2,1 0,-1 0,-4-1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2978 776,'35'1,"-31"0,-9-2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779,'6'23,"-6"-19,0-1,0 1,0-1,-1 3,1-2,-1-1,1 0,-1 4,0-4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3026 823,'3'9,"-2"-6,-2-6,-2 0,3 6,3-2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807,'-4'32,"4"-28,-1-1,3-6,-1-2,0 2,1-2,-1 2,3 0,-1 0,-1 0,-1 6,1 3,0 0,-1-3,-1 1,0-1,-1 0,1 0,1-11,0 4,-1 1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808,'19'4,"-14"-3,-2-1,0 1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837,'20'-1,"-17"1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1575 1334,'32'-4,"-27"3,-1 1,-1 0,0 0,0 0,0 0,0 1,0-1,0 0,-6 0,-3 0,1 0,0 0,2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817,'-7'-13,"4"11,-1 3,1 1,1 1,-1 1,1 0,1 0,-2 3,3-4,0 0,1 0,0 0,2-2,0-1,3-1,-2-1,-1 0,0 1,-1-2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777,'-14'8,"12"-5,-1 1,-2 2,4-2,-2 6,2-7,0 5,1-4,-1-1,0 0,1 1,0-1,0 0,1 1,0 1,1 4,-1-6,1 4,1-2,1-3,0-1,2-1,0-1,0-3,-3 2,0-1,0 0,2-6,-2 3,-1 2,1 0,0 1,0 0,0 0,-1 0,1 0,0-1,-2-1,1-1,-2 3,1-3,-2 2,1-1,-1 1,-1 0,-2-1,1 2,-1 1,0 1,-1 0,1 0,0 1,1 0,-4 2,4-1,0 0,0-1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3321 661,'-8'-11,"8"19,0 0,0-2,0 1,0 2,0 0,0 0,-1-1,2 10,-1-8,0 2,0-1,-1-1,1-1,0 2,1 0,-1-1,0 0,0-1,1 3,-1 0,0-2,0 9,0 1,1 1,-1-12,1 0,-1 2,1 0,-1 0,1-2,-1 1,1 3,0-1,-1-1,1 12,0-10,-1-1,0-1,1 8,-1-10,1 13,-1-5,0 3,0-11,0-2,0 1,1 29,0-30,-1 0,1 5,-1 1,-1-5,1 1,-1-2,1-1,0 0,0-1,-1 7,1-5,0 14,0-6,0-7,-1 14,1-15,-1 2,1-5,0 4,0-4,-1 2,1 0,0 5,0-5,0-1,0 0,0-1,0 0,0 0,0 2,-1 1,2 19,-1-20,0 0,0 0,0 1,0 1,0-1,0 0,1-1,-1 0,1 5,0-6,-1 1,0 1,1 0,0-1,-1-2,1 0,-1 0,0-1,1 1,-1-1,-3-6,1-6,-1-1,0-3,0 2,1 0,-1-2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1486,'-13'4,"11"-1,-1 4,0-3,2 0,0 0,1-1,0 0,-1 4,0-2,2-1,0 4,-1-5,1 1,1 1,0 4,0-4,-1-1,1-1,0 0,3 0,-1-1,1-2,-2 0,0 0,2 0,0-1,-2 0,0-1,2-2,-2-1,0 0,-2 2,3-6,-1 3,0 2,-2 1,2-2,-2 2,0 0,0 0,-1 0,-1 0,0 0,-1-2,1 2,-2-2,1 1,-1 0,0 0,-1 1,1 0,-1 1,0-1,1 2,0 0,-3 0,2 1,-2 0,-1 0,0 0,3 1,0-1,0 3,1-1,0 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1518,'21'1,"-18"-2,3 1,-3-1,0 0,0 0,0 0,-1 4,-3 0,-2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1489,'-3'24,"2"-19,-1 5,1-6,0 0,-2 9,2-1,1-6,-1 1,1-2,2-11,0 2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1545,'15'-3,"-12"3,0 1,1-1,-1 1,0 1,-4 2,-1 0,-4 8,4-9,0 0,-4 4,4-4,0 0,2 0,1 0,2-1,3 0,-3-1,3-1,-3 0,1-1,-1 2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2944 1595,'-17'15,"14"-10,-1-1,1 0,0 0,1-1,-4 4,3-3,1-1,-1-1,1 1,0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2808 1672,'-15'27,"15"-22,0 2,1-3,-1-1,2 3,-1-2,0 0,1-1,8 7,-7-9,0 1,0-2,1 1,-1 0,0 0,1-2,1 1,1-3,2-3,-6 3,0 0,0 0,0 0,0 0,-1 0,1-1,-1 1,1-2,0-3,-2 4,0 0,-3-5,1 4,1 2,0-1,-1 1,-2-3,-1 1,1 3,0 0,-3 1,-3 2,7 0,-1 0,-2 3,3-3,0 2,-1 0,-1 2,3-2,-2 5,2-3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2803 1694,'18'-1,"-14"1,0-1,-1 1,0 0,2-1,-2 2,-2-6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1580 1362,'16'-3,"-12"1,3 1,0 0,2 0,-1 0,-3 2,-1 1,-1 0,-5-5,-1-1,0-1,1 2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1675,'2'17,"-2"-14,0 0,0 0,0 0,-1 0,1 1,0-1,-1 4,2-4,1-7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1703,'1'14,"-1"-10,0-1,0 1,1 3,-2-4,1 0,0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1598,'41'76,"-38"-69,-1-4,0 3,-1-3,0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3089 1716,'-14'1,"10"1,-1 0,2 2,2-1,0 0,-1 1,2 0,-1-1,0 1,1-1,0 0,-1 0,4-1,3-2,-3 1,0-1,2 0,-1 0,1-1,-2 1,0 0,-6-1,-2 0,-4-3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1702,'-14'0,"11"1,0 0,0 0,0 2,0 0,2 0,-1 0,0 0,1 0,0 1,-1 4,2-5,-1 0,0 4,2 0,1-4,-1 1,1-1,-1 0,4 7,-3-5,0-1,0-1,-1 1,1-1,3 2,-1-2,-1-2,6-1,-5-1,0 1,1-1,-1 0,0-1,0 1,6-8,-6 5,-1-2,-1 2,1 1,3-7,-2 6,-2 0,-1-2,-2 3,-1-1,0 1,0 0,0-1,0-1,-7-8,7 10,-1 0,-3-1,3 2,0-1,-1 1,-9-5,9 2,-2-6,3 5,-3-5,3 7,1-1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622,'10'-10,"-13"8,-2 2,2 0,0 2,1 1,-1 0,2 1,5-2,-1-1,-1-4,1 3,0-1,0-1,-3-1,-3 2,0 0,0 1,0 0,3 4,0-1,1 0,0 0,1-6,-2 0,-3 2,3 4,3-1,0-2,0 0,0-2,-4-1,-2 3,-1 0,1 1,0 1,0 1,6-3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587,'-3'13,"2"-10,0 0,0 1,0-1,0 2,-2 3,3-5,-3 6,3-5,-1 0,1 0,0 2,-1-2,0 0,0-1,1 0,0 0,1 0,2-3,2-1,-2 1,2-2,0 1,0-1,-2 1,2 0,-1 1,-1-1,1 0,-1 0,2 0,-12-8,4 5,-1-4,2 4,0 1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597,'14'-1,"-11"1,0 0,-10 6,3-4,1-2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622,'16'3,"-13"-3,1 0,1 0,-1 0,-1-1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562,'-3'15,"2"-11,1 0,-1 7,0-8,1 0,0 0,-1 2,0-2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1609 1291,'52'13,"-49"-12,-3 2,-1 2,-1-1,-1 3,1 0,0 2,0-3,1 2,0-5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649,'13'5,"-10"-4,0-1,0 0,-2 3,-4 2,1-2,-1 0,0 0,0 0,6-2,4 1,-2-2,3 1,-5-1,2 0,0 1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618,'10'2,"-16"-4,2 2,1 0,0 1,2 2,1 0,3-1,0 0,0-1,0-2,-1-2,-4 0,-1 2,0 1,6 3,0-2,-6-3,-1 1,1 2,5 2,2-1,-1-2,-1-3,-5 1,-1 1,1 1,0 0,1 3,5-1,0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605,'-5'28,"4"-19,0-5,1-1,-1 2,1-2,2-12,0 5,0 0,-1 1,0 0,0 0,4-2,-2 2,0 0,0 1,-1 5,-1 1,0-1,0 0,-1 0,1 0,-1 0,1 1,-1 0,0-1,0 1,0-1,0 0,-1 2,1-2,4-4,-2-3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608,'19'-1,"-16"2,4 0,-4-2,0 1,0 1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637,'17'-4,"-13"3,0 1,0 1,-1-2,1 1,-1 0,0-1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3229 600,'-7'18,"6"-13,1-2,1 0,2 0,0-2,0 1,4-1,-1 0,-3-1,1 1,-1-1,2-1,-1 0,-1 0,1 0,-1-1,3-3,-3 2,2-3,-1 2,-1 0,-1 0,-1 1,1-8,-1 8,-1-2,-1 2,-1-2,-1 2,-2 0,2 2,-1 0,-4 0,2 1,-4 0,3 2,-5 1,9-2,0 1,-3 0,3 2,-1 1,0 2,2-3,0 1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603,'16'-1,"-13"0,0 0,0 0,0 1,1 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3257 576,'-4'37,"4"-34,0 1,0-1,3-5,-2-1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3296 615,'18'0,"-15"0,0 1,0 1,0 0,-4 1,-2-1,1 1,-1-1,-7 4,4-1,3-2,1 0,5-3,1 0,0-1,4-1,-5 2,0 1,1-1,-1 2,0-1,-4-4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2811 1758,'-11'16,"9"-9,-1-1,1-1,-1 0,0-1,0 0,0 1,0-1,1 0,-1 1,1 0,0 0,-1 0,-2 3,3-5,-3 2,2-2,0-4,1-3,2-1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1280,'3'20,"-3"-16,1 1,-1 1,1-3,-1 0,0 3,0-3,1 3,0-2,-1-1,0 1,1 0,-1 1,1 1,0-2,-3-7,1-11,0 9,0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2726 1872,'-15'-9,"12"8,-1 1,1 1,-1 0,1 0,0 1,1 2,1-1,1 9,0 2,1-11,0 0,1 4,-1-4,3 4,-2-4,2-3,6-7,-8 4,0 0,0-1,3-8,-4 5,0 2,0 1,0 1,0 0,1-2,-1 10,0-1,-1 1,2 10,-2-12,1 0,-1 0,2 2,0 0,-1-2,2 1,1 0,-1-2,1-2,-1-1,0-3,-2-2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2854 1748,'3'28,"-1"-17,0-2,0-5,1 3,-1-4,0 2,0-1,0 10,1 1,-1-7,-1-5,-4-6,-2-3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2909 1814,'-4'59,"4"-49,0-3,0 0,0 2,0-5,0-1,0 1,-1 6,1-5,0-2,-1-7,0 0,1 0,0 1,0-10,1 6,0 2,-1 2,2-6,-1 6,2 0,0 3,5 3,-6 0,1-1,-1 1,-1 1,1 0,-1 1,0 1,-2 0,1-3,0 1,-2 5,-1 2,1-7,0 0,-11 1,4-14,5 4,0-2,1 0,0-1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3445 884,'-2'15,"2"-9,0 1,-1 4,1-6,0-1,-1-1,1 1,0 0,0-1,0 0,0 1,0-1,1 1,-1 0,0 0,0 0,1 2,1-2,-2-1,-3-1,-1-2,1-1,-1-1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3480 1049,'-32'2,"29"-1,0 0,0 1,0 1,0 1,1 1,2-1,0-1,0 1,0 0,0 0,1 1,2-2,3-4,-1 0,-2 0,1 0,0 0,1-2,-2 1,0 1,0-1,1-1,-7 6,0-1,-3 1,1 1,0-2,1 1,-7 4,5-2,3-3,-1 3,1 1,0 5,4-8,-1 2,4 0,4-1,-4-4,-1 0,1 1,7-2,-4 1,9-4,-11 1,0 0,5-5,5-5,-14 10,-4-2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3385 1041,'-9'18,"8"-14,1 7,0-5,-1 0,1 15,0-16,1 2,0 1,-1-1,1 0,2 7,-2-9,1-1,-1 1,1-1,0 0,1 0,2 3,-1-4,0-1,1 0,0-1,0 0,-1 0,7 0,6 0,-3-3,-7 0,-1 0,5-2,-6 0,1 1,0 0,1 0,-2 0,1 0,2-2,-4 3,3-2,-4 2,0-1,1 0,-1-2,0-1,-2 3,-1-3,0 1,0 1,0 1,-1-1,-3-5,3 6,0 0,-1-1,-1-4,1 3,0-1,0 2,-2-5,2 5,-1 2,-1-2,0 1,1 2,-2-1,-1 1,1-1,1 1,-7 0,5 1,-1 1,0-1,-2 2,0-1,2 1,-1 0,-1 1,0 0,0-1,-8 2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 1004,'17'-4,"-14"3,1 0,-1 1,3-2,-3 2,0-1,0 0,4-1,-4 1,1 0,-1 1,2-2,0 2,-2 0,1 0,0 0,0 0,-1 1,0-1,-6 2,-1-2,0-1,0-1,1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407 949,'-1'46,"1"-42,-4 13,3-9,0-1,-1 0,-1 5,-3 5,4-11,1 0,-1 0,0-1,-1 2,2-4,-1 1,0-1,6-7,-3 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1032,'18'-8,"-14"6,-1 1,1 0,-1 1,0 0,-4 4,0-1,-4 2,3-2,-2 0,1-1,-4 1,4-1,10 0,0-1,1-1,-2 1,-3-1,0 0,0 1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485 958,'-6'16,"5"-11,-1-2,1 0,-1 1,0-1,0 0,1 1,-1 1,2-2,3-4,2 0,0 1,0-2,-2 3,-4 2,-1 2,0-1,1 0,-1 1,1-2,2 0,2-3,5-1,-4 1,3 0,-4 1,0-1,0 1,-2 2,-2 0,-1 1,-4 6,4-7,-2 0,0 0,-2 1,2-3,1 1,4-7,1 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1290,'22'-20,"-17"18,-2 2,0 1,0-1,0 1,0 1,-3 1,-4 5,-1-1,-1 1,3-4,0 0,-3 4,9-5,17-3,-9 0,-6 0,-1 3,-2 0,-3 0,-4 8,1-4,1-1,-1 0,-1-1,0-1,0-1,0-2,0 1,-1-3,-1-1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519 981,'25'-2,"-22"1,0 0,0-1,-4-2,-5-6,3 6,1 1,-1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532 944,'3'16,"-3"-12,1 0,-2 1,1-2,0 0,-1 0,-2 3,-1 1,2-2,-1-1,8-4,-2-1,0-1,0 1,1 1,1-3,2 2,-8 4,-4 4,2-3,-1-2,2 2,-1 0,0 4,2-5,0 0,1 0,2 0,2 1,-1-2,1-1,-1 1,0-1,3 1,-3-1,0-2,0-1,0-3,-2-1,-1 1,0 2,-1 0,-2 0,0 0,0 2,-2 1,1 2,0 2,3-1,-2 1,1-1,0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605 920,'-16'47,"14"-42,0 0,0-1,0 0,0-1,-1 0,0 0,0-1,7-7,-1 1,0 1,3-2,-4 2,0 0,1 1,0-1,1-1,3 0,-3 3,1-1,-10 15,2-8,-3 2,4-4,0 0,-4 1,3-2,8-2,4-2,-6 1,1-1,0 0,0 0,2-2,-3 2,0 1,-3 5,-2-1,0 0,-1 2,-2 3,0-1,4-3,-1-1,0 1,0 0,-1 0,1-1,1 0,0 0,-1 1,0-1,0 0,6 0,-1-3,0 1,0-1,0-1,2 0,0-2,-2-1,-1 0,1 0,-3 1,1-2,0-1,-1 3,-4 1,-4 3,3 1,1 2,2-1,0 0,1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668 946,'-8'27,"7"-23,1-1,-2 0,1 1,0-1,0 1,0-1,1 3,0-2,0-1,1 0,2-2,-2-7,1 0,-1 3,0 0,2-1,-1 1,2 0,-1 0,0 1,1 6,-3 0,0 0,0-1,-1 0,-1 4,-3-6,1-2,1-2,3-3,0-1,1-1,-1 4,0 0,0-1,0 1,1 0,0 0,0 1,1 1,0 2,0-1,0 4,-1 3,-2-3,1 6,-2-5,1 4,0-5,3-2,0-3,0 0,1-2,-1 1,0 1,0 1,0 1,0 5,-1-1,-1-1,-1 2,1 0,-1-2,0 0,0 1,-1 0,1 0,0 0,0 0,-1 1,1-2,-2 2,0-1,-1-1,0-1,0 0,0-3,0 1,0-1,0-1,2-1,0-2,2 2,0 0,0 0,2 2,0 0,1 0,0-1,1-6,-3 5,-1-3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773 908,'-9'53,"8"-46,0-1,0 0,-1 0,1 0,-1-2,0 9,1-8,0 6,1-6,-1-2,1 0,0 0,0 0,3-3,-2-8,0 0,0 1,0 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772 929,'11'20,"-7"-15,-1 1,-2-1,0 0,0-1,0 0,3 8,-1-3,-2-1,0-5,-5 3,1-6,-1-3,1 1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769 986,'21'-3,"-17"1,3-3,-3 0,-2 2,1 1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839 924,'-13'18,"10"-15,3 0,1 0,2 2,0 0,1-3,1 1,-1-1,-1 0,0-1,2 1,-2 1,-2 0,-3 2,-2 3,1-5,0 1,1-1,-3 3,2-5,0-1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869 942,'14'-4,"-11"3,1 0,1-1,0 2,-1 0,-1 0,2 0,-2-1,1 1,-1 0,0 0,-2 3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905 942,'14'37,"-12"-34,-1 1,1 5,-1-6,0 0,1 6,-1-5,0 1,-1 1,1 0,-2-3,0 0,-3-2,1-4,-1-2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1045 1323,'-3'-15,"2"12,1-1,0-1,0 2,0 0,0-1,0 0,0 1,0-2,0 0,0-1,0 1,1-1,-1 3,1 0,-1-1,1 1,0-1,2 7,0-1,1-1,-1 0,1-1,0 1,-1-1,0 0,1-1,-1 0,2 0,-2 1,0-1,0 2,0 0,-2 3,-1-1,0 0,0 0,0 1,0 1,0-1,1 3,-1-4,1 9,-1-8,1 6,0-4,-1-3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1157,'7'14,"-8"-8,1-3,-1 2,0 0,0-1,0 0,0-1,-3 1,-5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1204,'20'-9,"-16"8,-1 0,1 0,-1 1,2-1,-2 0,1 1,0 0,3 2,-4-1,0 0,-2 2,-1 1,-2 0,-3-1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1200,'-3'21,"3"-14,1-3,-2-1,2 4,-1-4,1-7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397 1209,'-23'31,"20"-28,0 1,0-1,6-3,3-2,3-1,-1 0,-4 0,0 2,-1 0,3 1,-4 3,-3 0,1 0,-1 0,-4 4,2-6,-2 2,1-2,-1-1,2 1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1277,'14'0,"-10"0,-1-1,0 1,0-2,1 1,0-1,-1 1,1 0,-1 1,0 0,-6-1,-1 0,1 0,0 0,4 4,1 1,-1-1,0 0,0 1,2 4,-2-5,-1 1,1 0,-1-1,0 8,-1-7,1-1,-1 0,-2 3,0-4,0-2,-1-2,3-1,1-3,0 2,1 1,0-1,0 1,3-7,2-6,-4 12,0 1,1-1,-1 1,2 0,-1-1,0 1,3-3,-3 2,0 1,0 0,-1 0,2 0,-1 0,-5 6,0 1,0-1,-2 2,0 0,1-2,0-1,-2 3,2-3,7-3,-1 1,3 0,-3 0,2 0,-2 1,-3 2,-1 1,0-1,-1 1,1 1,-1 0,0 0,0-1,1 0,-2 3,1-3,1-1,9-31,-6 21,3-5,-3 7,0 0,3-5,-4 5,1 0,-1 1,1 0,1 0,-2 1,2 1,0 7,-3 3,0 4,0-9,0 0,-1 4,1-3,0 1,1 0,-1-2,0 0,1 1,-1 1,0 0,0 0,1 0,-1-1,1 0,0-1,0 1,-1-1,1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520 1209,'-12'22,"11"-15,0-2,1-1,-1 1,-1 5,2-6,0 2,-1-3,2 2,-1-2,0 1,2-7,-1-1,1 1,0-1,-1 1,1 0,1 0,0 0,0 3,0 0,-2 4,-1-1,0 2,-1-1,0 1,0-1,0 0,0-1,-2-7,3-9,0 10,1-2,2-2,-1 2,1 1,0-1,1-3,-1 4,3-1,-1 3,-2 1,2-1,-6 6,1-1,-1 1,0 4,-1-2,0-2,1 0,-1 2,1-3,4-5,2 0,0-3,-2 3,0 0,0 0,0 1,0 2,2 7,-2-3,-2 0,-1-2,1 2,-2-2,1 1,1 0,-1 0,-1 1,1-2,-1 0,0 3,0-3,0 0,-2-1,0 0,0-3,-1-2,1 0,2-1,0 1,0-1,0-3,1 2,-1 2,7 0,-3 4,1-1,5-1,-6 0,0 0,2-2,-5-1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1233,'31'-3,"-27"2,-1 0,1 1,0 0,0-1,-1 2,-10-5,2 2,0-1,1 0,1 0,-1-2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627 1198,'2'23,"-1"-19,-1 0,2 8,0 8,-2-16,1-1,-1 0,0 1,1-1,-1 0,0 1,0 0,1 0,-1 1,0 2,0-2,-1-2,1 0,-1-6,0 0,0-2,0-2,0 0,0 2,1 1,-2-3,1 2,0 2,0 0,-2 4,1 2,-2 5,3-3,-1 1,2-3,0-6,3 0,1-2,-1 2,1-2,11-8,-11 10,0 1,2-2,-3 3,-5 4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648 1249,'30'-11,"-28"19,-2 0,-1 1,0-4,-1-1,1-1,-2 2,1-2,-1-2,1-4,-1-2,2 2,0-2,0 2,0 0,4 2,1 3,0 1,-1-1,0 1,0-1,0 2,-2-1,0 0,-1 0,-1-6,1 0,-1-1,0-2,1 2,0-2,2 3,0 0,3-3,0 1,-2 2,0 1,0 1,1-2,-1 2,0 0,6-4,-6 4,0 0,2-2,1 2,-2 0,-7 0,-2 0,2 1,0-1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707 1179,'5'22,"-2"-12,-1-6,0 4,-2-3,1 2,0 0,0-1,-1 0,1 0,0-1,-1 0,1 0,-1 1,1 1,-1-1,1 0,0 4,-1-6,0 0,0-1,1 0,-2 0,-2-3,0-2,-2-1,2 0,0 1,0 0,0-1,2-1,0 0,2 1,0-1,2-3,0 3,-1 1,1 0,2-3,-2 4,1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1146 1324,'-1'-24,"0"19,1 0,0 1,0 0,0 1,0-1,1-3,-2 3,2 0,-2 0,1-1,0 0,0 2,-1-4,2 2,-1 1,0 1,5 3,-2 0,0-1,0 1,0 0,1 0,-1 0,1-1,-1 1,0 0,1 1,-1 0,2 0,-2 0,0 3,-1 2,-2-1,1-2,1 8,-1-6,-1 0,2 4,-2-5,0 1,0 1,0 4,0-4,0-3,-2 0,0 1,-4 0,1-3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761 1228,'22'-5,"-18"3,0 2,-1-1,0 1,2 0,-2 1,-7-2,-5-4,7 2,-1 1,0 1,5 5,-1 2,0-3,0 1,0 0,0 6,1 5,-1-11,0 0,0 4,0-2,0-3,-1 5,0-3,0-2,0 3,0-2,-7-6,3-3,0 2,0-5,2 5,1 0,0 0,0 0,2 0,1-1,1 1,1-1,-2 1,2 0,-2-2,0 1,0 1,-2 0,1-1,-1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800 1199,'21'1,"-18"-1,0 0,1-1,1 0,-1 0,3 1,0 0,-3 2,-1-2,1 1,-1 1,-7-4,1 1,-1 0,-5-6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826 1171,'3'26,"-3"-23,0 0,0 3,0-2,1-1,1-8,-1 2,0-1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1152,'-2'29,"1"-25,1 0,0 0,-1-1,0 0,-2 3,0-3,0-2,0-1,1 6,2 3,-1-5,2-1,-1 2,0 9,0-6,-1-2,1-3,-1 4,1-2,0-1,0 0,0-10,0 1,0 1,0 1,0-6,0 5,0 1,0-3,0 3,1 0,0 0,1-2,0 2,3-1,-2 3,2-1,-1 1,-1 0,0 1,0 0,0 0,8 1,-8 0,0 3,-2 0,0 0,-1 0,1 2,-1 0,0 2,0-3,0-2,-1 0,0 0,1 0,-1 2,0-1,-1 3,1-4,0 2,0-2,-2 0,0-4,0 1,-4-6,2-2,1 1,1 2,1 2,0 0,-1 1,1-1,5 2,1-2,0 0,-1 2,1 0,-6-2,0 0,-1-4,0 1,3 3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841 1224,'3'14,"-2"-8,-1-2,0 0,0-1,0 0,0 0,0 3,0-3,-1 2,0 8,1-9,-1 2,1-3,0 0,1 0,2-5,2-2,-1 1,3-4,-4 4,0 1,0-1,0 2,4-5,-3 2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929 1224,'21'-5,"-18"5,1-1,0 0,0 1,0 0,-1 0,-6-3,0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957 1198,'-1'12,"1"-9,1 0,0 0,0 4,-1-4,1 10,0-2,0-8,-1 3,0 0,0-2,0-1,-1-6,0 0,-1-6,1-7,0 11,0 0,1 1,-1 0,0 1,-3 5,2 1,1 0,0 2,-1 0,1-1,-1 6,0-2,2-5,1-7,0 1,0 0,0-2,2-2,-1 1,-1 3,2 0,0 2,4 2,-1 0,-1 0,-2-1,2 1,-2-1,0 1,0 0,-1-5,-3-1,1 1,-1-3,1 3,0 1,0-1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987 1169,'-1'22,"1"-18,0-1,-1 1,1-1,-2 0,0 0,-1 1,-7 0,7-3,-1 0,-1-1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911 1224,'3'19,"-1"-8,0-7,-1-1,0 1,3 1,0-1,0 1,0-2,0 0,1 0,3-3,-2-1,1 0,-3 0,0-1,3 0,-4 1,0-1,0 1,4-6,-6 4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1151,'2'28,"-4"-23,1-1,-2 8,2-9,-1 2,0-1,1-1,0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1856 1418,'17'-5,"-11"2,-2 1,2 0,-2 1,-1 0,0 0,1 1,-1-1,1 1,-1-1,-6-3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1257,'5'66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1068 1143,'-14'12,"11"-11,0 0,0 0,2 2,0 1,1-1,0 4,0 0,0 0,-1-1,1 0,0-1,0-1,0 6,0 2,0-4,0 0,0-2,0-1,0 4,0-6,0 1,0-1,0 0,0 0,0 0,0 0,1 0,0-6,-1-4,1 1,0 0,-1 1,0 0,1-1,-1-1,0-2,0 2,0-9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1053 1154,'2'16,"-1"-9,0 0,-2 0,1-1,1-1,-1 1,0-1,0-1,0 0,0 1,0 4,0-5,0 5,0-6,0-8,0-8,1 8,-1 0,0 2,1 0,-1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1187,'8'6,"-7"-2,0-1,0 0,0 2,1 0,-2-1,1 2,-1-3,-1 6,1-4,-1 5,1-7,0 0,-1 1,1-1,1-8,0 2,1-6,-1 1,3-3,-2 2,0 5,0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1090 1139,'14'-5,"-11"4,0 1,0 0,0 3,-2 0,-1 1,0-1,-2 5,-3-1,3-3,-1 4,1 3,1-6,-1 0,2 0,-3 4,2-6,0 2,0-1,1-1,3-3,0-4,1-2,1-2,-1 2,-1 1,-1 1,1 0,0 2,-1 6,-3 7,0-8,0 0,1 0,-2 1,0 4,0-3,2-2,-1 0,1 1,-1-1,1 3,-1-3,-2-5,2-1,-1-1,0-2,0 2,1 0,0 1,0 0,4 5,-3 8,-1-6,1 0,0 1,-1-2,1 0,-1 1,1-1,-1 1,0-1,2-6,0-1,0 0,0 1,0 0,1 0,2-1,-1 5,1 2,-1 2,0-2,1 1,-1 1,-2-2,1 0,-1 0,2-1,-2 1,2-5,-3-1,0 0,0-1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1138,'7'23,"-6"-20,0 0,-1 1,1 5,-1-3,0 0,0 7,-1-2,1-8,0 0,1 5,-1-5,0 1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1156 1099,'7'33,"-9"-29,1-1,-3 6,0-2,2-4,-1-1,6-1,2-2,0-1,-2 1,2 0,3-1,-3 0,-2 1,4-1,-4 3,-10-1,4 0,-3 0,2 1,1 0,0 4,3-2,0 1,-1 1,1 8,0 7,0-15,0 1,-1 4,1-2,0 0,0-1,0-1,-1 3,1-5,-1 8,1-9,0 0,-1-8,-1-6,2 5,-1 0,0-1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1165 1167,'39'0,"-36"1,-4 4,-2 2,0-2,0-1,-4 4,4-6,-1 1,0-1,1 0,0 0,11-4,-5 1,1 1,1-2,2 0,-9 5,-2-1,-7 2,6-1,2-1,8-4,-1 1,1 0,-1 1,-1-1,0 0,2 0,-2 1,1-1,0 1,1 1,0 0,-2 2,-2 0,-1 0,-2 0,1 0,-1 0,-1 0,1 0,-2-1,1 0,0-2,-1-3,1-3,1 2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1213,'12'30,"-11"-26,-1 1,1 2,0-2,0 2,-1-3,0-1,-1 0,-2-2,0 0,-1-2,-2 1,0-2,-17-5,17 5,-7-3,5 2,-8-3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 1435,'-5'16,"4"-11,-1 0,-1 2,2-4,-3 4,1-4,1 1,0-1,0 0,1 0,4-1,0-1,2-2,3 0,-5 0,1 1,-1 0,0 5,-4-1,0 1,0-1,0 0,-2 3,-3 1,3-6,1 1,-1-1,6 0,1 0,-1 1,2 3,-4-3,-1 1,1 0,-1-1,-1 2,1 0,-4 3,3-5,-2 0,1 0,0-7,3-2,1-1,-2-1,1 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1426,'3'43,"-3"-40,-1 0,0 0,0 0,-2 0,-1-3,1-2,0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1242,'22'-1,"-19"1,1 0,1-1,-1 0,-1 0,0 0,-1 7,-1-2,-1 0,1 6,0-6,-1-1,2 3,-2-3,0 0,1 5,0-1,-1-3,1 2,-1-1,-1-1,-1 3,-2-7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379 1453,'3'38,"-2"-33,1-1,-1 0,2-6,-2-2,0 1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408 1466,'30'18,"-33"-16,0 1,-2 0,2-1,-1 0,-2 2,1-2,2 0,8-4,-2 1,1 1,-1 0,0 1,0 0,-1 6,-2-4,-1 2,-2-1,-1 0,-1 1,2-3,0 0,6-2,0-1,1 0,-1 0,1 0,0 0,-1 0,0 1,0 0,-1 3,-2 0,1 0,-1 0,0 1,1 1,-1-1,1 0,0 1,-1 0,0 0,1-1,-1 0,0-1,0 0,0 2,-1-1,1-1,-2 1,-1-3,-1 1,-1-3,2-1,0 0,0-1,-1-3,-1-4,3 7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1554,'-8'21,"8"-17,-1 0,0 0,-1 1,1-2,2-6,0-2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1533,'31'37,"-30"-34,0 1,1-1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504 1448,'-5'32,"3"-28,0-1,-1-1,0 1,-5 3,4-5,11-4,1 0,-5 2,1 0,1 0,-1 0,-1 0,1 1,2-1,-3 1,1 0,-1 0,0 0,-2 3,-7 1,3-1,-1 0,1 1,-4 2,4-3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487 1530,'34'-18,"-31"18,1 0,-2 3,-2 0,-2 0,-1 1,0-2,-1 2,0-1,1 1,2-1,-1 1,1-1,0 0,1 0,0 5,1-5,-1 2,1-2,1 0,1-1,0-2,1-1,-1 0,3-6,-4 4,-1 0,-2 0,-4 0,1 1,1 1,-3-1,1-1,4 0,0-1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553 1452,'34'-2,"-29"1,-2 1,2 0,-1 0,-3 3,-1 0,-3 5,-2-1,2-4,0-2,0 1,-5 3,5-4,-1 1,1 1,-1-2,1 0,6-3,0 0,0-1,0 2,-6-2,0 2,2 5,0 3,1-3,0 15,0-11,0-1,0-1,0 0,-1-1,1 8,-1 8,1-15,0 10,0-4,0 0,0-9,-1-9,1-1,-1 1,1-9,0 11,-1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1513,'19'-14,"-16"13,4-1,-4 1,4-2,-4 2,0 0,0 1,-1 4,-2 3,-2-2,1-2,-1 1,-1-1,-2 1,2-3,0-1,-2 2,2-1,1 2,1 1,1 2,1-3,0 0,4-10,2-3,-4 6,0-1,-1 2,1 2,-1 4,-1 1,-1 1,-1 2,-1-2,1-2,-2 2,0-2,0 0,0-1,0-1,0 0,-1-2,0 0,1 0,0 5,3 0,0 2,0-1,0 2,2-3,-2 0,1 0,1-1,2-5,0-3,-2 1,1-6,1 0,0 3,2 0,-3 4,0 1,0 0,0 1,0-1,0 1,3-1,-2 1,0 0,0 1,-1 0,2 0,-1 0,-1 2,0 1,-2 0,0 2,-1 2,0 3,-2 2,0-5,1-4,-1 0,1 0,-2 1,0-3,0 0,-1 0,1-1,-2-2,-2-3,4 1,1 1,1 0,0 0,0-2,0 1,0-1,0-2,-1 2,1 2,-1-1,2 1,-2-1,1 1,0 0,0 0,1 6,0 0,1 0,-1 2,1 3,0-3,1 9,-2-11,1 0,5-17,-4 9,-1 2,1-2,0 2,1 1,-1 6,-1 0,-1 0,1 0,0 2,0-1,-1-2,1 3,3-7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1494,'0'41,"0"-37,0-1,2-7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687 1442,'15'46,"-13"-41,0 0,-1 1,0 2,1 0,-1-3,-1 0,1 1,0-1,0 0,0 1,0 7,-1-8,1 1,-1-3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1379 1323,'0'-15,"0"12,0-3,1 3,-1 0,0 0,1-2,-1 1,1-4,-1 5,1-1,-1-6,1 6,-1 1,3 3,0 0,0-1,0 0,1 0,-1 1,1 0,-1 0,1 0,0 0,1-1,0-1,0 0,-1 1,-1 2,-1 2,-1 1,1 0,-2-1,0 0,-1 2,0-2,0 0,1 2,-1 3,1-4,-1 0,0 1,1-1,-1-1,1 0,-1 1,-1 1,0-1,2-1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1471,'-2'35,"3"-32,-1 0,4-3,-1-6,0 1,-1 2,-1 0,1 0,-1 7,1 1,-1-2,-1 0,2 1,0 0,2-3,1-1,-2-1,1-1,1-2,-1 0,1-1,-2 4,2-4,-1 3,-1-2,0 2,-7 0,1 2,0-2,0 2,0-2,0 0,1 8,3-1,0-1,0-1,0 0,-1 1,1 0,2 7,-3-7,1-1,-1 3,0-2,0 3,0-3,-2-1,-1-1,0-2,-4-4,4 3,0-2,0 1,1-1,7-1,0 0,-2 3,1-2,0 1,0 0,0 2,-1-1,0 2,-1 2,-2 0,-2 2,0-2,1 0,-1 0,-1 0,1 0,-1 0,1 2,-1-1,1 0,0 0,-4 4,3-6,0 0,7-4,0-1,-1 1,0 0,2-1,-1 2,-1 0,1-1,2 1,-1 1,12-2,-14 2,1-1,0-1,4-5,-5 4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868 1437,'-14'79,"12"-70,1 0,-1 0,0 4,1-2,0-1,-1 0,-2 16,2-13,0 9,0-10,1-2,-1-1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1427,'-7'20,"5"-15,0 0,0-1,0-1,-1 4,0-2,2-2,0 0,1 0,8-2,-1 0,-2-1,-1 0,1 0,-2 1,-5 6,-1-2,0-1,1 1,-1-1,1-1,-2 1,-1 0,2-2,1 1,7-4,-1 1,3-2,-2 2,-2 0,-1 3,-2 1,-1 1,0-1,1 0,-1 0,-1 5,1-4,-1 4,0-6,1 0,0 0,0-7,2-1,0-1,2-10,-2 11,0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1427,'13'35,"-12"-31,1-1,0 0,2-4,0-4,-1 2,-1-2,0 0,-1 2,1-1,-1 1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1018 1424,'-11'17,"4"-4,5-9,1 1,-1-2,1 0,-1 0,-4 4,3-4,1 0,-1 0,5 0,1-3,1 1,3-2,-2-2,-2 3,0-2,0 0,0 1,0-2,0 2,-2-2,-2-1,0 0,0 1,0-2,-2-7,1 5,1 4,-1-1,1 1,-1-2,1 2,-2 1,1 6,2-1,-1 1,0 6,1-3,1 7,-1-9,1 0,-1 0,1-1,0-1,0 1,0 1,1 5,0 2,-1-7,0 1,0-3,0 1,0-1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997 1486,'-13'43,"12"-40,5-2,-1-2,4-1,-2-1,-1 1,0-1,0 0,0 0,0 0,-1 2,-8-3,1 1,0 0,1 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1483,'8'55,"-5"-53,4 4,-4-4,3 2,0-3,-2-1,0-2,0-1,-1 1,0-1,0 1,0-2,-1 1,1-1,0-1,0-1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1426,'15'3,"-12"-2,0 1,0 0,-3 1,0 0,0 2,-2 4,2-4,0-2,-1 3,0 0,2-1,2 4,-1-4,-1-2,0 1,2 3,0 7,-2-11,-1 1,1 2,0-3,-1 0,1 0,-1 0,0 0,0 0,0 0,-1 9,1-8,-1 1,1-2,-2 1,-1-5,-3-7,3 0,-9-21,11 25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1052 1477,'23'-12,"-16"11,-3 0,-1 0,0 2,-2 2,-2 1,-3 0,1-2,0 0,0 0,0-1,0 1,6-2,6 1,-6-1,0 0,1 1,-1 0,-2 2,-3 0,-9 10,7-8,0-2,-3 5,4-5,-2 1,1 0,1-1,10-9,-3 4,1-1,-2 2,3-1,-3 2,0-1,1 1,-1 0,-13-2,5 0,0 1,0-2,2 1,0-1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1019 1483,'29'5,"-25"-4,-1 0,2 3,-3 0,-1 1,-1-1,0 5,0-5,-1 0,-1 7,1-7,-2 3,2-3,-1 0,0 9,2-10,0-9,1 2,2-6,1 0,-2 6,1-1,0-1,1 0,10-15,-9 17,-1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 1105,'13'-12,"-10"12,1 0,0 1,3-1,-3 0,0 1,-1 1,-1 1,0 1,0 2,-2-2,1 0,0-1,0 0,0 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1115 1473,'11'15,"-18"-8,6-4,-2 2,1-1,1 0,0-1,-2 2,2-1,0-1,1 0,3-1,4-1,-4 0,5 0,-4-1,-1 0,1 0,-1 0,2 0,1 1,-3-1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1428,'40'-6,"-34"6,-3 0,-2 3,-2 0,-1 0,-1 1,0-1,-1 1,0 0,0 2,-4 4,5-6,1-1,-2 1,1-2,0 0,6-5,0-2,0 2,0 1,1-2,-1 3,3-2,-2 1,-10-2,3 3,-2-2,1 2,-1-1,2 1,0-1,2 5,0 1,1 3,0 6,-1 2,0 2,0-9,1-1,-1 15,0-15,1 3,0-1,0 5,0 1,0-10,1 0,-1-11,1-2,-1 0,0-9,0 10,-1 1,1 1,0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1165 1487,'24'-11,"-17"7,1-1,-5 1,0 1,0 1,0 6,-2 2,0-3,-4 0,0-2,-1 1,0-1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1181 1487,'-5'34,"8"-35,0-2,1-2,0 0,-1 2,-1 0,0 0,3-1,-2 1,0 2,0 2,-1 2,-1 2,-3 6,1-6,-1-2,-3 3,2-4,-1 0,0-1,0 0,1 0,2 3,2 1,-1-1,0 5,-2-1,1-4,0-1,0 0,0 0,-1-9,2 0,1 0,0 1,2-4,-1 6,3-4,-2 4,-1 0,1-1,-1 0,1 0,-1 1,0-1,0 1,1 1,2-2,-2 3,2-1,4 1,-5 1,0 1,0 0,0-1,-1 2,1 1,0 1,-3-1,0 0,0 1,0-1,-1 0,0 3,0-3,-2 3,1-3,-1 0,-1 3,0-3,1 0,0 1,-1-1,1 1,-1-2,-4 3,3-4,0-3,1-4,1 2,1 0,-1 0,0-4,1 4,0 1,-1-1,1 0,0-2,1 0,-1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1206 1483,'-3'10,"3"-5,-1 0,1 1,-1-2,1 1,0 0,-1-2,1 0,0 0,-1 3,1 0,1-3,2-4,0-1,1-4,1-1,-2 2,-1 1,1-1,-1-1,2 1,-1 4,-2 4,1 11,-1-7,0-3,-1 0,0-1,-1-6,0-5,-1-2,1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1283 1467,'-5'32,"5"-23,1-4,-1-2,0 0,0 0,0 1,3-15,-2 4,0 0,-1 1,1 1,-1 0,0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1302 1407,'1'70,"-2"-65,2-1,-1 0,0 0,1 3,0-2,-1 0,1 5,1-2,-1-4,2-5,-2-2,1-15,-2 10,0 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1431,'2'43,"1"-41,3-7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1416,'-14'34,"17"-30,3 0,0-1,-2-3,-1 0,0-1,0-1,0 0,-1-1,0 0,-2 0,-2 0,1 0,-3 0,0 0,1 1,0-1,2 6,5 6,-3-2,0-1,1 0,-1-1,0-1,-1 0,1 0,-1 2,0 0,-1-3,1 1,-1-1,0 4,-5 4,1-6,1-4,1-1,-3 0,0-2,4-1,1 0,0-8,2 8,1-2,2 1,3-1,-2 4,0-1,-1 2,1-1,1 1,-2 1,0 1,-2 2,-4 0,-1 3,0-1,0-1,0 0,0 0,0-1,0-1,0 1,-1-1,0 0,1 0,0 0,-1 0,0 2,1 2,9-7,-2-1,0-1,1-1,-1 1,-1 0,1 0,2-2,-3 2,0 0,4-5,-3-2,-4 6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1451 1436,'-20'38,"19"-34,-1 0,-1 4,2-3,0 3,1-1,-1 1,1-2,-1 1,2 0,-1 0,1 1,0 1,0 0,1 4,0-8,0 0,1-1,-1 1,1-1,0 1,0 0,1 0,1-2,1-1,-2-1,-1-2,0 0,-1-2,-1-1,0-1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1064,'-7'20,"5"-13,0-2,0-2,1 0,-2 2,1 0,-1 2,-2 6,4-7,-1-1,1-1,-1-1,-1 4,1-3,0-1,-1-2,0-3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1493 1442,'25'-5,"-21"4,0 0,0 0,-1 0,0-1,0 1,2 0,-2 0,0 0,1 0,0 0,-1 2,0-2,0 2,0 0,0 1,-2 1,2-1,-6 1,1 0,-1 2,-9 21,10-21,0 0,-1 0,0 1,-3 10,4-7,-2 5,-1 0,3-6,1-1,-3 9,2-6,1-6,-1-1,5-13,-1 1,-1-2,2-4,-2 9,0 1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1557 1485,'23'74,"-24"-70,2-17,-1 8,1 1,-1 0,-1 1,1-1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1483,'21'25,"-20"-22,0 0,0 0,1 0,0 0,1 0,2-3,-1-1,0-1,-1-2,-1-1,1-5,-2 6,0 1,0-1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1437,'36'-9,"-31"8,0 1,0 0,-1-1,-1 2,0-1,0 1,-4 4,-2 0,0 1,-1 2,1-1,-2 6,3-8,0-1,-3 11,2 0,2-7,1-3,-1 0,1 0,0 5,0-7,3 0,-1 0,1-1,2-2,-1-1,0 0,0 0,0 0,1 0,3-1,-5 1,0-1,0 1,1 0,-1 0,1-1,-1 0,0 0,0-3,-4 0,1 2,0-1,-1-1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1709 1456,'-14'43,"13"-38,0-1,0 0,-2 7,1-5,-1-3,0-2,0-2,0-4,2 2,1-2,-1 0,0 0,0 1,1 0,-1 1,1 0,-1-2,1 2,-1 0,9 6,-5-2,2 0,0 1,0-1,-2 0,1 0,1 0,-2 0,0 0,0 0,1 0,-3-4,-2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1751 1405,'-16'43,"14"-39,-3 4,2-1,1-3,2 0,3-4,0 0,4 0,-3-1,0 0,0 0,3-1,-4 2,2-1,-2 0,3 1,-3 1,-3 2,-3 1,1-1,-1-1,-1 2,1-2,-1 2,1-1,0 1,2-1,4-3,0-1,2 0,-1 0,0 2,-1 0,0 0,1 1,3 3,-5-2,0 1,-1-1,0 4,-3 1,-1-3,-3 3,3-4,1-1,0 2,0-2,-1-1,1-6,2 1,-2-8,2 8,-1-1,0-21,0 21,1 1,1 0,-8 27,5-18,1-3,-1 0,1 0,0 0,1 0,-2 2,1-2,1 1,-1-1,3-6,0-2,-1 1,0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1432,'23'31,"-21"-21,-2-5,1-1,-2 2,1-1,-1 2,0 1,-2 1,-5 5,-1-2,4-5,-21 22,17-27,-6 2,9-4,-1 1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1475 1559,'0'18,"0"-15,0 0,0 0,0 1,-1 1,-2 8,1-1,1-7,1 0,-1-1,-2 3,1-2,2-2,-1 0,0 1,1-1,-1 0,1 0,1-8,-1 1,1 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1578,'44'35,"-41"-29,-1-1,0 0,0 0,0-2,2 6,-2-6,0 0,-1 0,-2 0,-3-3,-1-2,2 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1445 1666,'1'26,"0"-22,0-1,0 1,-1-1,0 1,-4-4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334 983,'-10'68,"9"-62,0 1,0 8,0-8,0-1,0-1,1 0,-1-1,0 1,0 4,1-4,-1 4,-1-2,2-15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1435 1702,'26'3,"-23"-1,-1 3,-1-1,-1 0,0 0,-2 12,-1-9,1-3,1-1,-1 0,-1 2,0-1,0 0,1-1,-1-2,0-8,1 1,1 3,1 0,-1 0,1-4,1 2,-1 2,3 1,0 3,4 0,-2 0,-2-1,1 0,-1 1,2 1,-2-1,0 0,-1 2,0 0,-1 1,-1-1,-1 0,-2-3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1400 1742,'16'35,"-15"-30,0-1,1 0,-1-1,1 0,3 3,0-4,2-2,8-5,-5 0,-1-2,-6 2,1 0,-1 0,1 1,3-4,-4 5,-1-1,5-2,-4 3,-1-1,1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1:0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1690,'10'0,"-7"-1,0 0,2-2,-2 2,2 2,-1-1,3 4,-2 2,-2-2,-2 2,0-3,-1 0,0 1,-1-1,1 1,-7 16,5-17,-2 1,-2-2,2-2,-1-2,2 1,-1-2,-1-4,3 3,1 1,1-1,-1 0,0-1,2-1,-1 3,3 1,1 2,-1 0,1 1,-1 3,0 4,1 7,-4-10,1-2,-1 0,1 0,0 1,0-1,0 0,-1 0,2 5,-1 2,0 1,-1-7,1-1,-1 0,0 1,-1-1,-2-2,-1-2,-3-1,3 0,1-1,-1-1,0 0,1-2,0 1,2 1,0-2,2 2,6-1,1 1,-4 3,-1 0,1 1,-1 0,1 0,-1 2,1-1,-1 1,0 1,-1 0,-2 3,0-3,-1 1,0 0,0 0,-1 0,0-1,-3 1,3-1,-2-1,1 0,0-1,0 0,0 0,0 1,-1-1,0 0,0 0,-1 0,1-1,1 1,0-1,0 0,-2 0,6-3,2 1,3 0,1 0,-1 0,-1 1,6-1,-6 1,5 0,-3 0,0 1,1 0,2-1,-4 1,-2 0,8 0,-6 0,-3 1,0-2,-5-3,-6-4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2014 606,'14'2,"-11"-1,1 0,-1-1,3 0,-3 0,-10 1,4-2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2014 623,'13'2,"-10"-2,1 1,-1-1,1 0,0 1,-1-1,0 0,4 1,-4-1,0 0,-6 1,-2-1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2686 780,'18'3,"-14"-3,-1 0,1 1,-1-1,0 0,0 0,0 1,-4-4,-3 1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2675 816,'20'-3,"-16"3,-1 1,0-1,0 0,2 0,0 1,-1 1,0-1,-1 0,0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1316 89,'-14'-5,"11"5,0 0,-8 2,8 1,0 0,-1 4,3-4,0 1,0 1,0-2,-2 0,3 0,0 0,0 1,0 4,1-3,1-1,0-1,1-4,1-1,5-7,-5 5,-1 0,0 1,0 1,0 3,0 2,1-1,-2 1,-1 1,0 1,0-1,-1 3,1-3,-2-1,4-3,-2-3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1345 95,'2'0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1344 128,'20'3,"-17"-3,0 0,1 0,-1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321 998,'2'0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1412 55,'-8'61,"7"-57,1-1,-2 2,2-2,-1 0,2-7,1 0,0 1,0-1,1 2,1-1,0-1,-1 3,0-1,0 5,-2 1,-1 5,0-5,-1 0,1-1,-1 0,0 0,-3-1,-1 0,2-1,-7 0,7-1,-2 0,1-1,0-1,3-1,-1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1343 92,'16'2,"-12"-2,0 1,0-1,-1 1,0 0,1 0,-1 1,0 0,-1 2,0-1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1448 101,'34'6,"-30"-6,-7 2,-3 2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1447 130,'23'1,"-19"-1,-1-1,0 1,3 0,-3 1,0-1,0-1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1544 95,'-14'4,"11"1,1-2,1 0,-4 6,3-3,2-2,0-1,1 0,2 0,0-1,0 0,0-1,2 0,6-2,-6-1,-2 0,1 0,-2-1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551 238,'2'14,"-2"-10,0-1,1 3,0-3,2-1,-1 1,1-3,0-2,-2-2,1 0,-2 1,0 0,0 0,-1 0,0 0,0 0,-2 2,-1 0,1 1,-2 2,2-1,0 0,-1 2,6 0,2 1,-3-1,2-1,0 0,1-3,-1-2,-1 0,0-1,-1 1,0 0,-1 0,-1 0,-2 1,0-1,-1 3,1 0,-1 4,-1 3,3-1,1-2,2 0,0 0,0-1,1 2,1 1,-1-3,1-4,0-1,1-1,-2-4,-1 3,0 1,0-6,-2 3,0 3,-2 0,0 2,-1 1,1 2,0 1,0 0,3 1,0 0,1-1,1 0,-1 1,0 0,3-1,0-2,-1 0,0-3,-2-1,2 0,-2-2,0 2,0 0,-1 0,0-1,-1 1,-2 0,0 2,0 1,-1 2,1 1,0 2,2-1,0-1,0 0,1 2,0 0,-1-1,1 1,0-1,0-1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546 179,'13'1,"-10"-1,0 0,0-1,0 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544 193,'13'1,"-10"0,0-1,0 0,2 0,-8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 1038,'8'76,"-10"-72,-1-5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1094,'26'-13,"-24"10,1 2,0 2,-1 2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1933 604,'4'16,"0"-16,3-1,-3 1,-1-2,0 0,0-2,-2 1,-2 0,0-1,-4 1,0 3,-4 1,5 0,1 0,0 1,-2 1,-4 4,7-3,-1-2,3 2,0-1,1 0,4 1,-1-3,3-4,-4 1,2 1,-2-2,1 0,-1 0,-9-1,2 1,1 1,-2-3,2 1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1916 584,'19'13,"-14"-9,-2-2,1 0,-1 0,0-1,0 1,4 3,-4-3,1 2,-8-7,1 1,-10-6,6 3,5 2,-2 0,0 0,4 6,1 0,1 0,8 8,-2-5,-5-3,3 3,-4-2,0 0,0 0,-1 0,1-1,-1 0,1 0,-2-6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2602 795,'25'5,"-24"-9,-2 1,-3 0,-3 0,3 4,1-1,-1 2,1 0,2 1,-1 3,2 5,1-7,0-1,2 1,0-1,0-3,0 0,0-1,-1-2,0-1,-1 0,-2-1,-2-1,1 3,-1 1,-1-1,0 2,1 1,-1 0,0 0,1 0,8 6,0-1,-1-1,2 2,-3-4,1 0,1-1,-2-1,-2-3,-1 0,0 0,0-1,-2 0,1 1,-1-1,1 1,-2 1,-1-1,-2 0,3 2,-2 0,2 0,4 4,2 1,3 5,-3-3,0-1,0 0,-1-1,1 0,3 2,-3-3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258,'-17'7,"10"-7,4 2,-3-3,2 3,0-3,1 3,0-2,0 1,0-1,-1 3,1-3,-1 3,1-3,-1 1,-1-1,2 0,-7 2,5-1,2 0,0 0,0 0,0 0,0-2,0-1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1593 270,'-4'-3,"1"2,-2 3,-2 3,2-1,3-1,-1 1,3-1,-1 4,1-1,3-3,1-2,-1-2,0 1,0-2,1-1,-2 0,1 1,-1-2,0 0,1 0,-1-1,-1 2,-1 0,-1 6,-1 1,1-1,0 3,0-3,1 0,0 0,0 1,0-1,3 0,0-2,0-1,0-1,0 0,0-2,-2 0,1 0,-1 0,-2 0,1 0,-2 0,1-1,-1-3,0 4,-1 0,0-1,0 3,0-1,0 1,0-1,0 3,0-2,-2 0,1 1,1-1,0 2,0 0,0 0,-1 1,1 3,1-2,0 3,0-3,0 1,1 0,0 0,1 0,0 1,0-2,2 5,0-2,-1-3,0 0,3 4,1-5,0 1,-2-2,0-1,1 0,-1 0,0-1,4 0,-4-1,0 0,3-3,-3 2,-1-1,0 1,-1 0,0 0,-1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623,'-6'14,"5"-10,1 0,0-1,-1 3,1-2,0-1,0 1,-1 0,1 0,0 0,0 1,0 0,0-2,0 0,0 0,0 0,1 1,-1-1,-1 0,2 1,-2 1,1-1,0-1,0 0,0 0,0 0,0 2,0 1,0-3,0 0,0 0,0 1,0-1,-1 1,2 0,-1-1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812,'1'22,"-1"-18,0-1,1 0,-2 4,1-3,0 1,-1 1,1 1,0-4,-1 0,0 1,0-1,1-8,0 1,0 1,1-1,0 1,0-2,-1 2,2-1,-2 1,3 0,-1-1,1 2,0 1,0 1,-2 4,-5 7,3-7,-1 0,0 3,0 0,0-4,-1-1,2-6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807,'-18'16,"15"-13,0 0,1 1,0 7,2-2,0-4,0 1,1 5,0-7,-1 0,1 0,0-1,1 0,1 1,1-2,-1 1,1-1,0-1,2-1,-3-1,0 0,0-1,0-1,0-1,1-1,-1 0,-1 2,0 0,-1 0,1 0,0-1,0 0,-1 0,1 0,2-3,-3 4,1 0,-1 0,-1-2,-1 0,-2-1,1 3,1 0,0-1,-1 1,0 0,1 0,-1 0,0 0,-1-1,0 2,0 1,-1 0,-2 4,-4 4,6-3,-6 6,4-6,-1-1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2097 1154,'4'31,"-4"-26,0 0,0-1,0 0,0 3,0-3,0-1,-1 1,1-1,1 0,-2 0,1 0,-1-7,1 0,0 1,1-2,0 1,0 1,1-1,2-1,0 1,-1 2,0 1,0 3,0 2,1 5,-3-5,-2 1,0-2,-1 1,-2-1,0 1,1-3,-2 1,-3-1,3-1,-2-1,3-4,0 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1037,'-2'21,"3"-15,0-3,-1 0,1 0,1 1,2-2,0-6,-2 0,-1-5,0 6,0 0,-1-1,1 0,0 1,-1 0,1 0,0-1,-1 1,1 0,0 7,0 1,1-2,-1 0,0 1,0-1,2 5,-2-4,0 2,-1-1,1 0,-1 4,1-6,-1 0,-2 2,1-1,-2 0,-1 3,0 0,2-1,-2 2,1-4,0-1,0 1,-1 0,1-1,0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2011 1156,'1'13,"0"-9,0 0,0 1,0 0,0-1,2 5,2 0,-2-8,0-1,0-2,0 0,-1-1,0 0,-2-2,0 2,0 0,-1-7,-1 6,-1 1,1 0,-2 1,1 3,0 1,0 3,2-1,0 0,1 8,1-9,-1 2,2-2,1 1,1-3,-1-1,1-2,0-5,-3 3,-1 1,0 0,-1-5,0 4,-2 0,0 2,0 2,-3 4,4 0,1 1,1 1,1-2,1 0,3 0,-2-2,0-1,4-2,-3-2,0-2,-2 2,-1-2,1 0,-2 1,1 0,-1 1,-1-2,-2 2,0 1,0 2,-1 3,0 5,2-4,2 1,-1 1,0-1,1-1,0 4,0-4,1-1,1 2,1-1,0-6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2703 1362,'-1'28,"3"-16,-1-9,0 0,2 0,0-2,1-3,-1-5,-2 4,1-3,-1 3,0 0,-1-1,0 1,-2 0,-5-2,3 3,0 1,1 1,0 0,0-1,-2 2,0 0,-1 3,4 1,1-2,1 2,2 2,1-2,0-3,0-3,2-2,0-1,-2 2,3-3,-2 1,-1 0,-3 1,-3 2,0 3,0 1,3 1,3 0,2 0,-2-1,0-4,0-1,-2-1,0-1,-3 1,-1 1,0 0,0 0,-2 1,2 0,0 1,-2 0,1 0,-1 3,2 0,3 0,2 0,1 0,0-1,2 1,-1-2,4 2,-4-2,-1 0,0 0,3 2,-3-2,0-1,1 4,-1-3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1351,'0'17,"0"-7,0-6,0 1,0 6,0 6,0-13,-1 1,-1-2,2 0,-1 0,3-6,-1 0,1-1,-1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1354,'2'0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1354,'-4'-2,"0"0,1 1,-2 1,2 2,-1-1,0 2,1-1,-3 2,3-2,2 1,-2 0,1 2,2-2,0 1,-1-1,1 14,-1-11,2 0,-1-2,0 5,1-3,2-2,0-2,0 0,1-1,0 0,1-1,-1 0,0-1,0-1,2-1,-2 1,-1 1,1-2,-2 0,-6 2,1 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452,'-3'16,"2"-12,1-1,-1 1,0 2,-1 3,0-2,0-4,0 1,1 0,0-1,0 0,0 0,-1 2,1-2,0 2,0-1,1-1,0 0,-1 1,1 1,-2 0,2-2,-2 4,2-2,-3 4,1 0,2-6,-1 0,0 1,0 1,-2 6,2-5,-1-1,1-2,-2 3,1-2,-2 5,2-4,0-2,-1 3,-3-2,-2 3,5-4,-1 0,0 0,-3 3,4-2,0 0,0 0,0 0,0-1,-1 1,1-3,0 1,0 0,0-1,-1 0,-1 1,1-1,-1 1,2-1,0 1,-1 1,1 0,-1 0,0 0,1 1,-1-1,1 2,-1-1,-3 2,3-2,1-3,-1 3,0-2,0 2,1-1,-1 1,1-1,1 0,-1 1,1-1,1 0,-1 1,0 0,1 0,-1-1,0 1,0-1,-1 0,-2 2,1-1,2-1,0 0,0 0,1 0,0 0,-1 1,1 0,0 0,-1 4,0-2,1-3,-1 2,0-1,1-1,-1 0,1 0,-1 0,0 3,2-3,-3 8,2-8,0 0,0 0,0 0,-1 2,0-2,-1 2,1-1,-1-1,1 1,0-1,0 2,1-1,-1-1,1 0,-1 2,0-1,0 0,0-1,0 0,0 0,1 0,-1 0,1 0,0 1,-1 1,1 0,-1 2,1-4,0 0,0 1,0 0,0 0,0-1,0 0,-2 4,1-3,1-1,0 0,0 1,0-1,0 2,-1 0,0-1,1-1,0 0,-2 1,-1 0,1 0,0 1,-1 0,3-2,0 0,-2 4,2-2,0 0,-4 8,4-10,-1 1,1 0,-2 1,2-2,-1 0,-4 11,4-8,-1-2,0 0,-1 1,-1-1,-1 3,2-2,1-2,0-3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2223 431,'-15'7,"11"-7,-1 0,2 0,-1 0,1 0,-1 1,-1-1,1 1,-1-1,2 0,0 0,0 0,0 0,-3 0,1 0,1 0,0 0,0 0,-1 1,2-1,-3 1,3-1,-2 0,0 0,0 0,0 0,2 0,-1 0,0 0,0 0,0 1,0-1,1 0,0 1,-2-1,0 1,-1-1,3 0,-3 1,-1 0,2 0,0-1,2 1,0-1,0 1,0-1,-1 1,0-1,-1 0,1 0,-1 1,2-1,-2 0,2 0,0 0,-1 1,1-1,0 0,-2 0,2 1,-1-1,1 0,-1 1,-3 0,3 0,1-1,-2 0,2 1,0 0,0-1,0 1,0 0,0 0,0 0,-5-2,4 0,0 0,0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448,'2'0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4:5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1864 448,'4'3,"-7"-3,0-1,0 0,0 2,0 0,0 0,0 1,1 1,1 0,2 4,1-3,4-2,-3-4,0-1,1 0,0-1,-3 1,1 6,-1 0,2-1,0 0,0-3,0-1,0 1,0-1,0 1,-1-2,1 1,-3-1,-2 0,-1-1,1 1,-1 0,1 0,-1 0,0 1,0 1,-2 0,2 1,0 1,0-1,0 1,-3 2,1-1,1-1,0 1,0 0,1-1,0 2,-1 1,2-1,0 0,1 1,0 0,0 3,2-3,0 0,1-1,-1 1,2-1,0-1,2 0,1-1,-1 1,-2-3,0 2,0-2,0 0,4-1,-3 0,-3-1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1316 89,'-14'-5,"11"5,0 0,-8 2,8 1,0 0,-1 4,3-4,0 1,0 1,0-2,-2 0,3 0,0 0,0 1,0 4,1-3,1-1,0-1,1-4,1-1,5-7,-5 5,-1 0,0 1,0 1,0 3,0 2,1-1,-2 1,-1 1,0 1,0-1,-1 3,1-3,-2-1,4-3,-2-3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1370,'2'0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451 1040,'18'-2,"-14"0,0 1,-1 1,1-2,-1 1,0 0,2-2,0 0,-1 3,-1-1,-8-5,3 3,-1-1,-1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1345 95,'2'0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1344 128,'20'3,"-17"-3,0 0,1 0,-1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1412 55,'-8'61,"7"-57,1-1,-2 2,2-2,-1 0,2-7,1 0,0 1,0-1,1 2,1-1,0-1,-1 3,0-1,0 5,-2 1,-1 5,0-5,-1 0,1-1,-1 0,0 0,-3-1,-1 0,2-1,-7 0,7-1,-2 0,1-1,0-1,3-1,-1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1343 92,'16'2,"-12"-2,0 1,0-1,-1 1,0 0,1 0,-1 1,0 0,-1 2,0-1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1448 101,'34'6,"-30"-6,-7 2,-3 2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1447 130,'23'1,"-19"-1,-1-1,0 1,3 0,-3 1,0-1,0-1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1544 95,'-14'4,"11"1,1-2,1 0,-4 6,3-3,2-2,0-1,1 0,2 0,0-1,0 0,0-1,2 0,6-2,-6-1,-2 0,1 0,-2-1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1006,'16'0,"-13"0,1-1,-1 1,0-1,-3 9,-1 0,0-2,0 0,0-2,0 0,0 1,0-1,-2-2,0-3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05:4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534 1035,'6'-16,"-3"14,0 0,0 2,0 0,1 1,1 3,-2-2,0 2,0 0,1 2,6 5,-7-8,-7-11,1 2,1-1,0 1,1 1,-1 1,2 1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1920 603,'17'5,"-12"-5,-2 0,1-1,0 1,-1 0,0 0,0 0,0 0,0 1,-7-1,1 0,-1-1,1 1,0 0,0 0,-4 0,0-1,1 1,0 0,3 0,0 1,-1 1,1-1,9 2,-2-2,0-1,-1 0,0 0,0 0,1 1,1-1,-1 0,-1 0,0 0,2-1,-1 0,0 1,-1-1,0 0,-6 1,0-1,-1-1,1 0,0 1,0-1,0 2,-1-1,1 2,-1-1,1 0,0 1,0 0,0-1,6 0,1 0,0 0,3-1,-3 2,-1-1,1 0,-1 0,0 0,-6 1,-1-1,1 1,-1-2,1 1,0-1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1920 631,'17'-2,"-10"1,-4 0,2 1,-2 0,0-1,0 1,3 0,-3 0,-6 0,-3 0,3 0,-3 1,2-1,1 0,0 0,-1 0,0 0,1 1,0-1,7 0,1 0,-1 0,6 0,-7 0,0 0,0 0,0 0,0 0,-7-1,0 1,-1 0,1 0,1 0,0 0,-1-1,0 0,1 1,0 0,7-1,1 1,-1 1,1-2,0 1,0-1,-1 0,-1 0,0 1,0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793,'-13'2,"10"-2,0 1,0-1,0 0,7 0,1 0,7 1,-8-1,4-1,-5 1,0-1,0 1,2 0,-2 1,-8-1,0-1,1 1,0 1,-2 1,0 0,3-1,0-1,6-1,1 3,-1-2,0 1,1-1,-1 0,0 0,0 0,-4 4,-1 0,-2-2,1-3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2611 823,'14'-1,"-10"1,-1 0,0 0,0 1,0-2,-7 0,1 1,-2 0,-4 1,6-1,-2 1,2 0,8-1,4 0,-6 0,1 0,-1 1,0-2,0 1,-8-1,2 0,-4 0,4 0,0 2,0 0,6-2,1 0,-1 1,0-1,0 1,0 0,0 0,0 0,0 1,-6-3,-1 0,1-1,0-1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1174,'16'7,"-13"-6,3 3,-3-2,0 1,2 2,-2-2,-1 0,0 0,0 0,1 1,-5-1,-1-4,0 0,-1-1,1-1,-4-2,4 2,0 1,-1-1,0 1,1 0,0 2,6 2,5 3,-4-2,-1 0,4 1,-5-1,1-1,1 0,-1-1,0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1145,'-3'33,"2"-20,0-4,1-4,-1 3,1-4,-1 0,0 1,0-2,0 1,0 0,0-8,1-1,1 1,-1 1,2-1,0 0,-1 1,2-1,0 0,0 3,0 0,1 2,-2 2,0 1,-2-1,-1 1,-3 3,1-2,2-2,-3 4,2-3,0-1,0-7,2-1,0 1,0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2689 1342,'2'19,"1"-15,5 2,-3-2,-2-2,1 1,1 1,-3-1,0 1,0 0,-2-1,0 0,-3-5,-6-3,5 3,0 0,0 0,1 0,-4-3,4 3,-2-3,3 2,-1 1,6 8,0-1,1-1,-1 0,-1-1,0 0,0 0,-1 0,-2-8,-1 1,0 1,0-1,0 0,7 6,-1 0,0 1,0 0,-1-1,-1 1,3 6,-3-5,0-1,3 4,-1-3,-1-5,-2-4,0 1,0-1,-1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1376,'-21'3,"11"0,6-2,1 0,0 1,-2 3,1 1,2 2,1-4,-2 10,5-7,-1-4,2-1,1 2,1-3,-2 0,0-1,0 0,10 0,-10-1,1 0,0-1,0 0,-1 0,0-2,-3 1,-2-1,0 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433,'3'16,"-3"-13,0 0,0 2,-1-1,0-1,1 0,0 0,-1 4,1-4,-1 0,1 0,-1 0,1 0,0 0,3-3,0 0,0-1,0 0,1 1,-1-1,0-1,1 1,0-1,-1 1,0-1,-1-1,0-1,-2-1,0 2,-1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434,'17'0,"-14"-1,0 1,1 0,-1-1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580 980,'-14'66,"13"-63,-2 1,1-1,-2-2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457,'2'0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466,'-2'20,"2"-16,0-1,0 3,0-2,1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2409 392,'0'21,"0"-16,-2-1,1-1,0 1,-2-4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2373 459,'15'-1,"-12"1,2-1,-2 0,0 1,0 0,0-1,-7 4,-6-1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1332,'-9'13,"8"-9,1-1,0 1,0-1,1 5,0-5,1 2,0-2,0 1,1 0,-1 0,0 2,1 0,-1-1,0 0,1 0,-1-1,3 1,3 1,-5-5,0 0,2 0,-1 0,0 0,5-2,-5 1,-1-1,1 0,1-1,-2 1,1-1,1 0,0 0,1-1,5-3,-7 1,0 1,0-1,0 0,5-8,-6 10,1-1,-1 1,1-1,2-2,-3 1,0 0,-1 0,0 0,-1 1,0 1,0-4,-1 3,-1 0,-2 0,0 3,1-2,-1 1,-1 0,-3-1,4 1,0 0,-1 0,0-1,-7-2,7 4,-1 1,-1-1,-1 1,-3 1,6 1,-1-1,0 2,2-1,-1 1,0 0,0-1,0 0,-4 3,5-3,0 0,0 0,0 0,0 1,0 0,1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1748 1323,'-16'42,"13"-38,-1 5,2-3,1-2,1 2,2-3,2-2,-1-2,3-1,-1 1,-1-1,3-2,-3 2,2 0,-1 1,-2 1,0-1,0 1,0-1,-5-2,-1 1,-2-2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1329,'24'-3,"-19"3,-2-1,3 0,-3 1,0 0,-7 3,1-1,0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1369,'30'-9,"-26"7,-1 1,0-2,-1 0,-1 0,-1 0,-2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1381,'-4'15,"4"-10,-1-1,2 4,-1-5,1 0,-1-6,0-1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1280,'-3'15,"3"-12,-1 0,0 0,0 3,0-2,0-1,1 0,0 1,0-1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599 916,'11'53,"-11"-47,1 9,-1-11,1 5,-1-5,0 0,0 2,1-2,0-1,1 0,1 0,0-2,0-2,0-2,-1 0,1-2,-2 2,1 0,0 0,1 1,0-3,0 1,-2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1426,'-17'7,"12"-5,0 1,1 0,0 1,0 1,-1 1,1 0,0 0,-1 0,-1-1,1 0,-2 1,2-1,-1 2,2-1,-7 10,8-12,0-1,0 0,0 0,0 0,0-2,-9 0,8-1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1528 1608,'-12'-10,"8"10,0 2,1 0,0 1,1 1,0 1,1-1,1-1,-1 5,1-4,2 0,1 1,0-5,0 0,0 0,0-1,4-3,-3-1,2-2,-4 1,0 2,-1 1,1-1,0 0,1 0,-5 7,1 1,1 0,3 10,-1-10,0-1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1563,'-15'44,"15"-38,0 0,0 0,1 6,-1-8,0 1,0 0,1 1,-1-1,1 1,1 5,-2-8,1 5,1-5,1-1,1-1,-1-1,0-1,0 1,1-1,-1 0,1 1,-1-2,0 1,0 0,1-3,-1 2,1-3,-1 1,-1 1,0 0,0 0,4-7,-3 6,0 0,4-6,-6 7,0-10,-1 9,-1-1,-1 0,-4-8,0 0,4 8,-4-10,2 7,0 4,-1 1,1 2,0 2,0-1,0 1,0 1,-1 1,1 1,-2 8,3-7,0 0,-1-1,0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1437,'-7'25,"6"-20,1-1,0-1,0 10,0-9,-1 0,1 1,-1 0,1 0,-1 5,0-6,-2-2,-3-10,4 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1689 1594,'15'-1,"-11"1,0 0,0 0,-1-1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1702 1546,'1'45,"-1"-42,1 1,-1-1,0 1,0 0,0 0,1 1,-1 10,0-11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1565,'-22'10,"21"-7,-1 1,0 1,1-1,-1 4,3-5,-1 1,0 0,1 1,-1 1,3 5,-2-7,4 6,-1-6,0-2,-1-1,0 1,3-2,-3 1,3-1,-3 0,1 0,0-1,-1-1,1 0,0 0,0-2,0 0,2-4,-4 5,0-2,1-5,-1 6,0-4,-1 5,0 0,-1 0,1 0,-1-6,0 6,0 0,-1-1,0-4,-6-5,3 10,-1-1,-7-2,8 5,1 1,0 0,-3 1,-2 5,5-4,-3 2,2-2,0-1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1405,'15'18,"-12"-15,0 0,1 1,-1-3,1 3,0-1,-2 0,0 0,1 4,-1-3,-1-1,3 10,-2-8,1-1,2 7,-2-4,-2-3,1-1,-2 0,0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1557,'17'-3,"-12"3,3-1,-4 2,3-1,-4 1,7-1,-6 1,-1-1,0-1,-6 3,-1-1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1889 1554,'5'39,"-5"-35,0-1,4 8,-3-5,1-1,-1-1,0 5,-1-6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591 912,'2'0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1366,'24'10,"-20"-7,3 1,2 1,-1 0,-4-2,0 1,-1 0,0-1,1 0,0 0,-1-1,0 0,1 0,0 0,0 0,1-1,4 2,-4-1,-1-1,-1 1,1-2,0 1,-1 0,6 3,-6-3,0 0,0 0,0 0,1 0,-1 0,0 0,2 1,2 0,-3 1,-1-1,-2 1,5 4,-4-3,0-1,-6-3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1527,'-3'23,"3"-19,-1 1,1-1,-1 2,1-2,0 0,0 5,0 1,1-5,0-2,2-1,0-2,0-1,3 0,-1-2,0 1,-2 2,8-4,-7 1,0 1,0 2,-1-1,-3-2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1519,'14'-2,"-11"1,1 1,1 0,0 0,-1 1,-1 1,0 0,-4 1,-4 0,2-1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1546,'24'-2,"-18"2,-1 0,0 0,1-1,-3 1,0-1,-1-2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1459,'-4'39,"4"-33,0-2,-4-9,2 2,0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1778 1427,'4'28,"-3"-24,-1 0,0 0,1-1,0 3,0-3,1 5,-1-5,-1 1,1 6,0-3,0-2,0 1,-1-1,1-1,-1 0,1 8,0-8,0 1,0 7,0-4,-1-4,0-1,1 8,0-8,-1 0,1 2,-1-1,0 1,0-1,1-1,-1 0,-1 2,1-2,0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1615,'1'17,"-1"-14,0 0,0 0,0 1,0-1,0 0,0 1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1696,'-9'13,"8"-5,0-5,1 0,0 1,-1 0,0 2,0-3,1 1,0-1,4-1,-1-1,0-2,3 1,-2-1,-1 1,1 0,1-2,-2 2,1-1,0 0,-1 0,-12-10,5 7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1699,'14'-3,"-11"2,0 1,1 0,-1 0,0 1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1699 1711,'22'1,"-17"-5,-2 0,-1 1,0-1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611 960,'28'-22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1645,'2'16,"-2"-11,0 0,1-2,-1 2,0-2,1 0,1 3,0-2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1760 1736,'-3'-14,"3"17,3-2,-2-4,0 0,-2 0,-2 0,2 6,1 0,1 0,1 0,1-3,-2-4,1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1704,'1'18,"0"-11,-2-2,1-2,1 1,-2-1,1 1,0-1,0 1,1-7,0 0,1 0,-2 0,3-5,-2 4,0 0,0 1,0 0,1 0,4-6,-5 6,1 0,1 2,0 4,-2 1,1-1,-1 1,0 0,0 1,-1-1,1 7,-1-7,-1-1,1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1820 1757,'18'0,"-15"0,0-1,0 1,0 0,0 0,0 0,0 0,-3 3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1793,'35'2,"-32"-1,0 0,0 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1927 1767,'14'-2,"-8"1,-3 1,0 0,1-1,0 1,-1 0,0 0,0 1,-7-2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1937 1746,'4'14,"-3"-6,-1-2,1 2,-1-5,1 0,-1 1,1-1,-1-6,-1-1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1733,'-9'19,"8"-16,0 0,0 1,1-1,0 1,2 12,-2-13,1 0,0 0,1 1,-1 0,2 0,0-2,0 1,1 0,-1-1,0-2,3 1,-2-1,-1 0,1 0,-1 1,1-2,-1 1,0 0,0-1,2 0,-2 0,1 0,0-1,2-1,-2 1,-1 0,0 1,9-7,-8 3,-2 2,3-8,-3 5,-1 3,-1 0,2-2,-2 2,0-5,0 3,-1 0,0 1,-1 1,0-4,-2 2,0 1,1 2,-1 1,-1 0,2 0,-1 0,1 1,-2-1,2 1,0 1,0-1,-5 1,4-1,-1 2,1-1,0 0,1 0,0 1,2 1,1 0,1 2,0-1,0 1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1771,'-2'16,"2"-13,-1 1,1-1,0 0,1 0,-1 1,0-1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1824,'-9'14,"9"-11,-2 1,0 1,-1-2,1 1,-2 0,0 1,0-1,1-1,0 1,2-1,-1 1,1 2,-1-1,1-2,1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660 926,'17'36,"-17"-40,1 0,-1 1,1-1,-1 1,1-5,-1 4,1 1,1-10,-2 10,1 0,-1-1,2 8,0 1,-1 0,1 2,-1-2,7 15,-4-7,0 1,-2-4,-1-6,-1-1,0 0,-2 5,-1-7,-1 1,1-1,-7 1,5-3,0-1,2 0,-1 0,1-1,-3-5,2 4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1908,'-13'-4,"10"3,0 1,0 1,0 0,-1 1,1 1,2 1,0 0,1 0,1-1,1 1,0 0,0 0,1-2,0-2,2-3,-2 2,1-3,-1 1,0-3,0 2,0 0,-2 1,-4 1,3 6,1 0,1 0,-1-1,1 2,-1-2,0 0,1 3,-1-2,0-1,0 0,1 2,-1-2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1892,'-20'3,"20"0,-1 0,-1 5,2-5,0 1,1-1,-1 0,1 1,0-1,0 0,0 0,0 1,0 1,1 0,0-2,0 1,1-1,2 1,0-1,-1-1,1 0,0 0,-2-2,2 1,2-1,-4-1,0 1,0-1,0 0,0-1,0 0,0-1,-1-4,-1 4,0-5,-1 3,0 1,0 0,1 1,-2-6,0 6,1 0,-1-8,0 7,1-1,0 1,-1 0,0-1,-2 0,-1 2,1 1,-1 1,-2-1,3 1,0 1,-5 0,4 0,0 0,0 0,1 1,0-1,-1 2,0 1,1-1,0 1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446,'-14'0,"9"-1,1 0,1 0,0 1,-3-1,1 0,1 0,1 0,0 1,-1-1,0 0,0 1,1-1,0 1,-1 0,1-1,0 0,-3 0,1 1,2 0,0-1,0 1,0 0,-2 0,-1 0,2 0,0 1,-4 0,4 1,-1-1,2 0,0 0,-1 0,-1 0,-5 1,6-2,1 1,-2 1,-3-1,4 1,-1-1,1 0,1 0,-6 0,6 0,-2-1,2 1,-1 0,0 0,0 0,1-1,0 0,0 1,0 0,0-1,0 0,0 1,0-1,0 0,0 1,-1-1,0 0,0 1,1-3,0 0,2-1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462,'-15'-7,"12"8,-1-1,1 1,0 0,-1 2,3 0,-2 0,2 1,0 5,1-5,0 0,1-1,2-1,0-2,1-2,-1 0,2-2,-1-1,0 1,0 1,-1 2,-1 5,-1-1,1 1,2 0,0-1,-1-2,-1-4,0-2,-1 1,0 1,1-1,-2 1,1 0,-1-1,-1 1,-2 0,0 1,-1 0,0-1,-1 1,2 0,-2 1,1 1,1-1,0 1,-3 1,2 1,-3 2,4-2,0 2,-1 2,2-3,0 5,1-5,0 0,1 1,-1-1,1 0,0 1,0-1,0 0,1 0,0 0,1 0,1 0,1 0,-1-2,1 0,-1-2,0 1,1-1,0-1,1-1,0 1,-2 0,1 0,-1-1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2053 606,'-2'16,"6"-16,-1-1,0 1,0-3,0 0,-5 0,-1 1,0 1,0 0,0 0,0 1,0 1,4 2,2-1,3 1,-3-3,0 1,0-2,0-1,-4-1,-4 0,0 3,1-1,-2 3,3 1,2 0,2 1,0-1,2-1,0-2,0 1,0-2,0 0,1-2,-2 0,-1 0,-4 1,0 2,0 0,-1 0,3 3,3 0,3-1,-2-1,1-3,-1 0,-5-1,-2 2,-1-1,1 1,1 1,0 0,0 2,3 1,1 0,2-1,1-1,-1-1,0-1,0 0,-4-2,-3 2,-1 0,1 1,1 0,0 2,3 1,1 1,0-1,2-1,1-1,-1-1,0-1,0-1,0 1,-2-2,-5 0,-1 1,1 0,1 1,0 1,1 3,3 1,2 0,0-3,0 0,0-2,0-1,-2-1,-2 0,-4-2,2 2,0 2,2 4,2 2,2-4,0 0,0-1,0-1,-7 1,1 0,-1 1,1 0,0 1,3 1,3-1,0-1,0-1,0-1,0 0,-2-2,-4 1,0 1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1316 89,'-14'-5,"11"5,0 0,-8 2,8 1,0 0,-1 4,3-4,0 1,0 1,0-2,-2 0,3 0,0 0,0 1,0 4,1-3,1-1,0-1,1-4,1-1,5-7,-5 5,-1 0,0 1,0 1,0 3,0 2,1-1,-2 1,-1 1,0 1,0-1,-1 3,1-3,-2-1,4-3,-2-3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1345 95,'2'0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1344 128,'20'3,"-17"-3,0 0,1 0,-1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1412 55,'-8'61,"7"-57,1-1,-2 2,2-2,-1 0,2-7,1 0,0 1,0-1,1 2,1-1,0-1,-1 3,0-1,0 5,-2 1,-1 5,0-5,-1 0,1-1,-1 0,0 0,-3-1,-1 0,2-1,-7 0,7-1,-2 0,1-1,0-1,3-1,-1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1343 92,'16'2,"-12"-2,0 1,0-1,-1 1,0 0,1 0,-1 1,0 0,-1 2,0-1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590 912,'21'-16,"-17"14,-1 1,1-1,-1 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1448 101,'34'6,"-30"-6,-7 2,-3 2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1447 130,'23'1,"-19"-1,-1-1,0 1,3 0,-3 1,0-1,0-1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1544 95,'-14'4,"11"1,1-2,1 0,-4 6,3-3,2-2,0-1,1 0,2 0,0-1,0 0,0-1,2 0,6-2,-6-1,-2 0,1 0,-2-1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1368 1269,'-16'42,"15"-38,0-1,0 0,0 0,4-1,5 0,-5-2,0 2,0-2,0 1,0 0,1-1,-1 0,1 0,0-1,0 2,3-1,0 0,-3 0,1-1,-1 1,-1-1,0 0,-2-2,0 0,-1-2,0 1,0-2,-1 1,1 1,0 1,-1-1,1 1,-1 0,-1 0,-1 1,0-1,0 1,0 1,-1 0,1 1,-1 0,0 0,1 0,-1 0,0 1,1-1,-1 1,0 0,0 0,1 0,1 3,0 1,1-2,-3-2,0-3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2224 422,'-20'0,"16"0,1 0,-2-1,0 1,2 0,-2 0,2 0,-9 0,7 0,0-1,1 1,0 0,1 0,-9 0,8 0,0 0,-2 1,1 0,-1-1,0 0,-4 2,0-1,5 0,0 0,-2 0,-7 1,8-1,-6 0,7 1,0-1,-6 2,4-2,1 0,0 0,-4 1,5-1,1 0,-1 0,-3 1,3-1,0 0,0 0,0 0,1-1,0 1,1 0,0 0,-3 1,3-1,-1 1,1-1,-1 1,0-1,0 0,1 2,0-3,0 1,0-1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452,'-14'-5,"11"6,-1 0,-1 1,2 1,-1 0,2 1,1 3,2-3,2-1,0-3,2 0,2-1,-3 0,0-2,-1-1,0 2,-1-1,0 0,-5 7,3 0,1-1,1 0,1-1,-1 1,2 0,-2 0,1 0,-2-15,-2 9,-1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416,'-28'5,"25"-3,0-1,-1 3,0 0,1-1,0 0,0 1,-1 0,3 0,-1 0,2-1,-1 0,1 1,2-1,2 6,-3-6,1 1,-1-1,0 0,1 1,3 0,-2-2,1-1,-1-1,0 1,0-1,0 0,0-1,2 2,-2-2,2 1,-2-1,0 1,0-1,0 0,3-6,-4 4,4-7,-4 6,-1 1,-1-3,-1 3,-6-7,2 4,2 3,-1-3,0 3,1 1,-1 1,-1 3,-1 2,2-1,0-1,-3 0,3-1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587,'-12'18,"13"-15,2-1,0-1,0-1,0-1,0-2,-6 0,1 0,-1 0,-3 0,3 3,0 1,0 2,2 0,1 1,0 0,1 0,0-1,2-2,0 0,0-1,0-2,0 0,-1-1,-1 0,0 0,-1 0,-1-1,-2 3,0 1,0 2,2 1,2 0,1 0,1 0,0-3,0-1,0 0,-2-2,0 0,-2 0,0-1,-1 1,-1 0,0 1,0 0,0 1,0 2,-1 3,2-1,1 1,1 0,0 1,1-2,0 0,2-2,0-1,0-1,0 0,-2-2,-4 0,1 0,0 6,2 1,0 0,2-1,2-1,0-5,-1 0,-1 0,-1 0,-4-2,1 2,-1 1,0 3,1 2,1 1,1 0,1-1,3-3,-1-2,0 1,0-1,-4-1,-3-2,1 2,0 4,1 3,0 4,2-5,3-3,0-1,-4-2,-2 3,0 1,0 1,2 1,4-2,0-2,-3-2,3 5,-3-5,-3 1,1-1,-1 1,2 5,4-2,0-2,0-1,-1-1,-2-2,-1 2,1 0,-1 8,1-1,0 0,1-1,2-2,-1-4,-4 0,-1 2,0 1,1 3,2 1,0-1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1866 1370,'29'5,"-26"-4,1 0,1 0,1-1,-2 1,1-1,-2 1,0-1,-3 3,-2 1,0 0,0 0,-2 6,3-5,-1-2,1 0,-1 1,0-1,-3 3,0-2,1-2,8-8,0-2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1302 1267,'3'22,"-6"-15,2-3,0 0,-1-1,0 0,-1 2,-2-1,0 2,1-2,0 0,0-1,1-1,-2 0,1-2,1 0,0 0,-1-2,1-1,2 0,0-3,3-1,-1 2,2-2,-1 3,-1 1,1 0,1 0,0 2,2-1,-2 1,0 0,0 0,2 8,-1 0,0 0,0-1,2 0,-3-3,1-1,-1-1,0 1,2 0,-2-1,1 2,-8-4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564,'-2'31,"2"-28,0 0,0 0,0 0,-1 4,2-3,-1-1,0 0,0 3,1-3,-2 0,1 0,1 1,-1 2,0-2,-1 0,0-1,0-6,0 0,0 0,0-4,-1-1,1 5,-2 0,1 6,2 3,0 3,0-5,0 3,0-2,0-2,-1 0,2 2,-1-2,3-3,0-3,0 1,-1-1,2 0,-1 0,0 0,-1 0,0 0,0 0,-1-2,0 0,1 2,-1-2,0 2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550,'-1'16,"-1"-11,2-2,0 0,-1 0,0 3,1-3,-1 0,1 0,4-3,0-1,0 0,-1-1,0 1,0-1,0 0,-3-1,-2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551,'16'-3,"-13"2,0 0,0 1,-10 5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564,'16'0,"-13"0,0 0,0-1,2-3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2394 518,'-2'15,"2"-12,0 0,-1 7,0-6,1-1,-2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2392 579,'6'-3,"-9"1,6 5,-3 0,-1 0,0 1,1-1,-1 2,0-2,1 0,1-12,-1 6,0-2,-1 1,1 1,-1 16,0-9,0 8,-1-7,1-2,1 0,0-6,0 0,1-2,0 0,-1 2,1-1,-1 1,1-1,1-4,-1 5,-2 8,0 5,0-7,1 1,-1-1,3-7,0-1,-1 1,0-1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2417 569,'7'2,"-4"-2,-6-3,-1 4,1-1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556,'2'17,"-2"-12,1-1,-2 0,1 0,0-1,1-7,1-5,-1 5,1-3,0 3,0 0,0 1,0 0,0 6,-1 1,1 3,-1-3,0 1,1-2,0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1922 600,'15'5,"-9"-6,-2 1,-1 0,0 0,0 0,0 0,0-1,0 0,-15-2,6 2,1 0,-5 1,6 0,1-1,0 2,-1-1,7 3,2-3,-2 0,0 0,0 0,0-1,0 1,0 0,-7 0,0 0,-1 1,0-1,1 2,-1-1,2 1,-1-2,1 1,0 0,0 1,8-2,-2-1,0 1,0 1,1-1,1 1,-1 0,-1 0,0 1,0-1,7-1,-3-2,-5-1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1908 627,'14'2,"-11"-2,0 0,0-1,1 0,1 0,-2 1,0-1,0 1,-6 0,-1 0,1 0,0 0,0 0,-1 0,-1 0,2 1,-1-1,1 1,6-2,3-1,-2 2,0 0,0 1,0-1,-1 1,1-1,-1 1,3 0,-3-2,0 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1261 1277,'13'21,"-11"-13,0-4,0-1,0 1,0 0,1 0,0 0,1 1,-1 0,0 0,-1 0,0-1,-1-1,2 0,-3 0,-1-8,0 0,0-1,-1 0,-1 1,0-2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1699 1311,'-4'21,"3"-17,-1 8,1-6,0-2,0 1,-1 0,1-1,-1 3,1 1,0-5,0 0,1 2,0-2,0 0,4 0,3-3,-3-2,1 0,-1 0,3-2,-1 1,-3 2,2 0,-2 1,5-1,-3 1,-2-1,0 2,-3-4,-1 0,-1-1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1305,'30'-10,"-25"9,-2 0,0 1,2-2,-2 2,-3 3,-3 0,0 0,0 0,-1-1,1-1,0 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1338,'32'-8,"-28"8,-1-1,4 1,-4-1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1758 1225,'0'13,"0"-9,1-1,-2 2,1 0,0-1,0 1,1-1,-1-1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1356,'1'35,"-1"-32,0 2,0-2,-2-8,1 1,0-2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1669 1449,'-9'16,"5"-5,3-8,-1 2,1-2,-1 0,1 1,0 0,0 1,0 1,0-1,0 0,0 0,0-1,0-1,-1 2,-1 2,0-7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1557 1595,'-18'12,"17"-9,1 7,0-7,0 0,0 0,0 2,1-1,0-1,1 0,-1 0,1 0,2 0,2 2,0-3,-3-1,0 0,0 0,0-1,1 1,1 0,2-1,-2 0,4-4,-6 3,2-1,-1 1,-1 0,0-1,1 1,-1-1,1 1,0-2,-1 2,0-3,1 0,-2 1,1-4,-2 0,-1-3,-1 5,-2-1,1 1,-2 1,-5-4,2 4,3 1,0 1,0-1,0 0,-2-1,3 2,0 1,-2-1,0 2,0 1,2 1,-2 0,1 0,0 1,-3 3,-3 6,8-8,1 0,0-1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1599,'17'-2,"-12"1,-1 0,0 0,-1 1,1-1,-1 1,0 0,0-1,1 1,-1 1,-6 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1631,'18'-2,"-13"1,-1 0,-1 0,0 0,3-3,-3 3,0 0,1 0,-1 2,0 5,-2-2,-1-1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1624 1627,'3'23,"-3"-20,0-6,1-1,-1-2,0 1,0 1,0 0,0-1,-2 1,1 1,0 0,1 6,0 0,0 0,0 1,1 0,-1-1,0 0,1 0,0 4,-2-4,1-6,0-3,0 1,-1 1,1 1,0-1,0 0,0 0,0 0,1 8,-1 1,0-1,1 1,-1-2,1 4,-1-4,0 3,-2 3,-1-5,0-2,-2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1290 1257,'-15'70,"13"-64,-2 8,2-8,-1 1,-2 4,3-7,-3 6,3-6,-1 1,1 0,-2 6,1-3,3-5,4-4,-3-3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1678,'-10'16,"8"-11,0 1,1 0,0-1,0 0,0 0,0 0,-1 0,1-1,-3 3,1-3,-1 0,1-2,0-2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1774,'-14'-11,"11"12,1 2,1 2,1-1,0 1,0-1,0 4,1-5,1 2,1 2,0-4,0 0,0-2,1-1,0-2,0-3,-2 1,-1 1,2-6,-2 4,0-7,-1 8,0 1,1-2,-4 9,2 1,0 5,1-6,0-1,0 0,0 0,1 1,1 0,-1-1,2-2,0-3,-3-1,-2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1432 1732,'-13'26,"11"-21,1-1,1 0,0 1,0 0,0 0,0 0,0-1,0 0,0 0,1-1,1 0,-1 1,2 3,1 4,-2-6,0 0,1-1,-1 0,2 0,0-1,-1-2,0 0,10-1,-7-1,-1-1,-2 1,1-2,0-1,-1 2,-1-2,-1 1,0-2,1 1,-1 1,1-5,-1 5,0-1,0 1,-1-1,0-1,0-1,0-1,0 0,-2-5,0 2,1 5,-1-4,0 3,1 0,-1 1,-2-6,-1 5,3 3,-2-2,-4 3,3 2,2 1,-3 4,3-2,1 2,-1 2,2 1,-1-2,-1 3,0-5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1344,'-5'17,"8"-14,0-3,-1-3,-3 0,0-1,-1-1,-1 2,2 6,0 0,1 1,1 0,2-1,0-5,-2-1,0 0,0 0,1-6,-2 6,-2 0,-1 5,0 3,2-2,1 0,0 1,2 3,0-4,0-6,-2-1,-2 1,0 0,-1 4,3 2,0 0,2 0,1-1,1-1,-1-2,-2-3,0 1,-1-3,0 2,-1 1,0 0,-2 2,0 1,1 3,2 0,1 2,0-1,2-1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1836 1332,'4'48,"-4"-45,3-7,-1 1,-1 0,1 0,-1 0,0 0,-1 0,3-7,-2 7,1-1,0 0,0 1,0 0,1 2,0 7,-2-2,-1 1,1 2,0 2,0-6,1 5,-2-5,2 3,-5-10,-1-1,0-1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2025 1173,'6'20,"-4"-16,-1-1,0 1,0 0,0-1,0 1,1 3,-1-3,0 0,2 12,-4-12,-3-10,2 2,1 0,-1 0,1 1,-3-5,3 4,0 1,-2-2,2 2,-1-3,0 3,1-2,0 1,0-1,0 1,1 0,-2-3,2 3,0 1,3 9,-1-1,-1 2,0 0,0-1,0-1,0 5,0-7,0 3,0-3,-1 0,1 1,-2-11,0 4,0 0,1-1,-1 1,0 0,1 0,2 6,-1 0,1 1,0 0,0-1,0 4,-1-4,-1 1,1 1,-1-1,1 0,-1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2103 1161,'5'46,"-4"-42,-1 1,-1-1,1 3,-1-2,1-2,-1 4,0-4,0 0,1-7,0-1,0 0,1-2,0 4,3-6,-1 5,0 1,1-1,-1 3,0-1,0 2,0 3,0 1,-2-1,-1 4,-1-4,-1 2,-1 2,2-4,-4 6,2-6,0-2,-2-1,2-5,2 1,0 0,0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1375,'7'20,"-6"-15,0-1,0 8,0-9,-1 0,-1 0,1 0,-2-6,-3-1,2 0,0 2,0-1,0 1,1-1,-3-3,1 1,0 0,2 1,-1 0,2 0,0 0,1 0,0 1,0-1,1 1,2 4,0 9,-1-6,0 0,0 5,-1-4,0 0,2 11,-2-13,0 2,-1-2,-3-18,1 2,1 8,0 1,0-1,0 1,-1-4,2 4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2693 1347,'21'40,"-18"-22,-2-13,0 0,0-1,0 0,0-1,0 1,1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2828 1385,'-17'-1,"14"1,-1 1,1-1,-4 2,4 0,0 1,0 1,2-1,1 0,0 0,1 2,0-2,0 0,0 0,3 3,1-2,2-1,-3-2,1 0,0-1,-1 0,3 0,-4-1,2-1,1-1,-3-1,-3 0,-4-1,0 3,-1-1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1445 1385,'-8'-70,"11"72,-1 1,0 1,-2 0,-1-1,-2-1,-4 7,3-5,6-8,4-4,-3 7,0-1,0 1,0 1,4 0,-4 1,0-1,0 2,-3 1,-2 3,0-1,-3 0,1-2,1-1,0 0,0 0,1-6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1479,'13'4,"-14"-7,-2 0,0 0,0 1,0 2,0 1,-1 4,3-1,3 4,0-4,2 0,-1-3,0-2,1-1,-1-1,0 0,-2 0,1 0,-3 0,-2 0,0 1,-1 0,1 0,-1 1,1 0,0 3,2 1,2 0,0 0,2 0,0-1,0 0,1-2,-1 0,0 0,0 0,0-1,-3-3,-4 1,1 1,-1 0,0 1,1 1,0 0,3 3,1 0,1 0,1-2,0-2,-4-2,-2 1,0 1,2 4,4 0,0-3,0 0,-3-4,-2 1,-1 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1669 1363,'-20'14,"16"-11,1-2,-2 3,-2-1,3-1,-10 8,11-7,-1 1,-3 3,4-4,0-1,0 1,0 0,0-1,-3 3,3-3,0 1,0-1,-1 0,0 0,2 1,-1 0,0 3,1-2,-1 1,1-1,1 0,0-1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1474,'10'2,"-7"-2,2 1,-2-2,0 1,2-1,-2 1,1-1,-1 1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1493,'16'1,"-10"-2,-3 1,2 0,0 1,-1-1,-1 0,0-1,-4-3,1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1326,'-20'5,"16"-4,0-1,1 1,-6-1,6 1,0-1,-6 2,4-1,0 0,0 0,1 1,-4 1,4-2,1 0,-1 1,-4 1,5-1,-2 0,0 0,0-1,1 0,-1 0,-7 3,8-3,0 1,0-1,0 0,-10 5,9-5,-4 3,5-2,1 0,0 0,-1 1,-3 4,4-2,0 0,-1-1,1 0,-1 0,-1 0,1 0,0-1,-5 8,7-7,-2 6,2-5,0-1,1-1,-2 3,1-3,2 0,3-8,-2 1,-2 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1490,'-14'-7,"12"12,1-1,1-1,0 1,0-1,1 7,0-7,1 0,1-2,0-5,0 0,-1-1,-1 1,0 1,1 0,0 0,-2 6,1 5,1-3,-1-2,0 0,2-1,0 1,0-1,0-1,0 0,0-1,-2-4,-3-5,1 5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1474,'-34'12,"31"-8,0 0,2-1,0 0,-1 4,1-1,0-2,0 0,0 1,1 4,0-4,2-1,1 2,-1-3,3 5,-1-4,1-2,4 0,-4-3,-2 0,0-1,1-1,-1-1,2-2,-2 4,0-2,0 0,0 0,2-3,-4 4,2-2,-1 1,0 1,0-7,-2 7,0-1,0 1,-2 0,-6-2,4 3,0-1,1 2,-2-1,1 0,-2 1,3 1,-1 0,1 3,0-1,-2 1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1733 1415,'14'17,"-11"-14,1 2,-3-1,1-1,-1 0,1 1,1 4,-2-4,2 1,0 0,-1-1,0-1,-1 0,-4-7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1482,'15'0,"-11"0,0 0,1-1,3 1,-5 0,2 0,-1 0,0 1,0-1,-1 1,0-1,-3 3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1483,'3'16,"-3"-11,1 0,-1 4,0-6,0 1,0 0,1-1,-1 0,1 4,0-3,-1 3,0-3,-3-5,0-2,1-1,0 1,0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1322,'17'5,"-12"0,-2-3,0 1,1 0,7 8,-9-8,2 1,1 0,-6-7,1-4,-1 1,-1-2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1540,'-2'6,"5"-8,-1-1,-3 0,-2 2,0 3,3 1,2 0,1 0,0-4,-2-2,-3 0,1 0,-2 2,4 4,2-1,0-2,-2-3,-4 3,1 3,3 0,-1 0,0-6,0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1832 1529,'0'27,"0"-19,0-4,0 0,0-1,0 0,-1 2,2-2,1-10,1-6,-2 8,0 0,0 2,1 0,0-2,0 1,1 1,0-1,0 2,0 5,-2 2,-1-2,2 6,-2-5,0 0,0 4,0-4,0 1,0-2,-2 7,0-7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1588,'4'16,"-2"-11,-1-1,0 1,0-1,0 0,1 4,0 1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1804 1712,'1'19,"0"-15,-1-1,1 5,-1-4,0-1,1 0,-1 3,0-3,0 2,0-1,-1 3,1-10,0 0,2-7,-2 6,1 0,2-2,-2 3,1 0,1 1,1 3,-3 2,1 1,0 3,-2-3,0 4,0-1,0-3,-2 2,1-3,-2-1,0-2,0-2,-3-3,2 2,2-1,0 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1690,'-4'32,"4"-25,0-1,0-1,2 9,0-9,-2 0,1-1,1 1,0 1,1 4,-1-6,6 5,-5-7,4 4,-3-2,3-1,-3-2,-1-1,1 1,3-1,-2-1,-1 1,0 0,1-2,-2 1,4-4,-4 1,2-6,-4 6,0-2,1 0,-1 1,0-6,-1 6,0 0,1 0,-1 0,0-1,-1-1,0 0,0 1,-2-3,0 1,-1 1,1 3,-6-9,1 5,3 5,1 0,-3-1,0 1,4 1,-3 1,2 1,-6 7,7-2,0-1,0 0,-1 1,0 0,2-1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1418,'13'3,"-9"-2,1 0,-2 1,0-2,0 2,0-2,0 1,0 0,0-1,1 2,-1-1,2 0,-2 0,4 1,-4-1,2 0,0 1,1 0,-3-1,1 0,0 0,-1 1,0-1,1 1,4 1,0 1,-4-1,3 1,-3-2,-1 0,0-1,1 0,0 1,0-1,1 0,0-1,0 2,-2-2,1 1,0 0,-1 0,0 0,0 0,0 1,4 0,-3 0,0-1,0 1,0-1,2 0,-1 0,-2 0,1 1,0 0,0 1,-1-1,-1 1,1-2,-1 2,1 0,0 0,0-1,1 2,-1-3,0 1,0-1,0 0,0-1,0 2,0 0,0-1,0 1,-6-1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1486,'2'16,"-2"-13,1 1,-2 4,1-5,-1 3,0-2,0 1,0-2,0 0,0 0,0 0,0 0,0 0,1 0,-1 0,-1 1,1 1,1-1,-1-1,4-2,2-1,-2 0,1 0,1 0,-1-1,0 0,0 0,2 0,-2 1,0-1,1 1,-2 1,1-1,-1 2,-4-8,-1 2,-1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2159 1473,'14'3,"-11"-2,0 0,0-1,0 0,4-1,-3 1,0 0,0-1,0 2,-1-1,0 0,-5 3,-1-3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2173 1513,'29'0,"-25"1,4 2,-5-3,0 2,1 0,-1-1,0 1,0 1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1552,'19'5,"-16"-4,0 1,1 3,-2-2,-2 1,0-1,-1 0,-1 0,-4 3,3-4,0 1,-1 0,1-1,8-2,-2-1,0 1,1-1,5 1,-5-1,-1 1,0 0,0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1299,'-21'32,"19"-29,-2 6,3-5,-1 1,0-1,-2 4,0-4,2-1,-1-2,0-2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2276 1386,'5'35,"-7"-28,1-4,0 1,0-1,1 0,-1 1,0-1,0 4,-1 1,1-4,-2 0,-1-2,1-2,0-2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2141 1562,'-14'11,"10"-10,0 1,1-1,-4 1,3-2,-2 2,3-1,0 0,0 1,0-1,0 0,0 1,0-1,-1 1,1-1,0 0,0 1,0-2,0 2,0-1,0 0,0 1,-2 1,3 0,-1-1,1 3,0-2,0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1643,'2'0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1674,'17'3,"-13"-3,1-1,-1 1,0-1,-1 0,0 1,-5 3,-6-1,3-3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1693,'19'-2,"-15"1,0-1,1 1,-2 0,0 2,0-1,0 1,0 1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2089 1690,'-2'15,"2"-12,0 2,0-2,0 0,0 0,0 1,0-1,0 0,-1-6,-1-14,-1 10,2 4,0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1688,'-1'16,"0"-13,1 0,-1 1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2025 1650,'-10'19,"9"-15,-1 0,1-1,1 0,-1 1,3 1,-2-1,2-1,-1 0,1 0,0 1,0-1,-1 0,0 0,0 1,0-1,0 0,4 8,-2-6,0-2,1-1,-1 0,1-1,1 0,0 0,-1 0,0 0,0-2,0 2,-1-1,1-2,0 1,-2-2,1 0,0-1,-1-1,0 2,-1-1,1 0,-1 0,1 1,1-1,-1 1,0-1,1 1,-1 0,1-3,-3 2,-1-2,-1-1,-1 0,1 4,1 0,-5-3,2 2,0 1,-2 0,2 1,0 0,1 1,-1 1,0 0,1 0,-1 0,0 1,-2 0,2-1,1 1,-5 1,4-2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1743,'-6'15,"5"-12,0 2,0 4,-1 3,1-7,1-1,0 0,-1 0,0 2,1-3,-1 0,1 2,0-2,-1 2,0-1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2006 1866,'-14'-9,"11"9,-1 1,1 1,0 1,1 2,1-1,1 0,0 2,0-2,0 3,1-3,0-1,2 0,1-4,0-2,2-5,-4 4,3-3,-2 4,1-1,-1 5,-2 4,0-1,0 0,0 0,0 4,-1-1,2-2,1-3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463 1824,'3'34,"-2"-31,0 1,2 5,-1-4,0 1,2 8,-3-9,0-2,-1 4,0-4,1-6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1977 1858,'-17'5,"14"-2,-2 3,3-3,-2 0,4 0,-1 0,1 2,1-2,-1 0,2 5,-1-5,2 3,0-2,0 1,3 5,-2 0,-1-6,-2-1,3 1,0-3,0 1,-1-3,3 0,-3-1,3-1,-3 1,6-8,-8 7,2 0,0-1,-1 1,0 0,1 0,-2-1,2-2,-2 3,-1 0,1-3,-1 3,0-2,0 0,-1-1,1 2,-1 1,0 0,0 0,0 0,-3-2,0 2,1 0,-6-3,2 4,4 1,0 0,-3-1,3 1,-1 0,1 0,-2-1,1 1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1588,'-6'13,"5"-8,1-1,-1 5,1-5,0 1,-1-1,1-1,-1 0,1 0,-1 2,1-2,-1 2,1-1,-2 3,2-2,-1-2,0-6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2177 1687,'-9'13,"9"-10,1 0,1 3,-1-3,1 2,-2-2,2 0,1 3,0-4,0 2,1-3,-1 1,1 0,-1-2,3 0,-2-1,2 0,-3 0,1-2,0-3,-2 3,1-2,-1 2,-1 0,1-2,0 1,0 0,-2 1,0 0,0 0,-1 0,-1 0,-1 0,-2-1,0 0,-3-1,4 4,1-1,-4 0,-1 1,5 2,-1 1,1 2,-1-1,2 1,0-1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1699,'21'1,"-18"-1,0-1,1 1,-1 0,0 1,-2 2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2199 1670,'1'29,"-1"-22,0 0,0-4,0 1,0 0,0 1,1 3,-1-5,-1 0,-2-8,3 0,-1-1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1581,'-11'13,"8"-9,0-1,2 0,-1 1,0 2,1-3,-1 1,1 1,-1-1,1-1,-1 0,0 0,0 0,1 0,0 0,-1 1,1 0,0-1,1 0,0 0,-1 0,1 0,0 3,-1-3,1 1,0-1,-1 0,1 2,-1-1,0-1,1 0,0 0,0 0,0 0,0 1,0 0,0 1,0-2,0 1,-1-1,1 0,0 0,-1 0,1 1,0-1,-1 0,1 0,0 0,-1 0,1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1813,'3'15,"-3"-11,1 0,-1-1,0 1,1 6,0-5,-2-2,3-8,0 1,0 1,1 1,0 1,0 0,0 1,-3 3,0 1,-1-1,1 0,-1 1,0-1,-2 0,1 0,-1-2,-1-4,1 0,1 0,1 0,0-1,0 1,1-7,0 5,1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2116 1807,'-2'25,"3"-20,0 4,0-3,0-3,1 2,0 0,-1-2,2 2,1 4,-3-6,0 1,0 0,5 1,-3-5,1 2,0-2,0-1,1 0,1-2,-2 3,-1-3,1 1,-2-1,0-4,0 3,-1 0,-1 1,1 0,-2-1,0-3,0 3,0 0,-2-3,0 3,2 1,-1 0,-2 0,1 1,0 0,0 0,-5-3,3 3,2 2,-2-2,2 2,-2 0,-1 2,3-1,0-1,-3 2,1-2,2 1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590,'-14'-3,"11"3,0-1,-1 1,0 0,1-1,0 1,0-1,0 0,0 0,-3 0,3 1,0-1,0 2,0-2,-1 1,-3 0,0 0,4 0,-1 0,1 0,-1 0,1 0,0 0,-1 0,1 1,-1-1,0-1,1 2,-2-2,2 1,-1 0,1 0,0 0,0 0,0 1,0-1,0 0,-2 1,2-1,0 1,0 0,0 0,0 0,0-1,0 0,0 0,0 0,0 1,0-1,0 1,0 0,0 0,0-1,0 1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569,'14'0,"-11"-1,4 1,-4 0,3-1,-2 1,-1-1,0 1,0 0,-8-2,2 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457 1817,'18'-7,"-13"7,-2 0,1-1,-1 1,0 3,-1 0,-3 2,0-2,0 1,0 0,1 1,-1 0,0-2,0 1,-3 2,1-3,0 0,0-1,9-1,2-3,-4 1,0 1,0-1,0 1,-1 0,0 1,0 0,0 1,0 1,-2 0,-3 1,-1 0,-3 4,5-4,-5 5,3-7,1 1,-1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581,'2'0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581,'4'6,"0"-5,2-1,-2 0,0 1,-1-2,1 1,-1 0,1-1,-1 0,0 1,-7-3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2568 551,'2'0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2569 551,'-5'10,"4"-6,-1-1,1 1,0-1,0 1,1 1,0-1,0-1,1 1,0 1,-1-2,2 0,0 0,5 1,-3-3,1 0,-1-1,-1-1,2 1,-2 0,0 0,0-1,1 0,-1 0,1 0,0-1,-1 1,0-2,0 0,3-11,-6 10,1 0,-1 1,0 0,0 0,-2-1,-2 0,1 2,-4-1,4 2,-1 1,-1-1,2 1,-2-1,2 1,0 0,-1 0,-1 1,1 1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606,'-21'21,"18"-18,0-1,2 1,0 0,0 0,-2-7,1 1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649,'-13'2,"10"1,0 0,2 0,-1 1,2 0,0-1,0 1,3-3,0 0,0-1,0-1,0-2,1 1,-3-1,2 1,-2-1,0 0,-1 0,-1 6,1 1,-1 0,1 0,1-1,2-5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629,'-14'32,"13"-28,1-1,0 0,0 0,0 1,1-1,0 0,1 0,-1 0,1 1,0-1,1 0,-1 0,1-1,0 1,0-2,0 0,3 1,-1-3,-1 1,-1 0,1-2,0 0,-1-2,1 0,-1 0,0-1,0 2,0-3,-2 2,0 1,-1-2,-1 2,0-2,-2-2,1 4,0-2,-1 1,0 1,0 0,-1 3,1 0,-6 0,6-1,-2 1,2 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2542 802,'-14'5,"9"-4,2 0,0-1,-1 2,1-2,0 1,0 1,0-1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2449 787,'3'15,"-3"-12,0 3,0-3,0 1,0-1,0 2,0 0,0-2,1 0,-1 0,0 2,0-2,0 0,0-6,1-1,0 1,-1-3,1 3,0 0,2 1,0-1,1 4,-1 0,0 1,-1 1,-4 0,-1-1,0-1,-1 2,0 0,-4 1,4-1,0 0,1-3,0-2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788,'-17'4,"15"1,1-2,0 1,1-1,0 1,-1-1,1 0,0 0,-1 3,1-2,0 2,1 0,0-3,1 0,2 3,0-2,0-2,0 1,-1-1,0 0,0-1,0 0,1 0,0 0,-1-1,0-1,4-3,-3 0,-1 2,-1-1,4-4,-3 4,0-1,0-1,-3 1,0 1,-1 0,0-5,0 4,0 0,0 0,0-1,0 2,-4-6,2 5,0 1,0-1,-1 0,-1 2,1 1,0 2,1-1,0 1,-2 1,2-1,0-1,-4 3,-2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1808,'10'26,"-7"-19,3 11,-4-13,0 1,0 0,0 0,-1 1,0 0,-1-2,1-1,-1 1,-2-10,0-2,1 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1206,'27'7,"-21"-7,-3 0,1 1,0-1,1 1,-1-1,0 0,3 0,-4 0,12-2,-12 2,0 0,1 0,0 0,1 0,-1 0,0 0,0 0,-1-1,1 1,-1 0,0 0,3 0,-2-1,0 1,3-1,-2 0,-2 0,14-4,-14 3,2-3,-3 2,6-9,-5 8,0 1,4-3,-3 4,1 0,-1-1,-1 0,0 1,1 0,-1-1,-1 0,1-1,0 1,2-6,0 0,2 0,2 0,0-1,-1-10,-7 16,2-4,-1 3,-2 2,2-2,-2 0,1 2,-1-5,0 2,0-25,0 27,0 1,0-1,0-1,-1-4,1 3,-1-2,1 4,0 1,-1 0,1-3,0 2,-1 1,1-4,0 3,0 1,0-1,1-6,0 6,-1 1,0 0,-3 6,0 2,1-2,1 1,0 0,0 0,0 0,0-1,0 0,-1 1,-1-1,0-1,0-2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885,'18'15,"-16"-12,1 3,-2-3,1 1,3 8,-3-8,0-1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617,'-14'2,"11"-2,-2 0,1 0,0 0,0 0,0 0,0-1,0 2,1-1,-2 1,-2 0,4 0,0-2,0 2,-2-1,1 1,1-1,0 0,0 2,0 0,0-1,-1-1,1-1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2686 612,'2'0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612,'0'7,"0"-4,0 1,0 0,-1 2,1-3,0 1,0-1,-1 0,1 3,-1-3,1 0,0-7,3-6,-1 7,0-1,2 1,-2 0,3 2,-2 1,-5 5,0 1,0-1,0-1,-1 2,0-3,0 1,0-2,0-3,0-2,0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2670 614,'-9'24,"8"-19,1-1,-1 1,0-1,1-1,0 1,1 0,1-1,0 1,1-1,1 0,-1-2,1 0,1-1,-2 0,1-2,8-5,-9 6,0-1,2-2,0-4,-3 5,-1-1,0 1,0-1,0 0,0-1,-1 2,-1 0,-2-2,-1 2,1 1,0 0,-1 0,-3-2,4 2,0 0,-2-1,1 1,-1 2,0 2,-2 2,4-3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671,'14'11,"-10"-8,4 7,-5-6,1 0,-2-1,2 1,-1-2,1 1,-1-2,2 3,-2-4,1 3,-1-2,4 3,1 2,-5-2,1 0,1 5,-3-5,0-1,-4-6,-1-3,1 3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783,'-17'-5,"13"5,0 1,-1-1,1 3,-1 1,2 2,3 0,0 1,0-4,1 0,0 0,2 0,0 0,1-1,3-1,-3-1,-1 0,0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765,'-21'20,"19"-16,1 2,0-2,0 5,1-5,0 0,0 0,0-1,0 1,0-1,1 0,1 0,0 0,10 4,-8-7,0 0,0 0,4 0,3-3,-8 2,0 0,0 0,0 0,0-1,0 1,9-5,-6 3,-1 0,0-1,-3-1,-2 2,0 0,0 0,-4-6,2 6,-12-9,11 10,-6-5,2 2,-1 0,0 1,4 3,-2 0,1 1,1 0,-1 1,2 0,-1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802,'16'4,"-13"-3,0 0,1 0,0 0,2 0,-1 0,-1 0,-1 0,-10-4,4 2,0 0,-2 0,-1 0,2 0,1 1,0 1,-2-1,-1 0,3-1,19 0,-12 0,1 1,-1-1,0 0,-1 1,0 0,3 0,-3 0,0 1,-9 2,2-3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520 1800,'40'64,"-38"-59,0-1,0 2,-1-2,-2-9,0-4,0 5,-2-4,1-1,-1-2,2 5,-2-5,0 2,1 5,0-10,0 3,1 0,1 8,0-1,3 6,1 3,-1 2,2 7,-3-9,3 5,-3-7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832,'2'0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2579 832,'12'3,"-9"-2,0-1,0 0,0 0,1 0,-1 1,0-1,0 0,0 1,0 0,0 0,0 1,0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1316 89,'-14'-5,"11"5,0 0,-8 2,8 1,0 0,-1 4,3-4,0 1,0 1,0-2,-2 0,3 0,0 0,0 1,0 4,1-3,1-1,0-1,1-4,1-1,5-7,-5 5,-1 0,0 1,0 1,0 3,0 2,1-1,-2 1,-1 1,0 1,0-1,-1 3,1-3,-2-1,4-3,-2-3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1345 95,'2'0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1344 128,'20'3,"-17"-3,0 0,1 0,-1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1412 55,'-8'61,"7"-57,1-1,-2 2,2-2,-1 0,2-7,1 0,0 1,0-1,1 2,1-1,0-1,-1 3,0-1,0 5,-2 1,-1 5,0-5,-1 0,1-1,-1 0,0 0,-3-1,-1 0,2-1,-7 0,7-1,-2 0,1-1,0-1,3-1,-1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1343 92,'16'2,"-12"-2,0 1,0-1,-1 1,0 0,1 0,-1 1,0 0,-1 2,0-1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1448 101,'34'6,"-30"-6,-7 2,-3 2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1447 130,'23'1,"-19"-1,-1-1,0 1,3 0,-3 1,0-1,0-1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1544 95,'-14'4,"11"1,1-2,1 0,-4 6,3-3,2-2,0-1,1 0,2 0,0-1,0 0,0-1,2 0,6-2,-6-1,-2 0,1 0,-2-1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1538 1142,'-29'118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1419,'15'-6,"-11"3,1 1,1-1,-3 1,9-3,-9 4,3-2,-3 2,3-1,-2 0,-1 1,-3 4,-3 1,0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1798,'6'19,"0"-6,0 1,-4-9,0 1,1-1,-1-1,0 0,2 6,-2 0,0-2,-2-3,-1-8,-1-10,1 7,0 2,-1 1,1 0,-1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1796,'31'-18,"-28"18,-1 3,-1 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1558 1357,'-5'17,"5"-14,0 0,0 1,0-1,-1 0,1 1,0-1,0 1,0-1,-1 0,1 0,0 0,0 0,0 2,-1-2,1 1,0-1,0 1,0-1,1 0,0 2,0-1,0-1,1 0,0 0,0 0,2 0,1 1,-2-2,1 0,0-1,0-1,-1 2,1-2,-1 1,1-1,-1 0,2 0,1 0,-3 0,5 0,-5 0,4 0,0 0,-4 0,3 1,-3-1,1 0,0 0,1 1,-2-2,5 2,-5-1,2 1,-2-1,1 0,0 1,-1-1,1 0,-1 0,3 0,-3 0,1 0,1 0,0 0,-1 0,-1 0,1 0,-1 1,4-1,-4 0,0 1,0 0,1 0,-1 0,0-1,1 1,-1-1,0-1,0 0,0-1,0 0,1-3,-4 2,1-1,-1 0,1 1,-2-10,1 10,-1-1,-1-4,2 4,-3-2,1 2,0-6,1 4,0 1,0 1,-1-7,1 6,0 2,0-3,-1 3,-1 0,0 1,0-1,0 2,-4-2,3 2,1-1,-2 0,-2 0,0 1,2-1,-1 2,1-2,-3 1,0 1,2 0,1 0,-3 0,-2 1,4 0,0 0,-4 2,5-2,0 1,-1-1,-1 3,1-3,1 0,0 0,1 2,1-3,0 1,0 0,0 0,-1-1,1 0,-4-17,6 12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1653,'-8'14,"8"-10,-1 1,1 4,1-6,-1 3,1-2,0 1,0-2,0 1,1 4,0 9,-1-14,0 2,0-2,3-1,0 0,0 0,0 2,-1-3,0 0,0 1,2-1,-2 0,2 0,-1 0,2 0,-3-1,0 1,2-1,-1 1,-1-2,0 1,2 1,1-1,-3 1,1-2,1 0,-2 1,0-1,2 0,0-1,-2 2,1-1,0 1,0-1,0 1,0 0,-1 0,0-1,0 1,1-1,-1 1,0-1,2 0,-1 0,-1 0,0 0,4 0,-3-1,0 1,-1 0,1 1,-1-1,0 0,0-1,1-2,-2 0,-1 0,-1 0,1-1,0 1,0-2,-1 1,0 2,0 0,0 0,0 0,0 0,1 0,-1 0,-1-1,1 1,0-2,-1 1,0 0,0 1,0 0,-2 0,1 0,-1 1,0-1,0 2,-1 0,-9-3,9 3,0 0,1 1,0-1,0 0,-1 1,-3-1,4 0,-1 1,1 0,-2 0,1 0,-3-1,4 1,0 0,-2 0,1 0,1 0,0 0,0 0,-1 0,1 0,-5 0,5 0,0 0,-2 0,1 0,0 0,1 0,0 0,-1 0,1 0,0 1,0-1,0 0,-1 0,1 0,-1 1,0-1,0 0,-2 1,3-1,0 0,-1 1,1 0,0-1,0 2,0 0,0-2,0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855,'14'4,"-11"-4,0 1,6 1,-4-1,1-1,-3 0,1 1,-1-2,0 2,0 1,-7-4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1363 872,'0'21,"1"-18,-1 0,0 1,0 4,0-4,0 0,0-1,0 0,0 1,0 0,-1-1,1 1,0-1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1404 878,'28'-5,"-26"2,-3 0,-2-1,0-1,2 2,-1 0,2 0,3 0,1 0,-1 2,1-1,0 2,-1-1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883,'1'17,"-1"-13,0 0,0 0,1 0,-2 0,2-1,-1 1,1-1,0 0,1 0,0 0,1-1,0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885,'19'1,"-16"0,0-1,0 0,0 0,0 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600 1840,'50'-18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872,'2'14,"-1"-10,-1-1,0 0,0 0,1 0,-1 0,0 0,0-7,0 1,0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843,'20'3,"-14"-3,-3 0,0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849,'5'34,"-5"-29,0-1,1-1,-1 0,0 5,1-4,-1 0,0 5,0-5,1-1,0-13,-1 5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831,'21'3,"-18"-3,-2 3,-1 1,-2 1,1-1,0-1,0 2,0-1,1 0,0-1,1 2,1-1,0-1,2-1,0 0,-1-2,0 1,0 0,-9 3,2-1,0 0,4 0,10 3,-7-4,0 0,2 2,-1-1,-1 0,-1 0,-1 0,-2 1,-5 2,1-4,0-1,-4 0,5-1,0-1,-1 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1422 951,'18'4,"-12"-5,-3 2,2-1,-2 0,0 0,5 0,-4-1,0 1,-1 0,2 0,0 1,2 0,2-1,-6 1,5-1,-2 1,-3-2,1 1,1 0,-2 0,2-1,0 1,-2 0,0 0,0 0,5 0,-4 0,-1 0,1-1,-1 1,0 0,0 1,0-1,0 0,0 0,2 0,0 0,-1 0,-1 0,5-1,-5 1,2 1,0-2,-1 1,1 0,-1 0,0 0,-1 0,1 0,-9-3,2 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866,'0'15,"1"-12,0 0,2-1,0 0,0-2,1 2,3-2,-3-2,-1 0,0 0,0-1,-2 0,-1 0,-2 0,1 0,-2 0,1 0,-2-1,1 2,-2-1,-1 2,3 0,-1 2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904,'-1'15,"1"-12,-2 0,0 1,1-1,0-7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840,'7'45,"-8"-41,1-1,0 2,0-2,0 2,0-1,0-1,0 1,0-1,1 2,-1-2,2-6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1839 888,'2'26,"-2"-23,-1 1,0-1,-2-1,3-10,1 4,0 0,0 0,2 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853,'29'-2,"-26"4,0 0,-1 1,-2 0,0 0,-1 5,0-5,-2 2,0 0,-4 1,3-1,1-3,1 1,7-1,3-1,1-2,-5 1,1 0,1 0,-3-1,0 0,-3-2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2690 1562,'45'-20,"-42"19,3 0,-3-1,1 1,1 0,1 0,-3 0,-6 3,-3-4,3 0,0-1,0 0,0-1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1948 917,'-13'27,"17"-30,1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869,'6'14,"-5"-11,1 0,-1 1,-1-1,2 1,-2 1,0 2,-1-4,1 0,0 0,-2-6,2 0,-1-4,1 3,0 0,1 1,-1-2,2 0,-1 2,1-1,0-1,1 2,1-2,1 3,-2 1,1 2,2 6,-5-4,0 2,1-2,1 11,-3-10,1-1,-4-2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1276 1014,'25'1,"-22"0,0-1,2 0,-1 0,0 0,1-1,-1 1,-1 1,0-1,0 1,-6 1,-1-5,1-3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1323 1013,'1'34,"-1"-31,1 2,-1 0,1-2,-1 1,0 3,1-3,-2 0,1-1,0 0,-3-3,1-3,-2-4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1188 1000,'13'10,"-10"-12,0-2,-1 1,1 0,-4 0,0 0,-3-3,0 3,1 0,0 3,-1 0,0 0,1 1,0 0,0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1235 1005,'2'0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1005,'-4'37,"7"-34,1 0,-1-1,0-3,0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1432 1002,'3'41,"-3"-38,0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1060,'7'19,"-8"-22,0-1,0-1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1478 1045,'8'14,"-7"-11,-1-6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1515,'3'15,"-1"-6,-2-5,1 0,-1 9,0-8,0-1,0 6,-1 0,1-6,-2 1,1-2,-2-3,0-1,-2-2,1 1,5-1,2-2,0 3,1-4,-1 4,0-3,0 1,0-1,0 2,3 1,-2-2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1057,'2'0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1097,'11'14,"-9"-11,0 0,0-6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1530 1037,'33'-2,"-30"2,0 0,3-1,-3 1,0 0,0 1,0 1,-2 1,-4-3,-3 1,3 0,0 1,2 1,0 0,1 0,2 7,-1 0,0-4,-1-1,1 5,1-3,-1-3,-1-1,1 0,-1 0,1 2,-1-2,0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1076,'19'-2,"-16"1,0 1,1-1,-1 1,0 1,2 2,-2 0,-1 0,-1 0,-6-1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1050,'13'31,"-12"-27,0 0,0 0,0 0,0-1,2 8,-2-4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1053,'26'-4,"-23"4,1-1,-1 0,1 0,0 0,-1 1,0 0,0 0,0 0,0 1,-7 1,1-2,-1 0,0 1,1 0,0 2,4 1,2 0,-2 0,1-1,0 9,-1-8,-1-1,1 3,0-3,-1 6,0-5,0 3,0-4,-2 1,-1-8,1 1,-4-2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1179 1163,'13'0,"-10"1,4 0,-4 1,1-1,-2 2,-2 3,-3-1,1-2,0 0,-6 3,2-2,1-2,2-1,0 0,0 2,9-3,-2 0,3 1,-3 0,-1-1,2 2,0-1,-1-2,0 1,-1 1,0-2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1175,'11'20,"-11"-17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1256 1226,'7'14,"-5"-8,-1-3,0 0,0 0,2-5,-2-4,0 2,-1 0,0 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1300 1187,'25'3,"-21"-3,1 0,-2 1,0-1,1 2,-1-2,-7 2,0-1,1-1,0 0,1 3,1 0,0 2,1 1,0-2,0 6,-1-4,1-2,1 0,-1-1,-1 5,2-3,-2-1,1-1,1 2,0 0,-1-2,1 0,0-8,0-6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2792 1487,'-19'52,"22"-53,2 0,-2 0,0-1,1 1,-1 0,0 0,3 1,-3-1,-3 5,0 0,-1 0,1 0,-1 5,0-4,-1 7,1-7,0-1,-1 4,2-4,-1 0,1-1,-2 1,2-1,4-11,-2 5,1-3,-1 2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1362 1218,'18'-2,"-13"2,-2 0,2-1,0 1,-1 0,-1 0,2 0,-2 2,1-2,0 4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1402 1205,'0'16,"0"-13,0 0,1 0,-1 2,1 0,0 0,0-1,1 6,-1-7,0 0,1 2,0-1,0-7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1435 1191,'32'8,"-29"-8,0 0,-1 3,-5-3,0 0,1 3,-1 0,2 0,1 0,1 1,0 1,-1 1,0-2,3 9,-3-7,-1-2,1-1,-1 0,0 0,-3 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1386 1279,'14'5,"-5"-4,-6-1,1 0,-1 1,6-1,-6 0,0 0,0 0,0 0,2 0,-2-1,0 1,0 0,5 1,-5-1,0 1,0 2,-1 0,1-4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1236,'17'-5,"-14"5,0 0,1 2,-1-1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1217,'3'26,"-3"-22,0-1,1 1,0 1,0-1,-2-7,1-1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1568 1203,'33'-2,"-26"2,-4 1,0 0,-1 2,-6-1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1215,'3'45,"-3"-41,0 0,0 0,-1-1,-2-3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1282,'33'-3,"-29"3,-1 1,1-1,-1-1,1 2,-1-1,0 0,6 0,-2-1,0 1,4 0,-8 1,8 0,-5 4,-7 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1243,'2'0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1503,'17'-6,"-13"5,0 0,-1 0,0 0,0 1,-2 4,-1 1,0 0,-1 3,0-4,0 0,-1 0,-1-1,0-1,-1 0,1-1,0-1,-1 0,1-4,3 1,0-3,0 2,0 1,0 6,0 5,0-4,-1-1,0 3,1-3,-1 0,0 1,0 7,-1 1,1-7,1-1,-2 4,1-5,1 0,-1 1,0-1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1828 1226,'56'4,"-51"-4,0 0,0 0,0 0,-1-1,0 2,4-2,-4 1,11-1,-6 2,-2-2,-2 0,-2-2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339,'14'-2,"-9"1,0 1,5-2,-5 1,-1 1,9-5,-9 4,5-2,-4 1,1 0,0 1,0-1,-1 1,0-1,0 1,-1 0,5-1,-2 1,1 0,-4 0,4 1,-3 0,-2 1,0-2,0 2,0-1,-9-2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2775 242,'1'13,"0"-7,-1-2,0-1,1 1,-1-1,1 0,-1 1,1 0,0-1,2-2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2798 263,'-2'15,"-2"-11,1-1,-1 0,1 1,0-3,0 2,-1-1,0 1,1-1,0 0,6-2,0 0,1 0,0 0,2 0,-1-1,-1 0,2 0,-2-1,-1 2,-12 6,6-3,0-2,-1 3,1-1,0 0,0 3,1-3,2 0,6-1,-2-1,-1-1,0 1,0 0,-6 3,-1-1,0-2,1 1,-2 2,1-2,-1 1,2-2,0 0,7-2,0 1,0 0,0 0,-1 0,0-1,0 1,0-1,0 1,0-1,0 0,3 0,-3 1,3 0,-2 0,0 0,-1 0,-1 3,-7 5,2-4,0-1,0 1,1-1,-1 0,-1 2,1-1,1-1,-1-2,-1 0,0-8,3 2,0-1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329,'4'21,"-4"-17,0 1,0-1,0 0,-1 5,0-1,0-5,0 5,1-5,-1 0,-2-5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2775 372,'-5'16,"3"-12,-3 0,2-2,0-5,3 0,-1-1,0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357,'-1'20,"1"-15,0 0,0-2,0 0,3 4,-1-4,1-2,0 1,6-1,-5-1,-1-1,0 2,0-1,0 0,0-1,1 1,-1-1,1 0,0 0,0-2,-2 0,2 0,0-1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334,'-2'20,"2"-14,0-3,0 1,0 1,-1-1,1 0,-2 5,2-6,-1 0,3-11,-2 2,1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2854 331,'6'17,"-7"-14,0 0,1 0,-1 0,0 0,-1 1,1 0,-1 9,1-9,0 0,0-1,0 2,-1-1,2-1,-1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2883 339,'24'-2,"-23"7,-1-2,0 1,0-1,-1 1,0-1,0 3,0-3,1 1,-3 5,1-6,0 1,-1-2,0-2,0-2,0 0,1-1,-1-2,1 0,0 2,1 0,2 0,2 1,2-1,-1 1,4-3,-5 3,1-1,-1 1,2-3,-3 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1554,'51'-24,"-48"23,0-1,-6 5,-1-1,0-2,-1-2,2 1,0-1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2932 290,'28'2,"-21"-2,-3-1,-1 1,1 0,-1 0,-7 3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2946 298,'0'18,"0"-13,0 0,0 0,1-2,0 1,-1 0,-1 3,0-1,1 1,0-3,-1 1,1-1,0-1,-1 0,1 1,-1 0,1-1,-1-6,1 0,0-1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327,'2'0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2999 279,'11'17,"-14"-15,0 0,7 0,-1-1,1 1,-1-1,0 1,0 0,-2 2,-2 2,-1-1,-1-1,-6 4,6-6,0-2,0 0,1-3,-1-1,3 1,-1 0,0-4,0 3,2 8,-1 1,1 0,-1-1,1-1,-1 0,0 4,1-2,-1 0,-1-2,1 1,1-1,-1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2957 320,'13'9,"-10"-6,0-1,0 1,0 0,-2 0,2-2,0-1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265,'-19'28,"14"-25,1 1,0-1,9-2,-1-2,-1 1,4-1,-4 1,0 0,0 1,-1 4,-3-1,-4 5,4-6,-2 1,-1 0,-2 1,3-3,-1 2,1-2,-1 1,2-8,3 1,-1 1,3 0,0 2,1 1,4 0,-2-1,-3 1,0 0,6-2,-4 2,-1-1,-1 1,0 0,-6 4,0-3,-2 3,1-2,1 0,0 0,-2 1,2-2,-2 3,0-1,8-2,0 0,0-1,0 0,0 0,2-1,-2 1,1 0,-9 3,1 0,1 0,-1-1,0 1,1-1,-2 1,-1 3,2-2,0 0,2-1,6-1,1-2,0 0,0-1,-1 1,3-2,-2 0,-1 1,1-2,0 1,0-1,2-1,-3 2,0-1,-1 1,-5-2,-4-1,2 1,0 1,2-1,-1 1,1-2,0 2,0 13,1-7,1 5,0-1,0-1,0 2,0 1,0-3,0-1,0 1,0 0,-1 0,0 2,-1 3,0-3,0-3,1-2,0 0,-1 2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262,'2'0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3110 287,'-6'16,"6"-12,-2 0,2-1,6-8,-3 4,2-3,0 2,2-1,-4 3,2-1,-1-1,1 1,-3 4,-5 0,-3 1,2-2,0 1,1-1,0 0,0 1,-3 3,3-3,0-1,9-1,-1-1,-2 1,1-2,-1 3,0-1,-7 1,-1 1,0 1,2-3,-1 1,0-1,0 3,9-3,-2-1,2 0,-2-1,3 1,-3-1,-5 4,-2-1,1 0,-1 1,0-1,-1 1,3 0,3 0,2-2,0 0,0-1,1 0,2 0,-3 0,0-1,0 1,0-1,0 1,0-1,2-1,-2 2,0-2,-1-1,-6-2,-2-2,4 4,-1 2,0-1,0 2,-1 4,2 0,-1 1,1-2,1 0,-1 0,0 1,2 0,-1-1,-2 8,0-4,2-4,0 0,-1 0,1 0,4-8,0 0,-1 2,0 0,0-1,1 2,1 6,0 0,1-1,-2-2,0 0,0 0,0-3,-1-1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339,'23'-4,"-20"4,0-1,0 1,0 0,-7 2,-1 2,1-2,0 0,1-1,-2 2,0 1,2-1,0 0,1 0,3 0,3-3,0-1,-1 0,1 0,1-1,0-1,-1 2,-1-1,1 1,-1-3,-7 1,-1 1,1 3,0-1,1 2,2 2,0-1,1 1,0-1,0 0,0 0,0 8,1-8,-1 0,0 1,1 2,2-3,0-5,0-1,0-1,-1 0,1-1,-1 0,0 2,0-1,0 0,0 1,-1 0,0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3208 339,'-3'12,"6"-13,0-1,1-1,0 1,-1 1,0 0,0 2,0 0,0 1,0 2,-3-1,-1 0,-4 3,-1 0,2-2,-2 3,4-4,0-6,1-1,3-2,-2 3,1 0,0 10,-2-3,1 0,-1 5,0-6,-1 3,1-2,-1-1,2 1,4-9,-1 0,-1 1,-1 1,0 0,1 0,0-1,-1 0,1 10,-1-2,-1 0,1-1,0 1,1-1,2 0,-1-1,2 0,-2-2,4-2,-4 1,1 0,0-5,-3 3,-2-2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1521,'3'24,"-3"-21,0 0,0 0,0 2,0-1,-1 1,0 2,0-3,0-1,0-6,1-7,-1 1,1 2,1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978 895,'7'16,"-5"-9,0-1,1-1,-1-1,1 0,-1 0,0 0,0 0,0-1,1 1,-1 0,0-1,0 0,-1 0,3 2,-1-2,-1 0,1-1,2-1,-2 0,0-2,0-1,-1-1,7-17,-4 9,-1 6,-1-2,1 0,1-3,5-6,-5 8,4-7,-5 7,0 0,0 0,3-4,-3 8,13-12,-13 13,0-1,-1 1,4-5,-3 7,-1 4,-5 4,0-4,-1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3026 899,'8'26,"-8"-23,1 0,1 2,-1-1,1-1,-1 2,1 0,-1-1,0 0,0-1,0 2,0-1,-1-1,0 0,1 0,0 1,0-1,0 1,0-1,-1 0,3-3,0-2,1-2,-1 0,1-3,0 0,1-1,1 1,-2 0,0 1,4-9,-4 7,0 0,-1 1,1 1,4-5,-4 7,6-6,-6 5,0-2,0 1,2-3,-1 3,-1 1,0 2,-1 1,-1-2,-5 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929,'12'20,"-11"-16,1 0,0 1,0 1,-1-1,2 9,-2-11,1 2,-1-1,0-1,0 0,2-4,-1-2,2-2,-2 2,0 0,0 0,0-1,1 0,8-13,-6 13,0 0,0-1,-1 1,0-1,4-4,-1-1,-4 3,8-6,-8 10,1-1,1-1,1 2,-2-1,-4 0,-17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1652,'-9'-18,"10"15,0-1,1-4,0 4,-1 1,2-3,1 2,0 0,1 1,-2 1,0 1,0 0,1 1,-1 1,0 2,0 0,0-1,-2 2,0 0,-1 5,0-5,0 0,-1-1,1 1,0-1,-1 1,-1 1,2-1,-1 0,0 0,0 0,0 4,1-5,-1 1,1-1,-1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1761 1722,'-3'-13,"1"10,-1 4,4 2,1 0,1-3,0-2,0-1,-3-1,0 1,-3 1,-1 4,0 2,3 0,3-1,1-1,1-3,-1-1,0 0,0 0,0-2,-2 1,0-1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1705,'13'10,"-12"-13,-1 0,-1 0,-2 1,0 2,4-3,-3 0,-1 5,2 1,-1 2,5-2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938,'-13'14,"12"-11,0 0,0 1,1 0,-1 1,0-1,0 2,1-3,0 0,0 0,0 0,1 1,-1 0,1 0,-1 0,0 1,0-1,0 0,0 1,0-2,0 0,0 0,2 0,-2 0,3-2,0 1,1-1,1-1,-2 0,1-1,-1 1,0-1,0 1,0-2,0 0,2-4,-1-1,-3 4,0 0,1-5,0 1,-1 3,-1-3,0 4,0-2,-1-9,0 10,0-3,-1 0,1 3,-1 1,0 0,-1 2,0 0,0 1,-1-1,-6 1,7 0,0 0,0 0,0 0,0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944,'-13'30,"13"-27,-1 0,0 2,1-1,1 0,-1-1,2 1,-1-1,3 0,-1 1,2 1,-1 1,0-1,-1-1,6 3,-6-6,0-2,1-2,-1 0,0-3,-1 3,-1 0,1 0,2-2,1-2,-1 3,0-2,-2 0,-2 0,0 0,-2-1,1 3,-2-2,-2 2,-4-2,4 4,0 0,2 2,0 0,0 0,-5 1,5-1,-4 1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1711 931,'2'0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931,'3'3,"1"-5,0-1,0 0,-1 1,0-1,3-4,-1 2,1-2,-1 3,-3 1,1 0,2-1,1-1,-2 2,0 1,0 0,0-1,0-1,0 0,-1 0,0 1,0 0,0 1,0-1,1-1,2 0,-3 4,0 0,-1 3,1-1,0 1,2 8,1 3,-4-10,-1 0,1 0,1 1,-1 0,4 14,-4-13,0-1,-1 0,1 0,-1 0,1 0,1 1,-6-10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2894 1495,'-25'62,"23"-59,-2 1,2-1,-1 0,0 0,-1 1,12-4,-5-1,0-1,5-3,-3-1,-2 2,0 1,0 0,3-1,-3 2,-4 5,-1 0,0 1,0 1,1 0,-1 0,1-1,0 0,-4 10,4-10,-1 5,1-3,1-1,-1-2,4-5,-1-1,3-1,0-2,3-2,-3 3,-1 1,0 0,-1 1,-6 1,-1 1,1 0,2 4,0 4,1-3,0-1,1 0,2-2,1-1,0-1,-1-1,1 0,3-4,-4 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1775 782,'32'-10,"-28"8,0 1,-1 0,1 0,-3 4,-4-2,-1-3,2-1,-2-3,3 2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736,'-6'43,"5"-40,1 1,0 0,-1 0,1 6,-2 4,1-11,1 0,-1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788,'24'-6,"-21"6,-4 3,-4 4,-1 0,5-2,-1-2,2 0,0 0,3-1,0-2,1-1,3 0,-3-2,-1-1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766,'-1'37,"1"-33,0 1,0-1,0-1,0 3,0-1,0-1,0-1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1864 767,'22'-18,"-18"15,-1 2,0 1,0 1,-1 2,-1 0,0 8,-1-8,2 22,-1-20,-1 1,0 0,0 0,1-1,-1 1,0-1,-1-2,-2-3,-7-5,4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788,'16'-18,"-17"24,1 3,-2-3,1-1,0-1,0 0,-1 0,9-10,-4 5,0-2,0 2,0 1,-3 3,-3 2,-5 8,5-9,1-1,-1 0,1 0,0 0,5-1,2-4,-2 0,1 0,-1 0,0 1,0-2,0 1,5-7,-6 6,0-1,3-6,-4 7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778,'8'15,"-8"-11,0 1,0-1,0-1,1 1,0-1,1 1,1-2,-1 1,2 0,-1 2,-3-2,-1 0,-2 1,0-1,-1 2,1-3,0-2,1-4,1 1,1-2,1 2,0 0,4-2,6-3,-8 6,1 0,0-1,0 1,3-9,-6 8,-2 0,-4-2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830,'40'-6,"-36"5,-1 1,5-1,-2 0,-2 1,-1-1,2 1,-2 0,0 0,2-1,-1 0,-8 4,1-4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2676 827,'-1'18,"1"-14,-1 1,2 0,-1 4,1-5,0-1,-1 0,2 1,1 0,0 0,2 0,-2-2,6 1,-5-2,0 1,0-1,0 0,0-1,0 1,-1-1,9-3,-7 1,0 0,1 0,-1 0,-1-1,1 0,1-2,-3 2,3-4,-4 2,1 0,1-4,-3 6,1 0,0-2,-2-1,-6-4,3 7,0 0,0 1,0 0,0-1,-11-4,9 6,0 0,-1 0,-3 0,5 0,0 1,1-1,0 1,0 0,0 0,0 1,0 0,-9 9,10-6,0 2,1-3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816,'-3'39,"3"-34,0 0,0 4,0-6,0 1,0-7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2029 1369,'-17'1,"14"0,-1-1,-9 4,10-3,0 1,-1 1,-1 1,4-1,-1 0,0 3,2 1,2-1,-1-3,0 0,2 1,0-1,1-2,0-1,2-1,-3 1,0-1,1 1,-1-1,0 0,-12 5,5-3,1 1,-3 1,1-1,2 2,-1 1,2-1,2 0,0 0,0-1,1 0,1 1,3 1,10-3,-9-3,0 0,-3 0,1-1,0-1,-1 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1542,'2'13,"-2"-6,1 3,-1-6,0-1,-1 2,1 0,1 0,-1 0,0-2,0 0,0-9,0 2,-1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3339 836,'-8'15,"7"-9,0 1,1-2,0-1,0 0,0 0,0-1,1 0,-1 1,1-1,0 0,0 0,2 1,0 0,3 1,7-1,-10-3,4-1,-4-1,4-1,-4 0,1 1,5-4,-6 3,1 1,0 0,0-1,-1 1,0 0,2-2,-2 1,1-4,-3 3,-1 0,0 0,-2-14,1 11,-2-4,1 7,1 0,-3-2,0 1,1 1,-1 1,1 0,0 0,1-1,-3-1,0 0,-3 3,5 1,-8 2,8 0,0-1,-1 0,0 0,-3 4,4-3,0 0,0 0,0 2,0-1,6-1,0-2,2 1,-1 0,4-1,-4 0,-1 0,0 1,0-2,1 2,0-1,-1 0,0 1,-4 2,-1 0,0 1,-1-1,0 0,-3 6,3-7,-1 2,0-1,1-1,7-1,0-1,1-1,0 0,-1-1,4-2,-5 1,1-1,-1 0,0 1,-1 0,0-1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1766,'1'13,"-1"-7,1-2,0 4,-1-5,1 4,-1-1,0-3,1 2,-1 0,-1 0,2 1,-1-2,0 0,0-1,0 0,-1 1,2 0,-1 1,1-2,2-2,0-1,6-1,-6 0,0 0,0 1,0-1,0 0,0 0,1 0,2 0,-3 0,0-1,0 2,1-1,2-2,4 1,-5 0,1 0,0 1,5-3,-6 2,0 0,1 0,0 0,1 0,0-1,-1 1,6-1,-1-1,-6 3,9-3,-7 3,0-1,-1 0,0 0,0 1,0-1,2 0,8-3,12-6,-21 8,2-1,-1-1,7-1,-1 0,-6 3,0 1,1 0,-1 0,-1-1,-1 1,9-4,-6 3,-1 0,0-2,0 1,-1 0,-1 0,1 1,1 0,0 0,-1 1,0 0,0 0,-1 0,0 0,1 1,0 0,1-1,-1 0,-1 1,0 0,0-1,-1 1,0-1,1 2,0-2,0 0,12-3,-13 2,0 1,0-1,5-1,-4 2,1-1,5 0,-7 2,-1-1,1 1,0-1,17-5,-16 6,0-1,-2 1,0-1,1 0,0 0,5-3,2-2,-6 3,0 1,-1-1,1 0,4-2,2 1,2-1,-2 2,-1-1,-7 3,0 1,0-1,0 0,-1 1,1 0,-1 0,0 0,0 0,1 1,-8 1,-4-4,0 1,2-1,-2-1,1-1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1798,'27'29,"-25"-25,0 0,0-9,-3 1,1 0,0 1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1775,'-18'35,"16"-32,-3 4,2-3,1 0,-1 2,0-2,-8 8,8-11,-2 3,9-5,-1 0,0 0,1-1,0 0,0 0,4-3,-3 1,0 0,-1 2,0-1,-1 2,0-1,-2 5,-4 1,1 0,0 0,1-1,-3 1,1-1,0 0,0 0,1 0,5-1,4-3,-4 1,1-1,1-1,-2 2,-7 3,-1 1,0 0,2 1,-1-2,2 0,1 0,6-5,-2 1,2-1,-2 1,1 0,-1 0,2 0,-2 1,2 0,-2 0,2 1,-2-1,0 2,0 1,-1 2,0 3,-2-3,0-2,0 1,-1-1,-1 0,0 0,-1-1,0-2,0-1,-3-4,4 2,0 0,0 0,1-3,0 1,0-1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2260 1855,'2'24,"-1"-21,-1 0,0 2,0 6,0-5,0-2,-1 0,1-1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2256 1874,'-11'37,"9"-32,2-2,0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1893,'3'23,"-1"-18,3 4,-3-6,1 0,1 3,-1-5,2 1,-1-5,4 0,-3 0,-1 1,-1 0,1 0,0 0,0 0,7-4,-2-3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1858,'-3'35,"3"-31,0-1,0 0,0 0,0 0,1 0,-1 1,2 1,1-4,0-4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1855,'2'26,"-2"-22,0 2,0 0,-1-2,1-1,0 0,-1 1,0 1,1-2,-2 3,0 5,0-1,1-5,1-2,-1-8,2-8,-1 9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1868,'19'0,"-15"2,-1 0,0 0,0 1,-2 1,0 0,-1-1,1 2,-1-1,-1 0,0-1,0 0,0 1,-1-1,0 1,0-1,-2 2,1-2,0-2,0-2,0-2,1 0,1 0,0 0,4 0,0 2,1 0,1-1,-2 1,2-2,-1 1,-1-1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2937 1533,'18'-5,"-14"3,-1 1,1 1,2-1,-2 0,1 2,-5 2,-5 2,-4 2,2-1,3-1,7-5,0 0,2-1,2 2,-2-1,-2 0,0 0,0 1,0 3,-3 0,-1 2,0-1,0-1,-1-1,1 0,-4 2,2-3,-2 2,1-1,0-1,0 1,1-1,-1 0,2-6,4 0,1-3,-2 4,0-1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1854,'27'0,"-24"0,0 2,-4 3,-2-2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1866,'-2'17,"2"-12,1 1,-1-1,0-1,1 0,0 6,0 1,-1-3,0-2,1 3,0-1,0-5,-2-10,0 2,1-1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2431 1894,'2'0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1874,'13'-1,"-10"1,2 0,-2 1,-1 3,-2-1,-1 1,1 0,-1-1,-1 0,1 0,-2 0,2 1,-2 1,3-2,3-2,2-1,-2 1,-1 2,-3 0,0 1,-3 2,2-3,-1 1,0-9,0 0,1 2,1 0,0 0,4 14,-2-6,-1 1,1 0,-1-2,1 0,-1-1,2 4,-2-3,2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1869,'11'20,"-10"-16,1 1,1 2,3-3,-3-5,0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2534 1861,'-11'21,"10"-18,-1 1,2-1,3-2,0-1,0-1,2 2,0 0,-2 1,0-1,-4 3,0-1,-2 3,-2 1,3-4,-2 2,2-1,-3-2,0-7,3 2,1 0,4 1,1 1,3-2,-4 2,3 0,1 1,-4-1,5 0,-4 3,-3 1,-2 0,-3 2,2-2,-3 2,1-2,1 1,-1-2,0 2,1 0,7-4,4 0,-5 0,1 1,-1-1,0 1,-3 2,-4 1,-1 0,0-2,2 0,0-1,0 1,7 0,0-1,0 0,3-1,-4 0,1 0,-1 0,0-1,5-1,-4 2,-1-1,0-1,-3-1,-1 0,-3-3,3 0,0 3,-3-3,2 3,-1 1,1 6,1 1,1 0,1 10,1-4,-1 5,-1 3,-1-12,1-1,-2-1,1-2,-1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1063,'2'14,"-2"-10,0-1,-1 3,0-2,0-1,0 1,0 0,1-1,-1 2,0 10,0-10,1-2,0 0,0 1,1-1,1 0,1-3,1 1,0-1,-1-1,0 1,4-2,-4 1,0-1,0 1,0 1,0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1074,'-1'16,"1"-13,0 0,-1 1,1-1,-1 2,-1 1,2 2,-1 1,1-6,-1 4,1-3,0-1,3-1,2-2,-1-1,-1 1,2-1,-2 0,0 1,2-1,-2-1,0 1,-2-2,1-2,-2 2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1083,'-9'19,"7"-15,1-1,1 0,-1 0,0 0,1 1,0-1,0 1,1 0,0-1,0 0,0 1,3-2,0-1,-1-1,0-2,-3-1,1-2,0 1,0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3074 1094,'1'34,"-1"-31,0 5,1-4,0-1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1516,'-6'32,"6"-27,-1 0,1 1,0 0,-1-1,1 0,-1-1,0 2,0-3,1 0,0 0,0 0,-1 1,1-1,1-8,-1 2,0-1,0 0,0 1,1 0,-1 0,0 0,1-10,-1 3,0 3,0-1,1 5,0 0,-1 0,0 0,2 0,-1 0,0 7,0 0,1 0,0 0,-1 1,2 10,-2-9,0-1,1 2,0-2,0 1,1-9,-2-1,0 0,3-28,-4 28,0 0,1-4,-1 5,0 0,2 0,-1-2,0 2,-1 0,-1 7,1-1,1 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1065,'10'42,"-10"-35,0-4,0 3,0-2,0 3,-1-2,1-1,0-1,-1 0,-1 1,-1-1,-1 1,1-2,-1 0,-1-1,-1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936 1164,'2'18,"-2"-13,0-1,0 0,0-1,0 1,1 2,-1-1,2 0,-1-2,2-1,0-1,0-2,1 0,2 0,-1 0,-2 0,1 0,2 0,-3 0,0 1,0-2,-3-1,0 0,0-2,-1 1,0 0,1 0,-1 0,0 1,-1-1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1154,'22'-10,"-18"9,-1 1,0 4,-2 1,-1-2,0 1,0-1,-1 1,1 0,-2 0,-1 2,3-3,-3 4,1-4,-1-1,1-6,1 0,0-1,0 1,0-3,-1 4,3 7,0-1,0 4,-1-1,1-1,0 0,0 4,0-5,2 9,-3-8,1 0,-1 1,1 1,0-2,-1-12,0-6,-1 9,1-1,0 2,0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1202,'13'7,"-6"-4,-4-2,0 1,0-1,6 3,-5-2,-1 1,0-1,0 0,-6-1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702 1654,'1'19,"-1"-15,0 0,0-1,-1 2,0-2,1 0,0 0,0 0,0 0,0 1,2 3,-1-4,-1 1,-1-1,1 0,0 2,0-2,1 0,2-2,0 0,0 0,0-1,0-1,0 0,2-2,-2-1,1 1,-1 0,1 0,-1 3,0-1,0 1,1 0,-9-4,1 1,0 0,1 1,-1-2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1668,'14'-9,"-10"7,0 0,-1 0,0 1,1 0,-1 0,0 1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712 1691,'25'-8,"-22"6,0 0,-1-1,0-1,1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1684,'30'-4,"-27"4,2-1,-2 1,-3-3,-1-1,-4-4,4 5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806 1650,'14'2,"-10"-2,2 0,-3 0,3-1,-3 2,1-1,-1 1,-1 3,-5 6,1-7,0 2,1-1,0-1,-3 3,0-2,1-1,1 0,0 0,5-3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1638,'4'15,"-4"-11,0 2,1 7,-1-5,0-3,0 0,0-2,0 1,1-1,0 1,1-1,0 1,3-1,0-2,-2-2,3-2,4-2,-7 4,0-1,-1-1,-4 0,-1-1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1517,'0'34,"0"-29,0 1,0 1,0-2,0-1,0 0,0 0,0 5,0-2,0-4,1 5,-1-12,0 1,0-1,0 1,0 0,0 0,0-7,0 6,0-1,0-1,-1-6,2 8,-1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872 1642,'22'-3,"-19"3,1 0,-1 1,0 0,0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1675,'17'2,"-14"-2,0 0,0 0,0-1,0 1,0 1,1-1,0 1,-1 0,0-2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950 1660,'39'1,"-36"0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959 1637,'8'18,"-3"-8,-4-4,1-1,-1 0,1 1,0 1,1 1,-2-5,1 2,0-2,-1-12,-1 5,0-1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1009 1618,'1'14,"-1"-10,0 2,1 4,0-6,0 1,-1 2,1-1,0-1,2 10,0-6,-1-5,2 1,-1-4,0 0,1-1,-1-1,0 1,1-2,1-1,-1 1,0 0,-1 0,0 0,1 0,-1 1,0 0,0 0,-7-3,1 2,0-1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1013 1631,'24'-6,"-20"6,-1-1,0 1,0 1,0 1,-3 1,-3 1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1028 1660,'46'-9,"-42"11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1114 1696,'17'-1,"-14"0,0 1,0-1,0 1,0 0,-3 3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1714,'12'0,"-9"0,0-1,0 1,3-1,-2 1,0 0,0 0,0-1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1173 1650,'22'35,"-19"-31,1-1,-1-3,-1-4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1512,'15'-7,"-10"6,2-1,-3 1,-1 1,0-1,0 1,-5 5,-1 0,1 0,-7 6,6-9,0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1212 1648,'0'17,"0"-10,0-1,0-2,0 1,-1-1,1 0,-2 5,2-6,-1 0,0 1,0 0,0 0,0 0,1 0,-1 0,0 0,-2-1,0 0,0-2,-3-5,4 1,0-6,1 4,1-1,0 1,2 0,2 1,0 4,0-1,1 1,-1 1,9 3,-9-2,1 2,-2-2,2 1,-1 0,0 1,-1-3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1675,'1'38,"-2"-34,1 0,1 0,-1 6,1-6,-1-7,0 0,0-6,-1-3,0 7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1638,'15'69,"-15"-64,2 0,-1 1,1-2,-1 1,0 0,0-2,0 0,1 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1272 1648,'2'0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1299 1634,'4'46,"-2"-42,0 0,1 0,5-1,-5-5,0-1,0-8,-3 6,1-5,-1 7,-1-2,0 1,0 1,-2 1,-3 0,3 4,3 2,1 1,0 0,1 1,0 0,0 1,-1-2,3 3,-2 0,0-5,-1 0,1 5,-1-3,0 1,0 0,-1-1,1-2,-1 1,-1-1,0 1,-2-1,-3 0,2-3,1 0,0-2,1-1,2 0,0 0,3-14,-2 13,0 1,1 0,5-5,-4 6,1 1,0-1,1 3,-2 1,-2 3,-1-1,1 1,-2 6,1-6,0-1,-1-1,0 1,-1 0,2-1,-3 4,2-4,0 1,0 2,0-1,1-2,0 0,4-5,-1 1,3-4,-2 2,-1 0,2-2,-3 1,1 0,-3 1,0-1,-2-1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1271 1681,'26'31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782 1747,'3'27,"-1"-20,-1 0,0 0,0-2,1 0,1 7,-1-5,0 0,0 0,2 8,-2-11,-7-7,2 0,1-1,0-1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1872,'9'71,"-8"-67,4-5,0-4,-2 3,1-1,0 1,0 0,-1 0,2-1,-2 1,0 1,0 0,0-2,1 2,-2-2,-1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2:13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804 1860,'41'5,"-41"-2,0 3,0 0,0-2,0 1,0-1,-1-1,0 4,-1-3,1 1,-1-2,-1-1,0-4,0-2,2 1,-2-2,0-5,2 5,0 1,0 1,-1-2,1 1,-2 2,1 8,3 3,1-2,-1-2,-1-1,5 17,-3-18,-2 0,1 1,1 0,-1 0,-1-1,2 0,-1-9,0 2,-1 1,0-1,0-1,-1-2,1 3,0-3,0 4,2 0,-2 0,3 2,0 1,0 2,1 1,1 2,-2-3,0 0,0 0,0 0,1-2,-1 1,4 2,-3-1,0 0,-1-2,0 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1562,'15'-5,"-11"4,0 0,-1-1,0 1,2-1,-1 0,-1 2,1-2,-1 2,-9-2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1956 398,'34'-11,"-30"11,1-1,0 0,3-1,-5 1,0 0,0 0,2 0,0 0,-1 1,-1 0,0 1,-6-1,0-1,2-2,-1-1,0 1,1-1,1 1,-1 0,0 0,-2 5,2 2,-1-1,-1 6,2-5,0 0,0 1,0-1,0 0,0 0,-2 4,1-3,1 1,-3 8,3-8,-1-1,0 0,0 0,-1 0,4-9,11-29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387,'3'12,"-5"-4,0 2,2-4,-1 0,-2 17,2-18,0-1,0 3,1-4,0 0,0 1,-1-1,2 0,0-10,0 2,-1-3,0 5,0-2,1 2,-1 0,0 0,1-8,0 7,1-6,-1 6,1-2,1-1,0 2,2-1,-3 3,4-4,-3 2,0 4,0-3,1 3,-1 1,-1 6,-1-2,-1 1,0-1,0 4,0 4,-1-7,0 0,1 0,-1 7,1-9,-1 4,0-1,-1-1,1-1,1 0,0 1,0-1,-3-8,-1-2,0 0,1 4,-1-5,2 3,-1-5,0 1,1 3,0 1,0-2,1 3,6-1,4 0,-4 1,1 2,1-1,-4 2,2 0,-2 0,-6 7,-1-3,-4 4,5-3,-3 2,3-4,1 0,-3 1,1 0,0 0,0-2,1 0,6-1,2-3,-1 1,0-1,-1 0,0 0,0 1,1-1,-1 0,2-1,-1 0,-1 2,-1-2,0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368,'2'0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2093 368,'28'-8,"-25"8,-1 3,-5 3,2-2,-1-1,-1 0,1 0,-1-1,0 1,0-1,0-1,0 2,8-1,-1-2,0 1,-1-1,0 0,0 0,2 1,-2 1,-4 1,-1 1,-1 0,0 1,0-3,0 1,0-5,1-2,-1-1,1-1,2 2,-1-1,1 1,-1 1,0 0,1 6,-1 1,0 8,1-7,-1 0,1 1,-1 1,1 0,0-1,-1-1,1 0,0-1,-1 0,0 0,1-1,0 2,0 0,0-2,3-13,-3 5,0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1318,'6'26,"-6"-23,0 3,0-2,-1-1,1 0,-3-1,0-3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359,'19'-5,"-16"5,0 0,0 1,-1 2,-1 0,-2 1,0 1,0 0,0 0,0-1,-1 1,1-2,-6 7,2-5,-4 2,5-3,1-4,0 3,-2-1,3-5,1 0,1-1,0 0,4-5,-2 4,2 1,-1 0,0 0,0 2,0-1,0 1,-5 6,-1 3,1-2,0-1,1-1,-3 5,1 1,0 2,0 3,2-10,0 1,0-1,0 0,2 1,2-4,0-2,0 0,7-2,-5 0,-1 1,3-3,-4 2,3-5,-4 4,2-6,0 4,-1 1,-1 1,1 0,-6 2,-2 2,0 1,0 1,0 2,2 0,0 2,2-1,-2 10,3-10,0-2,0 2,2-2,1-1,0-1,1-1,1-1,2-2,-3 0,1-2,-3 1,-1 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2250 350,'2'0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350,'-27'22,"24"-19,1 0,3 0,0 2,0 0,0 0,-1 3,2 1,-1 7,-1-11,0 10,0-12,0 1,0-1,-1 6,2-22,-1 8,0 1,-1 0,1 1,-1-5,1 4,0-3,0 2,1 2,0 0,1 0,-1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2235 397,'36'17,"-35"-13,-1 0,1 4,-1-4,0 0,0-1,0 0,0 1,0-1,-2 0,-3-3,1-1,-1-1,2-1,-1-4,1 3,-1-4,1 3,1 0,-1 3,8-6,2 1,-4 5,2 0,-2 1,1 1,-7 4,-5 4,3-3,1-1,0 0,0 1,8-4,-1-2,1-2,0 3,-1-1,1 0,-5 7,0-1,0-1,-1 0,-1-1,-2 4,2-5,1 1,-2 0,1-1,0 0,0 0,7-3,0 0,0 0,0-1,-1 1,0-2,1 2,1-2,-2 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375,'35'-14,"-32"14,-10 7,3-2,0 0,1 0,0-1,0-1,-4 4,4-3,0-1,0-1,6-1,2-2,1 1,-3-2,2 0,-9 10,1-3,1 0,0-1,-1 4,1-5,1 0,0 0,0 0,-1 1,1 0,5-4,0-3,0-1,-2 1,1 1,0 1,-2 4,-1 0,5-3,7-10,-9 7,3-4,-2 2,1 1,-1 1,1-1,-1 3,2-1,-3 2,0 1,0 3,-2 2,-1 0,-1-1,1-2,-1 1,-1 0,1-1,-1 1,-1-1,-1-4,2-2,1 0,-1-1,2 0,-1-1,1 0,-1 2,1 0,-2-4,1 4,1 0,-1 0,1 0,0 0,-1-1,1 0,-1 8,1 8,0-5,0-1,0 1,0 7,-1-5,-1-3,1 0,0 0,0-3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2381 406,'63'-18,"-60"17,0 1,-6-1,-3-1,2 0,0-1,0 1,1 1,0-3,-2 0,3 1,-1 1,3 6,2 2,0 0,-1-1,0-1,0 0,0 0,0 0,-1-1,1 0,-1 0,0 0,-1 0,1 2,-1-1,1 1,0 0,-1 0,0-1,0 0,1-1,-2 0,1 1,-2-2,-3-4,4-1,5-8,-1 7,0-3,-1 4,3-5,-2 5,1 1,1-1,0 1,-1 0,1 0,0 1,-1-1,0 0,0 0,1 0,1 0,-4 6,-3-1,-1 7,-1-1,0 5,3-10,-1 0,5-6,0-3,-1 0,1 0,-1 0,0 1,1-1,2-4,-3 6,2-3,-2 3,0 0,3-1,-4 1,2 0,0 3,-2 3,-1 2,-1-2,1 2,-1 1,-1-2,1 1,0 0,0 0,0 1,1 0,0 4,0-7,0 0,2 1,2-1,2-1,0-5,-2-2,-4 0,0-2,-2-6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405,'16'-1,"-12"1,0 0,1 0,-1 0,5 0,-5 0,-1 0,1 0,3-1,0 2,7-1,-9 0,0-1,-1 1,0 0,0 0,-1 0,3 0,0 1,-3-1,2 2,2-2,-4 1,5-1,-2 2,-1-2,1 2,-3-1,-13-1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389,'-18'-12,"15"11,-1 0,1 0,0 1,0 3,0-1,0 4,2-2,-1-1,-1 4,3-4,-2 4,1-4,1 0,0 5,1-3,0-2,0 0,2-2,0-2,0-1,-1-1,0 0,-1 0,1 0,-1 0,1-1,-1 0,2 5,-1 4,0-1,-1 1,-1-1,1 1,0-2,0 0,0 1,2-1,0-2,1-2,-1 0,0-2,0-3,-1-1,1-2,-1 3,1 0,-1 1,1-1,-2 2,1 1,-4 7,2-1,-2 4,1-4,1 0,0 0,-1 0,1 11,0-11,1 1,0-1,3-4,0-2,-3 0,2-6,-2 6,2-5,0 1,-1 4,0 0,4-5,-3 5,-6 14,2-7,0 6,1-6,0 0,0 1,1-1,0 0,0-1,1 0,1-3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2926 350,'-12'34,"11"-29,0-1,1-1,-2 1,1-1,0 1,1-1,-1 2,1-2,4-5,-8 6,5 3,1-3,0-1,1-4,1-1,-2-1,-1 0,0-4,-1 2,-1 0,-3-1,-2 2,1 1,0 1,0 0,2 1,7 1,9 0,-7 1,2 0,-5-1,4 1,-3-1,0 1,-1-2,-9 19,5-12,1-2,2 3,-2-2,1-2,2-3,0-3,0-1,-2-1,0 2,-1 0,0 0,-1-1,1 1,0-3,0 2,1 0,-1 1,-3 5,6-1,0-2,1 1,0 0,0-1,0 1,0 0,-1 0,-1 4,-1-1,-1 0,1 0,-2 1,1 1,-1 2,1-4,3-7,1-4,-3 5,2-2,0 1,-1 1,1-1,0 0,1-1,-1 2,0 10,-3-2,0-2,0 2,-1-2,1 0,-1 1,1 0,-1 1,4-7,1-2,1 0,-3 1,3-1,-1 1,0 0,-1 1,-2 6,-1 0,0-1,0 4,0-3,0 0,-1 0,1 0,0-1,0 0,1 1,4-6,-3-2,-1 0,0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3092 408,'4'-2,"-24"-7,17 9,0 1,1 2,-1 0,2 4,0-3,1-1,0 0,0 6,2-6,1-3,1-3,3-4,-2 4,-3-1,1 2,2 1,-9 10,4-3,0-1,1-1,-1-1,2 0,-1 0,3-3,4-17,-7 11,1 2,0 1,-1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2071 1336,'-2'39,"2"-36,0 2,0-2,0 0,0 0,0 2,0-1,0-9,1 2,-1-1,1 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356,'-19'79,"22"-81,-3-2,1 1,-1 0,0-1,0 0,-1 0,0 0,-1 1,1 0,-2 0,0 0,0 2,0 0,5-2,3 4,3-2,-5 1,5 0,-3 1,-2-2,2 2,0-1,1 2,-2-2,-1 1,0-1,0 0,0 0,-6 0,0 0,0 3,1 2,2-1,0 1,0-2,1 0,2-1,0-3,0-2,3-3,-3 3,-1-1,0 0,-1 7,1 3,-1-1,1 0,-2-2,2 15,-2-15,8-9,-18 15,7-11,1-2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387,'13'6,"-10"-5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351,'-17'6,"11"-4,3-1,-1 0,1 1,-1 0,1 10,3-7,-1 0,1 0,0-1,0 0,0 0,2-8,-3 37,2-17,-1-12,0 4,1 0,-1-5,0 0,1 0,-1-6,0 0,0-2,0 1,4 2,-8 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394,'16'-3,"-13"2,3-1,-3 0,0 1,0 0,0 6,-3-2,1 0,-1 0,0 4,0-3,0 0,0-1,0 8,-1-6,1 0,0-1,0 0,-2 5,2-5,-1-1,-4-5,0-1,2-1,0 2,-1-2,1 1,0 0,-1 0,0-1,0-4,3 5,1-2,1 2,2 1,1 0,-1 1,1 0,5 0,-5 0,0 1,-1-1,0 1,-5 4,0-1,-4 3,3-2,0 0,0-1,0 0,0 0,-2 1,2-2,0 0,0 1,0-2,9 1,-3-2,0 0,2 0,-2 0,0 0,-2 3,-5 1,2-1,-3 0,2 0,0-1,-1 3,1-2,1 0,6-3,6-4,-6 2,3 0,-3 0,0 0,-1 0,1 0,-1 1,0-1,-1-1,1 1,0-1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395,'15'-1,"-9"1,-3-1,0 1,2-1,-2 1,-6 4,0-1,-4 2,2-1,2-2,0-1,-4 5,2-3,1 1,11-6,-3 0,0 1,0-1,0 1,0 0,-5 6,-2 10,2-10,-1 1,0-1,1-2,0 1,1-1,-1 0,4-2,1-3,-1-2,0-1,-1 2,-1-1,2-1,0-5,1 4,-2 3,-2 10,0-3,0-1,0 0,-1 1,1 0,-1-1,1 0,4-3,3-7,-4 3,0 0,-1 1,0 0,6-6,-6 6,1 0,0 1,4-3,-3 3,-3 8,-1 1,-1-3,0 4,0-5,1 1,-2 1,1-2,0 1,-9-16,7 8,2-1,-3-5,2 3,-1 3,2 0,0 1,2 6,-1 4,0 0,0 0,-1 5,0-6,1-2,-1 9,0-10,1 1,0-1,0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3386 408,'23'-18,"-26"16,0-2,1 1,-1 2,2 4,0 2,0-1,1 3,-1 7,0-10,1 0,0 2,0-1,0 9,-1-8,1 0,-1-2,1 1,-1-2,-2-3,0-3,0 1,3-1,2-2,0 1,2-5,4-4,-5 9,1 0,0 1,-1 1,3-3,-3 3,3-1,-3 1,-7 18,3-12,1-1,-1 0,0 2,0-1,0 0,0-1,5-3,0-4,1-6,-3 7,0-1,1-5,-1 5,0 1,0-1,1 0,2-2,-1 2,-1 2,-4 7,-2 0,1 0,0-1,1-1,0 1,0 1,0 1,-1 0,2-1,-1 5,1-6,1-1,3 2,3-3,-1-2,-3 0,0-1,0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611,'14'-1,"-11"1,0 0,0 1,0 1,-3 2,0-1,-3 4,1-3,1 1,-1 0,0 0,0-1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2931 661,'20'-25,"-17"22,0-1,-1 1,1 0,0 0,-3 0,-1 0,-1-1,0 1,2 0,-2 7,2-1,0 1,0 5,-1 7,1-9,-1 4,1-7,0 0,0-1,0 0,0 0,0 2,0 2,0-11,-1-9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633,'39'-11,"-33"8,-1 1,0 0,0 1,-2-1,0 1,0 0,-9-1,0-1,3 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590,'-23'90,"23"-93,1-3,0 2,0-1,0-1,0 3,1-6,0 5,-2 1,2 0,6 18,-6-10,0 2,0-3,0-1,0 0,1 2,1 1,0-2,0-2,-5-7,0 2,0 0,0-1,0 1,-1-5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1365,'48'-2,"-46"5,2 2,-4-1,-4 1,1-1,0 0,-3-1,1-1,-1 1,3-1,0-1,-2-2,3-2,-1-1,2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2994 585,'25'30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3040 584,'19'1,"-10"-2,-6 1,0-1,0 0,0 1,0-1,0 0,0 0,1 0,0-1,-1 2,-9-2,0-1,2 1,2-1,-3-1,2 2,0 0,2 5,1 2,-1-1,-3 11,3-10,0 0,0 0,-1-1,1 0,0-1,-2 3,0-1,1-2,6-7,1-1,-2 2,0 1,0 1,0 0,1 0,-1 1,2-1,-2 1,1 0,0 0,-1 0,-4 3,-8 3,5-5,0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625,'16'3,"-13"-2,0-1,0 0,0 0,-6 3,-2 1,-2 2,4-3,-2 3,2-3,-2 1,2-1,-2 0,-8 4,6-4,3-1,1-1,7-3,4-1,-5 1,1 0,2 0,-3 0,0 2,-4 3,0 0,1 3,1-2,0-1,2 1,0-3,1-1,0-3,-3 0,1-2,-2 2,-1 0,0 0,0 0,-2 0,2 0,5 2,1-1,1-1,3-1,-5 2,-1 1,3-2,-2 2,-1-1,0 2,-1 3,-4 6,1-5,0-1,-1 1,0-1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620,'21'-4,"-17"3,0 1,0 0,-1-1,0 0,-1-2,-3 0,1 0,-1-2,0 2,-1-2,0 2,1 0,-2 1,0-1,2 6,2 2,0 1,0-1,-1 0,1 1,1 1,-2-4,0 0,1 0,-1 1,1-1,-1 2,1-1,-1 9,0-10,-1 5,-1-5,-1 1,-1-1,1-3,-1 1,1-1,0-2,3-1,0-2,1 2,0-5,0 4,1 0,-1 0,1-1,-1 2,4-2,2-1,-2 3,-2 1,1 1,0 0,-1 1,0 2,-4 3,1-2,-1 4,-1-2,0 4,0-1,1-4,0-1,9-17,-6 7,0 2,0 1,-1 0,1 1,0 0,2-2,-1 3,0 0,1-2,1 2,1-1,-7 7,-1 1,-3 4,3-5,-1 6,2-4,-1 0,1-1,0-1,1-1,0 1,3-1,0-3,2-1,-2-1,0 1,0-1,0-2,-2 1,1 0,-1-1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3249 548,'-17'41,"15"-32,0-2,0 0,0 1,0 1,-1 1,1 0,0-1,0 0,0-1,0-1,-2 11,3-11,-1-1,0-1,1 0,0 0,-2 0,3-2,5-15,-2-2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608,'15'19,"-17"-15,-2 1,3-2,-1 1,1-1,-1 0,7-10,-2 3,0-2,1 0,-3 3,0 0,2-2,-1 2,-1 0,1-5,-1 3,1 1,-1-1,-1 0,2 1,1-4,-2 11,-2 3,0 0,-1 3,2-3,-3 12,1-6,1 4,0-9,1 4,-1-3,1-5,0 1,0-1,0-6,0-1,-1-1,1-2,0 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3287 613,'44'-15,"-41"13,0 0,0-1,-2 0,-4 1,-1 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581,'-7'18,"8"-13,-1-1,0 0,0 1,0-1,0 5,-1 4,0-7,1 0,-2 5,0-8,2 0,-2-8,2 1,0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638,'17'20,"-15"-16,0 1,0-1,-2-11,0 0,-1-1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3329 540,'3'33,"-2"-29,0 0,0-1,-1 2,0-2,0 0,0 1,0-1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1375,'2'26,"-3"-21,0-2,-1 0,1 1,-1 0,2-1,3-5,6-3,-6 2,3-2,-3 2,0 0,1-1,4-1,-5 4,0 1,1 1,-1 1,-3 7,-1-6,-3 4,2-4,-4 4,3-5,-2 1,0 1,1-2,1-2,-1 3,1-1,0 0,12-4,-5 1,-1 0,4-1,-3 1,-1 1,0 0,0 0,0 1,-2 2,-7 5,1 0,0-2,2-3,-1-1,-2 1,1-2,12 0,-2-1,-1 0,6 0,-5 0,-2 0,2-1,1 1,-3 0,2 1,-8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581,'38'-6,"-35"5,0 0,0-1,0-1,-4 0,-3-2,1 3,0-3,0 0,1 2,-1 3,2 7,1-2,0-2,0 4,-1-2,0 2,0 1,-1 4,1-8,1-1,-2 2,0-1,0-1,5-6,0 0,0 0,0 1,1 1,0 1,1 0,-8 3,-3 2,3-2,0 0,3 0,-1 0,6-3,-2 0,0 0,-10 7,1-2,-2 4,2-3,0-1,3-3,-2 2,2 0,0-2,6-3,0-1,1-1,-1 1,0 2,0 2,0 1,2 0,1-1,-3-1,0-1,0-2,-2-1,-1 0,0 0,-1 0,0 0,-1-1,-1 2,2-1,5-3,0 3,-1 1,0 0,0 2,0 0,3 1,-2 1,-1 0,0 0,-3 1,0 0,-2 1,-2 2,1-2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3428 555,'0'55,"0"-44,-1-6,1 2,-1 8,1-8,0-2,0 4,1-5,-1 2,0-3,1 0,-2-16,1 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568,'49'-26,"-45"26,-1 4,-1 0,0 4,-1-3,-1 2,0-2,-1 1,1 0,-1 1,-2 17,3-20,-1 1,0 6,1-6,-2 4,1-6,1 2,-4-7,1-4,-1-9,3 10,0-3,1 4,0 1,0-1,0-6,0 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3477 569,'-18'9,"12"-3,3-3,2 0,4-4,1 0,-1 2,0 2,0 2,-2 0,0-2,-1 1,-1-1,-2 2,2-2,-4 2,2 0,0-3,0 0,0-1,0-2,0 0,-3-4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3435 608,'32'-2,"-28"2,-1 1,0-1,0 1,-5 3,-6 2,5-4,-2 0,2-1,-2 1,0 0,2-1,0 0,13 0,-2-1,-2 0,-3 0,5 0,-5 0,-6 3,-3 0,2-1,-5 2,4-1,2 0,18 2,-9-3,-10 1,0 0,-1 0,0-1,1 0,1 0,-4 2,0 1,3-3,13-3,-1 0,2-1,-1-2,-4 0,-9 1,0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2911 825,'15'0,"-7"-2,-4 1,-1 0,0 1,4-3,1 1,-5 1,0 0,0 1,0 0,0-1,1 0,0 0,-1 1,-6 1,0-2,-1-1,1 0,1-1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753,'-24'40,"24"-36,-1 1,0 5,1-6,0 0,0 0,-1 3,1-4,1 0,-1 2,1 1,0-1,-1-2,1 0,-1 0,0 0,0 2,0-1,-1 4,0-4,0-1,-1 0,-1-1,0-2,0-2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839,'4'39,"-5"-44,1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819,'35'21,"-36"-17,0 1,0 0,0 3,0 0,1-3,-1 1,4-11,-1 0,-1 0,1 1,-1 0,0 1,1-1,0 1,7-5,-5 6,-1 2,0 0,-3 5,-1 7,-2 7,3-15,-1 3,1-4,1 0,2-6,-1-1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839,'-1'16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2308 1372,'2'14,"-1"-10,-1-1,1 0,-1 0,1 2,-2 0,1-2,-5 12,3-11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796,'6'17,"-3"-10,-1-4,1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792,'-21'77,"21"-74,0 0,0 0,0 0,2 0,1-1,1-2,-1-1,1-1,0-1,-1-2,-2-1,-1-3,-1 5,-2-1,1 2,-2 0,-2-1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835,'32'-3,"-27"2,-1 0,-1 0,0 0,-6 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842,'30'-1,"-27"0,0-1,-2-1,-2 0,-2 0,0 1,0 2,-2 0,-1 1,1 0,2 1,0 0,0 1,2 2,1-1,0 0,2 2,0 3,0-6,3 3,-2-5,2 2,-1-3,0 0,1-5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817,'-14'3,"12"1,1-1,3 1,2-1,-1-2,1 1,2 0,-4 1,-6 13,2-12,1 0,-2 0,1-1,0 0,0 0,-1-5,2-2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3286 769,'-24'52,"23"-48,-1-1,-1 3,2-3,0 0,1 0,-2 1,3 2,5-1,-1-6,-2-1,0 0,0 1,0-1,-3-1,1-1,-2 0,1 1,-1 0,-3-4,3 4,-1-1,-2 0,0 0,-1 1,-7-1,5 3,4 1,-1 0,14 6,-5-5,3 0,-2 0,-3-1,1 0,-1 1,0-1,4-1,-3 2,0-1,0 0,-1-1,0 1,0 1,-7 0,1 1,0 0,1 2,-2 4,2-4,2-1,0 1,1-1,3-3,0 0,0-1,4-2,-5 1,0-1,0 0,1-1,-3 1,-2 7,1 1,0-2,0 3,0-3,1 0,2-5,1-6,-3 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757,'-7'15,"6"-11,0-1,0 0,-1 0,1 1,-2 15,2-8,0-7,-1 6,2-7,0 1,1 0,0-1,2-2,0-1,1-3,-3 0,-1-4,-1 2,-1 1,1 1,0-1,-1-4,0 4,1 1,-6-4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3310 794,'15'1,"-12"-1,4-1,-4 1,2-1,-2 1,1 0,-1-1,0 1,-6 0,-4 0,4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3355 820,'14'5,"-10"-5,-1 0,0-1,0 0,-1-2,-1-1,-1-1,0-2,-1 2,0 1,0 1,-2 1,0 2,0 1,-3 4,3-1,1-1,1 0,0 2,0-1,1-1,-1 0,2 0,0 0,1 0,2 1,-1-3,1 0,6-1,-5-2,-2 1,-1-2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3413 800,'13'1,"-10"-2,0-2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1438,'18'8,"-19"0,0-3,1-2,0 4,1-4,-1 1,3-3,0-1,6-2,-5 1,3-1,0-3,0-7,-6 9,1-1,1-5,-3 5,0-4,1 5,-1 0,0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3447 783,'-8'35,"8"-32,-1 0,0 1,-2-1,5-6,2-6,-3 4,1-4,0 3,0 1,0 2,1 1,0 1,0 1,1 2,-3 2,-1 0,0 0,-1 0,1 0,-3 3,1-2,0-1,0-1,-1 1,2 1,3-8,1-1,1-2,1 0,-2 1,1-5,-1 5,-1 1,1 2,0 1,0 0,0 1,-1 4,-2 1,-2 4,1 1,1-7,0 0,3-6,-1 0,-1-1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3519 799,'3'-2,"-21"-3,14 7,1 3,2-2,0 0,0 1,0-1,0 5,0-5,1 0,18-10,-36 14,21-5,1-2,-1-1,1-2,-1 1,3-5,-3 3,-1 1,-1 0,-2 17,2-10,0-1,2-1,4-1,-4-2,1-1,-2-1,2 0,-4 0,-3 2,0 1,0 6,1-2,1 5,2-6,2-1,0-1,0-2,1 0,-1 0,2-4,0-2,-1-2,1-7,-2 5,-2 7,2-5,-2-7,0 10,0-3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3577 743,'-23'62,"40"-67,-43 51,30-50,1-2,-3 3,1 0,1 0,0 0,7 0,-19 4,11-2,-2 5,0 0,-1 1,1-1,2-4,1-4,-1 1,-1-1,-2 7,1 3,0-2,0-1,-2-11,0 5,1 0,0-4,0-1,0 4,0-3,1 2,-1 2,3 4,2 2,-2-2,0 0,-2 4,-1-1,0 1,0 1,-1-3,0 2,1-2,0 0,-1 0,4-6,0 4,-2 2,0 1,0-1,0 0,2-1,0-2,2-1,-1 0,-1 0,0 0,0-1,0 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3602 814,'0'21,"0"-15,-1-2,0 0,1-1,0 0,0-7,3-11,-2 12,2-2,-1 1,0 1,0-1,1 3,0 1,0 0,0 1,0 2,-3 2,-2-1,-2 4,2-5,0 0,2 0,5-3,2 1,-4-1,0-2,0 0,3-3,-3 1,2 0,-3 0,0 0,0 1,-4-2,-1 1,-1 1,0 1,-1 2,-1 4,3-3,1 2,-1 0,0 1,1 1,2-1,3 1,0-1,0-1,3 2,-3-4,0 0,0 0,0-1,0 0,-9-4,1 3,0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502,'52'-9,"-49"9,0 1,0-2,2 1,-2-1,2 1,-1-1,2 1,-3-1,0 2,0-2,1 1,-1 0,0 0,2-1,-1 1,-1 0,1-1,1 2,-1-1,-1 0,0-1,2 1,1-2,-3 1,0 0,1 0,-1 0,1 0,-1 1,0 0,3-1,-2 1,4 1,-5-1,1 1,1-2,-2 0,2 0,-2 1,0-1,0 1,0-1,1 1,5-1,-3 1,-2-1,-1 0,3 0,-3 0,1 1,0-1,1 1,-2 0,1 0,14-1,-13 1,2 0,-4 0,1 1,0-1,-1 0,0 0,1 0,2-1,-2 1,-1 0,1 0,-1 0,0-1,4 0,1 0,-4 1,0-2,-1 2,1 0,0 0,2 1,-3-1,2 0,-2 0,1 0,-1 0,0 0,0-1,0 1,2 1,0-1,-2 0,4-1,-3 1,1 0,2 1,-4 0,0-1,0 0,0 0,2 2,1-2,-3 0,0 0,0-1,-13-10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1264,'22'-2,"-17"2,0-1,-2 0,1 0,1 1,2-2,-2 1,7 1,1-2,-1 0,-1 1,-6 0,18-1,-17 1,-3 1,1 0,0 0,2 0,-3 0,2 1,-2 0,-14-11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1211,'26'-2,"-23"2,0 0,6 0,-2 0,-4 0,1 0,-1 1,0-1,-7 0,-1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3041 1210,'5'27,"-4"-23,-1 0,0-1,0 4,0-3,0-1,-1 0,-1 1,5-4,2-4,-2 2,0 0,4-3,-3 3,0-1,1 1,-1 0,-1 1,0-1,-6 2,-2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1241,'-10'32,"9"-29,0 2,0-2,1 0,1 0,3-2,2 1,-2-1,0-1,0 0,0-1,-1 1,0 0,3-3,-2 2,-1 0,3-2,-3 2,0 0,1 0,0-1,-1 2,2-3,-1 0,-1 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1226,'11'17,"-14"-14,0 0,-2 2,-1-1,1-1,2-1,0 0,6-1,0-2,0 1,5 0,-5-1,0 0,0 1,0 0,0-1,1 0,1 0,0 0,0 0,-3-2,-4-2,1-1,-2-2,2 3,-2-1,2 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1373,'26'-3,"-23"2,0 1,2-1,2 1,-4 0,-6 2,-1-2,1 0,0 1,0 1,0 1,1 0,0 0,1 0,0 0,1 0,-1 4,1 2,1-3,-2-3,2 2,-1-1,0-1,0 0,1 0,-1 0,-3-3,-3-4,0-1,4 2,-1 2,7-4,0 0,1 0,0 1,1 2,-3 0,0 0,1 1,-1 0,0-1,2 1,-1-1,-1 1,0 0,-6 10,-3 2,2-7,1-2,-2 0,2 0,-3 2,1-2,1 2,-2 1,5-2,6-3,3 0,-4 0,0-1,-1 0,0 1,3-2,-2 1,0 0,-1-1,0 1,-17 12,10-9,1 0,0 0,0 1,1 0,-1 1,1 1,0-1,1-1,0 0,-1 0,1 0,0 0,2 0,0 0,2-3,5-1,1-3,-6 3,2-3,-1 1,-2 0,0-1,-1 0,0-2,0 1,-1 2,-1 0,-2 1,-2 3,2 0,0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1186,'-11'75,"9"-68,1-3,0 0,0 0,-1 11,1-9,1-3,0 0,2-9,-2 0,1 0,0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1256,'3'24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1221,'15'0,"-12"-1,6-2,-5 3,-1 0,0 0,1 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1215,'-7'29,"7"-25,-1-1,5-7,0-4,-1 1,-2 4,3-1,-1 2,3 0,-2 0,2 1,-3 0,0 1,1-4,-8 8,1 3,1-1,-2 5,3-7,0 1,-1-2,0 0,2-8,0 1,0-6,0 6,4 1,-8 5,2 4,0-1,-2 4,0-1,2-5,-1 1,0 0,1-1,0 2,-2 3,4-5,1-6,3-2,-2 2,2-4,-1 3,2 0,-2 3,-1 4,0 7,-1-6,0 0,0-1,3 0,-1-4,2-2,-1 0,-1 0,6-6,-7 6,1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1234,'11'-12,"13"27,-27-12,0-2,-7 7,5-5,2-1,-2 0,2 1,0-1,0-1,7 0,-1-1,-1-3,7 3,-6-2,1 1,-7 7,-2-3,2 0,-3 2,3-2,2 0,-2 2,1 3,1-2,1-3,2 0,1-3,3-2,0 0,0-5,-2 1,1 1,1 0,-4 2,1 1,0 0,0 0,0-1,-1 0,1-2,-2 1,0 0,0-9,-2 4,-1 0,0 5,0 0,0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1170,'33'155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3269 1167,'8'33,"-8"-30,2 1,-2-1,5-3,-9 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3297 1226,'4'-2,"67"10,-72-5,-2-1,0-2,-2-1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3313 1257,'71'4,"-67"-7,-6 7,-1-5,-3-1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1184,'54'35,"-53"-32,1 0,-2 2,0-1,-1-1,0 1,0-1,-1 2,0-2,-2 2,0-1,1-1,-3 1,10-7,-11 9,4-3,-7 1,7-4,0 0,0 0,-1-2,-1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1356,'-19'27,"22"-27,2-1,-2 1,0 0,4-2,-3 2,-1 0,0 0,-6 4,-3 2,3-2,0-1,1 1,-1-1,1 0,0 0,6-1,2-2,-2-1,0 0,0 0,0-1,-1 0,-6 6,1-1,-3 2,1-2,-1 2,1-3,1 2,9-3,-2-1,-1 0,0-1,0 0,0 1,-6 4,0-2,-1 4,2-2,1-1,-3 7,3-7,1 0,0 0,-1 1,1 0,0-1,3-6,-1 0,1-3,-1 3,0 0,1-1,0 1,0 1,0 1,0 0,0 0,-3 4,-2 1,-2 4,0-3,1-1,0-1,0-1,6-2,4-3,-2 0,2 1,-4 1,9-8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1200,'-21'27,"18"-24,-1 0,15-11,-26 18,12-7,0-1,-2 1,1 0,1 0,1 0,0 0,5 1,0-1,0-1,0 0,6 3,-6-3,0-1,0 0,0 1,2 2,1 4,-1 2,-4-7,0 0,2 0,-1 0,-2 0,-6-13,3 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3433 1180,'0'16,"1"-13,-1 0,-1 0,1 1,0-1,0 0,-1 7,0-3,1-4,0 6,0-2,0-3,0 0,4-4,-8 7,4-4,0 0,0 5,1-2,-1-3,1 1,-2-7,1-3,-2-4,2 5,-1-3,1 5,0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3429 1173,'22'-1,"-18"1,1 0,-1 1,-1 0,0 0,-1 2,0 4,-1 1,0-4,-1 0,0-1,0 0,0 0,-1 3,0-1,-3 6,2-7,-2 4,-1 0,0-3,0 0,0-1,2-1,0 0,1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3495 1158,'6'108,"-6"-105,1 0,4-5,-10 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3488 1184,'2'0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3489 1184,'19'-7,"-15"6,1 0,-1 1,-1 0,0 0,0 2,1-1,-1-1,-7 3,1-1,-1-1,1 1,-1-1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3495 1230,'2'0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3496 1230,'40'-7,"-37"5,-6 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3569 1155,'4'-2,"-24"49,19-43,0-1,-1 1,1-1,0 0,0 1,-1 8,1-1,0-7,0 0,1 0,0 2,0-2,0 0,1-1,2-4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3569 1170,'10'20,"-9"-14,1 4,-1-6,0 0,0 0,0 6,0-5,0 1,-1-1,1-1,0 2,0-1,0-2,-1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1535 1159,'4'-8,"-1"32,-2-17,1 0,0-2,-1-1,1 0,-2 0,1-1,1 2,-1-2,1 0,-1 2,0-1,-1 1,0-1,-1-1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1424,'5'-18,"-7"14,1 0,-1 1,0-1,1 1,0 0,-1-1,4 0,2 0,-1 2,2 0,-2 1,5-1,-2 0,-1 1,-2 1,0 2,-1 1,-2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3553 1222,'7'-7,"16"13,-20-7,0 1,-4-4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1024,'11'32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2934 1085,'9'69,"-9"-66,3-4,1-2,-1-1,1-1,1-3,-2 4,0 0,-1 0,2 0,-1 2,-1-1,2-2,-1 2,-1 0,0 0,0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2981 1041,'42'-33,"-39"32,1 0,-1 1,1 0,-1-1,0 2,-1 2,-1 1,-2 12,0-12,1 4,-1-4,1 4,-2 4,2-5,0 2,0-2,0-1,-1 0,1 0,-1-1,1 3,0-5,-1 2,2 0,-2-2,-4-7,1 1,1 0,-6-7,5 5,2 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2973 1066,'26'-5,"-23"4,0 0,-12 9,2 0,1 1,-3 3,4-6,4-3,-3 4,3-2,2-2,2-2,1-1,2-1,-3 0,0-1,0 1,1-3,0 1,0 0,-1 0,0 0,-6 2,-3 0,3 0,3-3,1 0,1-4,4 0,-4 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1032,'-16'37,"15"-31,-1 0,1-1,0 0,0 0,1-2,-5 9,4-9,0 1,-1 0,2 2,-1-3,2 2,-1-2,1-7,0 1,0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1087,'17'-11,"-13"9,0 0,4-1,-3 1,-2 1,10-3,-10 3,-5-2,0-2,1 2,0-2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1025,'0'16,"-2"-10,0 0,-2-1,3-2,-4 5,2-3,-2 4,2-6,1 0,-3 2,12-4,-2-2,-1 0,0 0,3-1,-3 0,0-1,-1 2,0-1,-4 5,-1 0,-3 2,-4 5,4-5,0 0,2-2,0 1,0 0,0 1,-1 4,2-6,0 1,0 0,2-1,3-4,2 0,0 0,1-1,3-4,-2 0,-1 0,-3 4,3-4,1 3,-5 6,-3 8,-1 1,1-8,0 3,-2 0,0-4,-4-6,4-1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1352,'-1'101,"0"-95,1 5,0-7,0-1,0 0,0 1,0-1,0 0,0 0,0 0,0 0,0 0,0 0,0 0,0 1,1 1,-1-1,0-1,0 0,-3-6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1473,'13'15,"-12"-11,0-1,2 4,-2-2,0-2,-1 0,1 1,0-1,0 1,0-1,0 0,0 0,1 0,0 0,4-8,-1 1,5-6,-5 3,-1 0,-1 1,6-5,-2 1,-4 4,2-8,-1 0,-4 9,-2 0,-5 4,2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1428,'9'48,"-7"-45,1-1,1-1,0-1,2 1,-3-1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1548,'0'13,"0"-5,0 4,0-1,0-1,-1-3,1-1,0 1,0-1,0-2,0 0,0 1,0-2,0-9,0 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1568,'29'-13,"-26"13,0 1,2-1,-1 1,-1 1,0 0,-1 2,-1-1,0 1,-1-1,0 1,-3 5,1-6,0 0,-2 2,-2-1,2 0,-1-1,2 0,1 0,5-4,0 1,0 1,0 0,5 3,-4-2,3 2,-6-1,-2 2,-3-1,-4 1,3-2,0 0,2-2,-1 2,1-1,-2 3,2-3,1 1,-1 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3073 1570,'-6'27,"6"-23,-2 7,2-5,-1 0,1 0,0-1,-1-1,1 0,-1 3,1-3,0 4,0-1,0-3,0 0,0 1,0 0,0-9,0-10,0 7,0 2,0-2,0 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3078 1557,'2'14,"-1"-7,0-2,0 0,0 0,0 0,3 33,-2-30,2-15,-2-6,-2 6,1 1,0-8,0 6,-1 3,1-6,-1 5,1-3,0 2,-1 4,1 7,-1-1,0 0,0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1550,'1'75,"0"-70,-2-1,2-1,-1 2,0-2,2 0,-2 0,1 0,-1 0,0 0,0 3,0 1,0-4,-1-11,-1-5,1 8,-1-2,1 3,1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3117 1561,'14'-7,"-9"6,0-1,-2 2,0-1,0 0,0 1,-2 6,-3 0,-1-3,-2 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1601,'33'-4,"-29"3,0 0,0 0,2-3,-6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3194 1631,'33'-10,"-28"9,-2 2,-4-8,1 3,-1-1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1503,'-9'40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3255 1567,'19'16,"-15"-19,1 0,-2 1,1 1,-1 1,1 1,0 2,-1-3,-6 4,-1-2,1-1,0 1,0-1,-1 1,0 4,2-3,5-2,2 0,1-1,-3 0,0 0,-3 4,-1-1,-2 10,0-3,1-6,1-1,-3 4,3-4,0 0,0 1,0 0,0 0,0-1,3-6,2-1,-2 1,3-1,-2 3,1-3,-1 2,2-1,-1 0,1-2,-3 2,-7 1,2 2,-2 1,-2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1365,'24'15,"-25"-12,0 2,0-2,1 2,0-2,0 0,0 1,1 3,0-4,1 1,0 0,1-3,0 0,1 0,0 1,-1-2,-4 3,-2-1,0 1,2 0,1 0,0 1,1 3,2 3,-1-5,0-2,-1 1,0-1,-2 0,-2-1,-1 0,-1-1,-8 0,-3-3,-2-5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1631,'-11'17,"7"-10,2-4,0 0,1 1,-1 2,0-1,1-1,-4 4,1-2,1-4,1 1,-2 2,7-9,0 0,4-4,-4 3,0-1,3-9,-4 12,1-1,1 2,-1 0,0 4,1 0,-1 1,2 3,-1 0,1 1,-1-5,-1 1,0-3,2 3,-2-4,1-5,-2 1,0 0,0 0,-1 1,0 1,0-3,-1 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1647,'18'-8,"-15"6,5 0,-4 0,-1 1,1-1,0-1,0 0,5-6,-5 6,-1 1,0-1,0 0,2 1,-1 0,0 1,-1 0,-3 4,-2 2,-7 21,7-20,0-1,-1-1,0-2,0-2,1-4,1 1,-1 0,2-1,0-1,-1-1,0 0,1 1,0 0,-1 1,0 0,1 0,0 1,-1 0,1 13,-1 1,-1 0,2-1,-3-2,1-5,2 1,-4 3,2-4,0-8,1 0,0 0,0-7,0-2,1 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1579,'-6'57,"6"-52,0-1,1 5,1 0,-1-4,1 0,-1-1,4 2,-2-4,1-1,-1 0,0-1,1 0,0-2,2-9,-1-1,-3 7,0 0,0 0,6-29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3418 1543,'-9'22,"6"-18,1 0,0-1,1 0,-3 2,1-2,1 1,7-4,0 0,-2-1,0 1,0 0,3-2,-3 1,1 0,-1 0,-10 11,4-4,-3 11,-1-1,4-9,0 0,-4 19,3-14,3-8,0 1,4-7,-1-1,3-6,-2 2,0 1,0 1,2-1,-2 1,0 2,-2 0,2 0,-2-1,1-1,-1 1,0-2,0 3,0-4,1 3,0 0,1 2,0 1,0 3,-1 1,-2 1,1 5,0-6,-2 1,2 5,-3-4,-1 2,1-4,0 0,-1-2,1-6,1 2,2-2,-1 0,2 0,4-11,-5 11,0 1,4-2,-3 3,3-1,-1 2,8-3,-8 4,1-1,-3-1,-4-2,1 1,-2-1,2 0,0 2,-4-7,3 7,-1 0,1 20,2-8,-2-2,1 0,1-1,-1 0,-3 21,3-19,0-1,0 0,1-2,0 7,3-10,3-4,-1 0,-1 0,0-1,0 0,-1 0,3-4,-3 4,1-1,-2 0,0-1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3492 1601,'2'0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3489 1574,'19'-8,"-15"7,0-2,0 2,0 0,-1-1,0 1,1 1,-5-3,-3-2,-2-1,3 3,0 0,1 0,-1 1,2 8,0 0,0 2,0 0,0 0,0-2,-2 9,3-12,-1 0,0 3,-1 3,-3-12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3492 1588,'25'-12,"-20"11,-2 0,0 0,0 1,0-1,-5 5,-1-1,-6 4,4-4,-7 7,9-8,0 1,-1 2,0-2,1 0,6-6,0 2,2-3,-2 3,0-1,0 1,2-1,0 1,0-1,-2 2,0-1,-9 15,-2 0,-3 1,8-11,0 0,0 1,1-1,0 0,-3 4,4-5,-1 2,1-2,2-6,1 0,0-2,1 1,0 1,-1-1,5-6,-5 7,11-13,-8 8,-1 3,0 1,-7 15,2-6,-1 2,0-1,-2 5,3-8,-2 3,2-3,0 1,4-3,0 1,0-1,-1 2,1 0,0-2,0-2,0-2,1-4,-3 4,1 0,3-3,-3 2,0 0,-1 1,-1 0,-1 0,0-4,0 3,0 1,0 0,0 0,-2 5,1 1,0 0,-1 6,1-5,0 4,3-5,2 0,2-3,-2 0,0 0,0-1,0-1,0 2,2-2,-2 1,0-1,1-1,-2 0,-2 0,0-2,-2-9,-1 8,1 1,0 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3550 1576,'31'-12,"-27"11,1-3,-2 2,-3 5,-4 3,0 1,0-2,1-1,1-1,-2 0,1 0,6-2,2-1,0-1,-2 0,0 0,-1 5,0 3,-2-2,1 0,-1 0,0 10,0-11,0 0,-1 3,-1-1,1-2,0 0,0 0,0-1,0 0,1 0,0 1,-1-10,1-3,0 5,0-2,0 1,0 2,-1-6,1 3,-1 2,1 1,-5 7,2 0,-1-1,1 1,0-1,-3 2,3-2,0 2,1-2,0 0,5-10,0 3,2-4,-2 5,-1-1,1-1,1 0,-1 1,-1 0,1 1,1-2,-1 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3592 1602,'16'18,"-14"-15,0 1,1 0,2-1,-2-2,0 1,-16-20,6 10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1476,'14'-1,"-10"0,2 1,-2-1,-1 1,0 0,0 0,0-1,0-1,0 2,0-1,0 0,0 1,0 0,1 0,-1 1,0-1,2 1,1 0,-3 0,0 0,0 0,0 0,0 0,0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2615 1406,'-15'-4,"11"5,-7 5,7-3,1 0,0 1,2-1,4 0,0-1,6 0,-6-2,1 1,1-1,-1-1,-1 1,-13 3,7-2,0 0,-2 3,0 4,2-2,1 1,2-3,0 0,3-2,3-1,0-2,-1 1,4-1,-5 1,2-3,1-5,-7 5,-3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1545,'13'2,"-10"-2,0 0,0 0,0 0,0 0,0 0,0 1,0-1,0 0,0 1,2-1,-2 0,0 0,4 1,-4-1,0 0,0 0,0 0,0 0,1 1,-1-1,0 1,0 0,0-1,0 1,0 0,0 0,0 0,1 0,1 0,-2-1,0 1,0-1,0 1,0-1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1388 1427,'2'0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1427,'3'5,"6"-9,-6 2,0 1,0 0,1-1,0 0,0-2,3-1,-5 2,5-2,-3 1,0 2,-1 1,4-1,-3 1,0 1,-1 0,0-1,0 1,-4-3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1342,'-16'22,"13"-19,2 0,0 0,0 0,6-3,-2 0,0 1,-2 2,-2 2,0-2,0 0,0 0,0 0,0 2,0-2,0 0,4-3,1 0,-1-1,0 1,0 1,-1 2,0 1,-2-1,-1 2,1-2,-1 0,-1 0,1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1541 1319,'-2'15,"0"-12,1 2,-1-1,1 0,-1 2,1-2,0-1,-1 3,0-3,1 0,7-7,-3 1,-1 0,2-1,-1 3,-1 4,-2 0,-1 4,0-3,0-1,-1 2,0-1,0 0,1 2,0-1,0 1,-1-3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1379,'15'0,"-11"-1,1 1,0-1,2 0,-4 1,0 0,0 0,1 1,-6 2,-1 0,0-1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1407,'14'-2,"-11"2,-2 3,-4 3,-1-2,1-1,0-1,0-1,9-2,-3 0,2 0,-1 0,-1 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1343,'-7'24,"10"-23,0 1,0-1,-1 2,-1 1,-2-1,-1 4,1 1,0-4,1 0,-1 0,1-1,0 0,3-1,3 0,-3 0,0 0,-2 3,-1 1,-1-3,1 0,-2 2,1 0,0 1,0-3,1 0,1-7,-1-1,1-4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1613 1369,'22'-5,"-19"3,0 1,0-2,1 1,-8-3,0-1,2 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1634 1336,'4'15,"-3"-12,-1 0,0 0,-1 1,1 0,-1 0,1 0,-2-1,1 1,0-1,-1 0,1 0,4-4,3-3,-3 1,0 1,1-1,-1 1,-5 7,-4 18,3-8,2-8,1-4,0 0,5-2,1-2,-3-2,-1 0,0-2,0-1,-2 3,0-1,-5 1,2-1,2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1283 1559,'23'-4,"-20"4,2 2,-2 1,0 0,-1 0,-1 1,-2-1,-1 2,-2 1,0 0,1-2,0-3,-2 3,0-1,10-6,-16 12,8-6,7-4,0 0,4-1,-2 1,1-1,2 3,-6-1,0 1,0 2,-3 0,-4 8,7-16,-8 14,1-4,1-3,0 3,-2 0,-2 2,4-6,-1 2,0-1,1-1,2-4,1-1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1300,'-2'40,"0"-32,1-4,0-1,-2 2,2-2,-1 1,5-7,3-4,-4 4,0 0,3-1,-2 1,1-2,-1 3,1-2,-1 2,0 10,0-1,-1-3,-1-1,0 2,0 0,-1-2,0 0,0-6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1279,'-7'15,"6"-12,-1 1,1-1,-2 3,2-3,1 0,3-1,3-1,-3-1,1 0,-1-1,-8 8,-1-3,2-1,0 1,2 0,0 0,1 0,1 0,3-3,4-3,-3 2,0-2,-5 8,-5 2,3-5,0 1,-1 1,-1 1,0 2,2-2,1-2,1 0,-1 1,-2 2,8-7,-1-2,1-1,-1 1,0 0,0 3,-1 2,0 0,-1 1,-1-1,1 3,-2-3,0 0,1 0,-1 0,1 0,0-6,2-5,0 5,-1 0,3-2,-2 2,0-1,1 1,0-2,-1 1,1 0,2-2,-3 3,3-3,-2 3,0 1,0-1,2-2,-2 2,2-1,-3 1,2-1,1 0,-9 3,-1 0,0-1,1 0,0-1,0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1333,'25'74,"-22"-63,-1-7,0 3,-1-4,0 0,0 0,-1 1,0 1,-1-1,-1-1,-1-1,0-1,0 0,0-1,-1-1,1-2,2 0,0-2,2-1,0 1,1 0,0-2,-4 4,-3 2,0-1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815 1424,'14'-4,"-8"1,-2 1,3-1,-2 1,-2 0,0 1,3-1,2 0,-5 1,1 0,-1 3,-3-8,0 2,-1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1367,'-4'17,"3"-11,0 2,-1 0,1-1,1-1,-1 1,0 0,-1 10,1-8,0 0,0-3,1-1,-1-1,0 0,0-1,0 0,-1 5,1-2,0 0,0-3,1 0,-1 1,1-1,4-2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1447,'5'19,"-4"-13,0 3,0-5,-1-1,0 1,1 3,-1-4,0 3,0-2,0 1,0-2,0-9,0 1,-1-5,1 7,0-1,1 0,0-1,1 1,-1 1,0 0,3-11,-3 10,0 0,1 1,0-2,0 2,3 9,-4-1,0-1,0 1,-1-2,-1 1,0-1,-1 0,-3 3,2-3,0 1,0-1,1 0,1 3,4-6,0 0,6-6,-3 1,-3 3,2-2,-2 2,-11 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908 1380,'-2'14,"2"-11,0 2,0-2,1 0,1 0,1-2,0-1,0 1,0 1,0-1,-2 2,1 2,-2 1,-1 5,0-8,0 0,-1 4,0-3,0 4,0-5,-3 4,2-3,6-4,0 0,1-1,-1 0,0 1,0 2,0 1,-1 0,-1 1,0-1,-1 1,1 2,-3-12,1 2,2 0,0-2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939 1415,'13'-6,"-10"4,0 1,-4 11,-2-3,1-3,-1-1,1 0,0 0,5-5,2-1,2-3,-4 2,0 1,-2 0,-1-2,-2-2,1 3,0 1,-2-1,1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1368,'3'29,"-1"-23,-1-1,5 13,-2-8,-1-5,1 2,-1 0,1 0,0 0,0-2,-2-1,4 3,-4-4,3 2,-3-10,-2 2,0 0,0-2,-1 1,1 0,-1 1,-1-4,1 1,0 1,-1 2,-1 0,-2 3,-3 4,3 0,3-1,0 1,-1 4,1-4,1-1,-1 2,1-2,0 1,1 0,0-1,0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1353,'12'39,"-10"-36,-1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1274 1539,'-19'4,"44"-14,-52 22,24-9,2 0,0 0,-3 2,3-1,0-1,0 3,0-1,0-2,1 6,3 2,-2-5,1 0,0 1,0-2,0 4,1-3,-1-3,1 0,0 0,1 0,-1-1,0 0,2 0,-2-1,1 0,7 2,-2-3,-6-1,2 0,1 0,-3 0,4-2,0 2,-4-1,3-1,-2 2,0-1,3-2,-2 0,-1-2,-3 3,0-1,1-2,0-11,-1 10,-1 3,0-1,0 0,-1-6,1 4,-1-3,-3-3,2 9,0 0,0 0,0-1,-1 0,0-1,-12-11,11 14,-1 1,-3 4,-1 7,5-4,-3 7,-3 0,2-2,5-5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1012 1380,'1'58,"0"-61,1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1014 1349,'22'130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1030 1371,'5'21,"-3"-15,0 6,-2-8,1 0,0-1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1058 1336,'-11'42,"11"-39,0 2,0-2,0 0,0 0,1 1,-1 1,2-2,0 0,2-5,-1-1,-1 0,0-2,-1 1,1-2,-3 3,-2 1,2 9,3 1,-2-3,2 3,-1 0,-1-5,1 0,-1 3,0-3,0 0,0 2,0 0,-1-2,-2-2,-2 0,2-5,2 1,0 0,1 0,1 0,2 2,1 1,1-1,0 1,-2-1,0 1,1 0,-1 0,0 4,-2 4,-3-5,-3 4,1-1,-1-1,0-1,1 0,1-1,0-1,12-3,-2-2,0-1,-1-2,-2-1,-2 1,-1 0,-1-1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226 774,'-27'48,"26"-45,-3 4,3-4,-1 2,-1 2,1 2,0 1,2-6,-1-1,0 0,1 0,-2 0,2 0,-1 0,1 0,-2 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233 770,'6'18,"-5"-15,0 0,0 1,0 4,-1-3,1-2,-1 1,0 0,0 0,1 1,-1-2,1 2,-1-2,1 0,-1 0,0 1,-2 1,1 0,-2-2,1 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193 832,'18'1,"-15"0,0-1,3-1,0 0,-1 1,-2-1,2 2,-1 0,-1 0,-6-1,0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273 826,'24'-1,"-21"1,0 0,0 1,0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269 845,'15'0,"-12"0,0 0,1-1,-1 1,0 0,1 0,-1 0,2 0,-2 0,-6-5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300 800,'36'14,"-34"-11,-2 2,-1-1,-3 1,1-1,0-2,-4 5,3-3,1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1513,'1'14,"0"-10,1-1,1 0,0-2,1-2,0 1,-1-2,1 0,-1-2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416 796,'-14'10,"9"-3,1-3,0-1,1 1,-3 2,5-3,0 1,1-1,2 0,1-2,3 0,-3-1,1-1,-1 0,2 0,-2 0,-6 5,-1-1,-2 2,2 0,2-1,0 1,1 0,1-2,0 0,0 0,2 0,2 1,0-2,-1-2,0 0,2-4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88 805,'1'37,"2"-36,2-1,2-1,-4 1,0 0,2-3,1 1,1-2,0-3,-4 5,-1-1,2-3,-2 2,0 1,-1-1,2-2,-2 1,1 1,-3-2,2 3,-4-1,2 1,-3-4,0 4,-4-4,5 8,0-1,-8 9,8-7,-1 0,0 2,-2 1,4 0,-1-2,1 2,2 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119 778,'2'0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583 701,'-26'35,"14"-21,7-9,1-1,0 1,0-1,1-1,-5 4,5-4,0-1,8-3,0-1,6-4,2 1,-9 3,3-4,-5 3,2 0,-2 0,0 0,-4 0,-1 0,-1-2,1 1,0 1,0 0,0 1,0 0,0 1,0 1,2 7,1-3,0 3,0 0,-1 1,1-1,0 1,0-2,0 1,0 0,0 2,-1 0,0 8,1-8,-1-6,3-7,2-10,-3 3,-1 7,0 1,0 0,-1 0,2 6,3 3,0-2,-1 1,0-3,1 2,-2-1,1-2,0 1,2-3,-2 1,0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637 756,'-11'22,"11"-18,0 0,1 3,2-4,0-2,0-1,0-2,0 1,1-1,0-1,-1-1,0 1,-1-1,-1 1,2-8,-2 6,0-4,-1 6,0-4,-6 5,-6 3,1 4,3 0,4-1,0 0,0-1,1-2,-1 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120 773,'8'37,"-6"-30,0-3,-1-1,1 0,-4 0,-1 0,-1-4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120 989,'13'-8,"-9"6,0 1,-1 2,3 2,-3-1,-2 2,-4-1,1 0,-1-2,0 3,-1-3,1 0,0 1,0 0,0 1,0-2,8 0,-2 0,0-1,0 1,0-1,3 2,-2-1,0 0,1-1,-4-4,-2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99 951,'-9'52,"10"-49,0 0,-1 2,2-2,1 5,-1 0,2-3,-3-2,2-1,2 1,0 1,-2-2,1 0,4 2,-2-4,-1 0,1-1,0 0,2-3,-1 1,0-2,-3 0,-1 3,-1-2,0 1,2-9,-3 9,0-6,0 5,-2 0,0 1,-1-1,0-1,-2 0,0 1,0-1,-1 1,0 2,0 1,1 2,0-1,-1 2,2 0,0 2,0 2,3-2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249 974,'-11'15,"9"-12,-1 1,-1 2,1 1,0-3,1 2,-1 0,-2 6,2-8,-1 6,-2 6,2 2,3-14,0-1,0 3,1-3,2-6,-1 0,1-1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237 985,'8'13,"-7"-10,0 0,1 0,-1 0,0 4,0 1,-1-3,1-2,0 4,-2-2,1 0,-1-1,2 0,-1 0,-1 2,1-2,-1-1,-3-6,-2-6,3 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1487,'-31'45,"28"-44,-4 1,3 1,-1 0,1-1,1 1,0 0,0 1,2-1,2 0,3-2,0-1,-1-1,2-2,-2 0,3 0,-1-1,-2 3,3-1,-1-1,2 0,-2 2,0 0,-2 0,-5 4,-1 0,-1 0,0 0,1-1,1 1,-1 0,-2 3,3-2,0-1,-3 4,3-4,2 0,4-3,4-1,-3-1,-2 1,0-1,4-3,-3 3,-1 1,-5 4,-2 2,-3 1,3-2,1-2,-1 0,0 1,1 0,6-2,2-1,-1 0,-1 0,0-1,0 0,2-1,-1 1,-1 0,1 0,1 0,8-2,-10 3,0 1,-3 8,-1-6,-1 2,0 1,1-1,-1 1,0-1,-1 2,1-4,-1 1,0-2,0 1,0-2,1-4,1-2,0-1,1-1,-2-10,1 12,1 1,-1-3,1 4,-1-11,1 10,0 1,0 0,0 0,1 9,-1 0,0-1,2 4,-2-6,0 0,1 4,-1-4,0 1,1-1,-1 9,0-9,0 0,0 0,0 0,-2-7,0-1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 1042,'15'1,"-12"-1,1-1,-1 0,1 2,0-2,6 2,-7-1,1 1,0-1,0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 1016,'18'1,"-15"-1,0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1042,'18'-1,"-13"0,-1 0,-1 0,1 1,-1-1,1 0,-1 1,-3-3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288 994,'31'7,"-27"-6,-1-1,5 0,-5 1,-1 2,-2 2,-3 5,-1-1,2-4,-2-1,1-1,0-1,-1 1,2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1006,'-14'-3,"11"3,-3 0,3 0,-1 3,-1 1,3 1,-1 1,0 1,0 3,2-4,1-2,0-1,1 2,0-1,1-1,2-3,-1-2,0 1,2-3,0 0,0 0,1-2,-2 2,-2 1,0-1,2 5,1 6,-4-4,1 3,0 1,-1-4,2 5,-2-4,0 0,2-6,-3-3,0 1,0 1,0-2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592 952,'-16'19,"12"-14,1-1,-1 1,0-1,1 0,0-1,-6 4,3-2,-1 2,5-4,-3 4,3-4,1 0,5-3,2-5,-2 2,0 1,3-3,-4 4,1-1,0 1,1-1,-2 2,-3-3,-3 0,-1-4,3 4,1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541 946,'-6'83,"6"-77,0-1,-1 0,1-1,0 0,1 0,-1-1,0 0,1 1,0 0,1 5,1-3,0-5,1-3,2-6,-3 2,-2 0,1 0,-1 1,-1 2,0 0,0-1,1-4,-1 5,0 0,2 6,0 0,1 2,-1 0,1-1,0 1,0-3,0 0,1-2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661 941,'-4'85,"3"-78,0 6,1-1,0-6,0 0,-1 0,1-1,0-1,0-1,-1 1,-4 0,1-3,-2-2,3-1,0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 1184,'18'-3,"-14"2,1 1,-2 0,0 0,0 0,0 2,-3 4,0-3,-2 0,1 0,-1 0,-3 1,1-1,-2-1,3 0,0 0,0-1,-2 2,2-2,6 1,0-1,0-1,0 0,1 0,2 1,-3 0,0-1,1 2,-2 1,-1 5,-1 1,0-5,-2 1,-3 2,2-5,0 0,0-1,-1 1,1-1,0 0,0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 1168,'-5'87,"6"-84,2 7,-1-3,0-3,0 0,-2-1,2 2,2 3,-3-4,5 1,1-2,-3-2,1-2,2 0,2-3,-5 2,-1-1,0-2,0 1,-1 0,1-1,5-7,-5 9,-1-1,1 0,-1-1,0 0,4-11,-5 12,1-1,-1 1,1 0,-1-2,0 1,1-2,-2-1,0 0,0 1,-1 1,0 2,0-1,-1 2,1-1,-5-5,4 6,-2-2,-3 2,-1 5,1 4,-4 1,4-1,4-3,-4 2,5-2,0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1613,'-14'9,"12"-4,0-2,2 0,4-3,-3-3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 1219,'-19'41,"17"-37,1-1,-2 5,2-4,0 1,-1 12,2-13,-1 0,1 0,-1 1,1 1,3-5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 1211,'8'26,"-7"-20,1 4,-1-7,2 4,-2-3,1 1,1 5,-1-4,-1-3,-1 0,1 7,0-7,-5-3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 1271,'24'0,"-21"0,0 1,3-2,-3 1,5-2,-4-1,-1 2,0-3,-2 1,-1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 1220,'17'1,"-14"-1,0 0,2 1,1-1,-3 1,0-1,0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1252,'37'-31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 1180,'22'13,"-18"-12,-1 1,1 0,0 1,0 1,-1-1,-1 1,-2-1,-2 2,0-1,0 0,1-1,-1 1,0 0,0 3,-1-2,1-2,0 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1230,'-21'-2,"17"6,2-1,-1 2,2-2,0 1,-1 8,2-6,0-3,1 0,0 0,0 0,-1 1,1-1,6-7,-5 1,1 0,-1 0,0 0,0 0,-1 0,4-4,-3 2,1-2,-3 4,3 9,-3-2,1 0,-1-1,3 7,-3-7,1 2,0-1,0-1,1 1,-1 0,0-1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1190,'1'17,"-1"-12,0-1,1 0,-1 0,0 1,0 0,1-1,-1 1,0-2,0 0,0 0,0 0,0 1,-1 0,1-7,-1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448 1184,'28'-12,"-25"12,0 2,0 0,-3 7,-1-5,-2 3,2-4,-1 0,0 0,-1 0,0-1,0 0,6-2,1 0,-1 0,0 0,0 1,0 0,0 0,1 0,-1 1,0-1,0 2,-3 0,-1 0,-3 1,0-2,1 0,-1-1,0 2,1-2,0 0,-2 3,1-5,2-3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1521,'1'16,"-1"-13,1 0,-1 0,1 8,-1-7,1 6,-1-6,0-1,0 1,0 0,-1-8,0-13,0 13,1 0,-1 1,1 0,-1-4,0 4,1 0,0 0,1-2,0 0,1 1,0 1,0 0,-1 0,3 1,1-2,-2 5,0-1,0 1,3 2,-3-3,2 1,-2 0,0-1,0 1,-3 2,0 2,-5 0,0-1,1-3,-2 2,2-1,1-2,0 2,-1-1,1 0,6-2,1 0,1 2,-1-1,-1 1,0 0,0 0,2 3,0 2,-1-2,-3-1,-4-1,-4 2,4-2,0-1,-2 2,1-1,1 0,0 0,0-1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1434 1597,'2'55,"0"-51,0 1,2-1,0 0,1-2,0-1,-2 0,0-1,4-3,-2 0,1-1,-3 2,2-2,1 0,1 0,0 1,-3 2,-1 0,0-1,2-1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1547,'21'-4,"-18"4,0 0,0 0,1 0,-6-3,-2-1,0 0,0 2,1 0,0 1,9 0,1 2,-4-1,3 0,0 0,-1 2,-2 0,0 0,-1 2,-1-1,-2 0,-1 0,0 1,0-1,-1-1,0 0,-1 2,1-2,-1 0,1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1534,'-16'-2,"13"3,0-1,0 2,-1-2,1 2,0 0,0 0,1 3,-1 4,2-4,1 0,-1 8,0-10,1 3,0-3,3-2,1-2,2-3,-3 2,0-1,0 0,0 0,-1-1,1-1,-3 2,2-2,-1 2,0 0,0-1,0 1,2 2,-1-2,0 0,0 0,-1 0,2 7,-2 0,-1-1,1 0,1 3,-1-1,0 0,3 7,-2-8,-1-1,1 1,0 0,1 0,-4-8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194 467,'-4'15,"-1"-4,3-6,1-1,0 0,-1 1,1-1,-1 2,0 0,1 1,-1 0,1 0,-1-2,1 0,-1 0,0 5,-1-2,3-4,-1-1,-1 4,3-4,-4-1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183 479,'7'51,"-6"-45,-1 6,1-8,-1 0,0 0,0 1,1-1,-1-1,0 0,1 0,-1 0,0 2,0-2,0 0,-2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162 544,'33'3,"-30"-2,0-1,0 0,1 1,0 0,0-1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230 529,'26'1,"-23"-1,0 1,4 3,-4-2,-2 1,-4-8,-5-5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250 500,'21'12,"-17"-10,-1 0,0-1,-1 2,1 0,-3 0,-1 0,1 1,-1 0,-1 0,0 0,0-1,-1 0,1 0,-2 2,1-3,0 0,0 1,0-1,0-1,4-5,2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319 554,'-12'-17,"9"19,1 1,0 0,1 2,1-1,0 0,0 3,0-4,2 0,2-4,-1-1,0 0,3-3,-3 3,-2 5,-1 3,1-3,2-2,-1 2,-1 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373 486,'-31'103,"34"-106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363 507,'13'-2,"-12"5,0 1,-1 0,1 0,-1 1,0 2,1 0,-1-1,0-1,0 10,0-7,0-4,0-1,0 0,0 2,0 0,-6-12,3 2,-2-3,4 5,-1-2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1204,'27'0,"-24"0,-3-3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1572,'4'26,"-4"-23,-1 3,2 1,-1-3,0-1,0 1,0-1,-1 1,4-6,-2-2,0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350 543,'31'6,"-27"-7,-1 2,0 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423 489,'-7'55,"7"-49,-1 1,1-1,0 0,0 0,-1 1,0 11,1-13,-1 1,0-1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495 521,'-13'2,"8"-1,1 0,1 0,0 2,0-1,1 1,1 0,-1 1,0 1,0 4,2-4,0-2,3-2,2-1,-2-1,2 1,-8 2,-1 0,-1 0,2 1,-1 0,1 1,2-1,-1 2,1 0,0-1,1-1,2 0,3-3,0 0,-2 0,0 0,1-1,0 0,-1 0,3 1,-3 0,-7-5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1142,'-6'73,"5"-65,0 0,0 1,1 5,-1-9,0 1,1-2,0-1,-1 1,1 0,-1 1,1 0,0 0,0 3,-1-5,4-7,-1-2,-2 1,2-4,-2 2,1 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1189,'16'5,"-14"1,0-1,-1 0,3 3,-2-4,-1 1,1 0,-1 0,0 2,0-3,0 0,2 7,-2-6,0-2,0 0,-1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1227,'32'15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 1384,'14'-1,"-11"0,0 1,0-1,1 1,0 0,-1 0,0 1,-3 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 1410,'39'-7,"-34"7,-1 0,-1 0,0 1,0-2,-7-4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 1336,'22'11,"-18"-9,3 2,-2-2,-2 0,0 1,0 0,-1 0,-2 3,0-2,-1-1,0 0,0 0,-2 10,2-9,1-1,-1 1,-2 1,2-1,-1-1,-1-1,-1-1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1413,'-13'-12,"9"12,1 0,0 0,-2 1,2 0,0 1,1 1,0 0,-1-1,1 1,1 0,1 0,0 1,0-1,0 1,0 0,0-1,3-3,1 1,-1-1,1-1,-1 1,1-2,-1 1,-2-2,3-3,-3 3,-1 0,0 0,0 0,1 0,1-2,1 9,-2-1,0 0,0 0,1 0,-1 0,1 2,-1-2,7 14,-5-9,-3-12,0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1577 1563,'5'14,"-5"-11,2 4,-2-3,0-1,0 3,0-3,-1 1,0 0,-1 5,0 0,0-2,0-3,1-1,-1 0,1 1,0-1,0 1,0 0,-1 3,1-3,1-1,1-14,0 5,0 1,0 0,0-1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451 1397,'-17'-4,"14"5,-1 2,1 2,1-2,1 0,-1 2,1-1,0 0,0 0,1 0,0-1,1 0,0 0,2-2,5-2,-3-1,0-1,1-3,-1 0,-1-2,-2 2,1-1,-1 3,-1 7,0 2,-1-2,0 0,0 1,0 0,1-1,0 0,1 0,1 0,-1 0,2 0,1 1,-12-2,3-2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1326,'-5'20,"3"-13,0-1,0-1,0 0,-1 0,1-1,-2 5,1 4,0 0,1-7,1 0,0 0,1 0,-1-1,0 2,0-1,1 0,0 2,-1-3,0-1,4-9,-2 0,0-2,0-6,0 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509 1331,'12'35,"-11"-31,0 0,-1 0,1 0,0 1,-1 1,1 4,0-5,-1 0,1-2,-1 0,0 2,1-2,0 1,-1-1,1 0,0 0,-1 0,-3-2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491 1393,'30'-5,"-24"5,1-1,-3 1,-1-3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1533,'18'-4,"-14"2,2 1,-2 0,-1 0,3 0,-3 0,0 0,1 0,-1 0,0 0,-4 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1546,'32'-4,"-28"4,-1-1,0 0,3 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1480,'21'3,"-16"-2,-1 0,1 0,-1 1,0 1,-1 0,-3 0,1 0,-2 1,1 0,-2 6,0-5,1-1,0 0,-1 0,-3 7,3-3,1-3,0-1,-1 4,0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404 1529,'-28'26,"30"-23,-1 0,3 2,-1-2,0-2,2-2,-3-4,0 2,-1-1,0 1,3-7,-2 5,-1 2,0-1,1 1,-1 9,-1 0,0-3,0 1,1-1,-1 0,2 6,-2-6,1 0,0 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1535,'-28'-2,"25"6,3-1,0 0,2 1,1 0,1 0,-1-2,0 0,2-1,-2-4,-1 0,1-1,-1 1,-1-1,1 1,1 4,-1 3,1-1,-1 1,1 1,-1 1,1-1,-1-1,2 3,-1-3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1487,'-19'20,"15"-15,0 0,1-1,0-2,0 1,-1 0,1-2,-6 9,7-7,6-4,1 1,-1-1,8-3,-7 4,-1-2,1 1,-2-1,4 1,-4 0,-2-2,-2-1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1552,'27'20,"-25"-16,-1 0,1-1,-1 1,0-1,-1 0,2 2,-2-2,0 9,-1-7,1 3,-1-5,-1 1,0-1,-3 1,2-2,-2-1,1-1,1 0,0 0,-3 0,3-1,1-2,2 0,0-2,1 1,0 1,-1 0,1 0,1 0,2-2,0 2,0 2,1-1,0 0,2-1,-1-3,-4 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601 1473,'-4'29,"2"-14,1-9,0-1,-1 5,2-5,0 1,1 1,-1 2,0-2,4 9,-3-12,0-1,2 2,0-1,0-2,0-4,-1-3,0 2,0-4,-2 4,1-1,0 0,0 0,-1-2,0 1,1-7,0 7,-1 1,2 9,0 1,-1 1,0-2,0 0,1 2,1 0,0-4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663 1491,'17'-1,"-14"2,0 1,0 2,-3 0,-2 7,1-5,0-1,-2 2,-1 0,1-3,2 0,-1 0,1-1,0 0,3 0,2-2,1 0,4-2,-6 1,3-1,1 0,-4 1,0 1,-16 1,5-4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1762,'-16'-6,"12"6,1-1,-2 1,-1 0,3 1,-1 2,0 0,3 0,-2 3,3-1,-1 1,0 13,2-15,-1 2,1-3,-1 0,2 2,1-2,0-4,6-3,-6 2,2-4,0 0,-3 3,1-4,1-8,-2 10,-1 2,1-4,0 3,0 1,1 3,-3 5,1 0,0 0,0 0,-1 3,2-3,-2-2,0 0,1 0,2-1,0-1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 1757,'-21'-8,"18"7,0 1,-1 1,1 2,0 0,-3 9,6-9,-1 2,1 6,0-6,0 0,0-1,2 4,-1-2,2-2,0-1,0-3,0-2,0-2,2 0,1-4,-2 2,1-2,-3 3,-1 1,2-1,-2 1,0 1,1 0,0 8,0 4,0 0,0 0,0-5,0-1,1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387 1762,'26'1,"-23"-2,0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447 1751,'22'3,"-16"-2,-2-1,0 1,2-1,-2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551 1749,'-30'-4,"28"7,0 3,2-2,0 1,0-1,1 1,0-2,0 0,2 0,0-2,0-1,5-5,-5 3,5-6,-5 3,-1 2,0-1,1-2,-1 10,-1-1,0 0,0 1,0-1,1 6,-1-5,1-1,-1 1,0-1,-1 0,0 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616 1690,'-14'54,"12"-48,-3 7,3-5,0 0,0 0,0 0,1-2,0 0,-1 0,1-1,1 0,-1 0,0 8,1-9,0-7,1-2,0 0,-1-1,1 2,0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1686,'9'16,"-7"-12,-1 0,1 1,-1 1,0 1,3 3,-3-6,0 1,1-1,-1-1,1 2,-1 0,0-1,0-1,-1 1,1-1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1750,'24'3,"-21"-3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1497,'11'43,"-12"-39,-3 0,-2-3,3-2,-1 1,1 0,-2-1,2 0,0 1,2 3,1 0,0 1,0 0,1 4,-2-3,2-2,-2 0,1 0,9-7,-4 1,-2 1,1-1,2-1,-1 0,-1 2,-1 1,0-1,-5 8,0 0,0 0,-2 2,0-2,2-3,0 0,6-1,0-3,0 0,1 0,-2 0,-5 6,-1 1,0-1,2-2,0 0,1 0,-1 3,0-2,2-1,2-2,0 0,-1 2,-4 0,-1 1,0-1,0 0,2 0,2 0,2-1,0-2,0 1,1 0,4 0,-2-1,-1-1,0 0,-1-3,-2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629 1809,'2'36,"-2"-31,-1 3,1-4,0 0,0 1,1 3,-1-2,0 1,0-3,0 5,0-6,0 0,0-7,0-6,-1 5,1 1,0 0,0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1790,'-2'16,"0"-7,1-3,0-3,0 0,1 2,-1 0,1 0,0 6,1-6,1-2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621 1802,'36'43,"-40"-46,-7-8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395,'18'31,"-17"-26,0-2,0 0,-4-1,0 0,-3-1,3-1,-1 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464,'32'-4,"-25"2,-4 1,1 0,1-1,-2 0,-4 6,0-1,-1 0,1 1,0-1,0 1,1-1,-1 1,1 7,0-5,1-3,-1 1,1-1,2 2,2-15,-2 2,-1 0,1-4,0 4,-2 4,2-3,-1 4,-1-2,0 1,0 0,-1-1,0-1,0 3,-1 0,0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2705 398,'58'-2,"-55"1,0 2,-7 0,1 0,-1-1,-1 0,-1 0,1 0,1 0,1 0,1 5,4-2,-1 1,0 2,-1-1,0 2,0 0,0-4,-1 6,-1-5,1 0,0-1,-2-3,0-2,-1 0,-1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442,'26'-8,"-23"7,0 1,0-1,19-5,-18 5,-1 0,1 1,0 0,-1 1,-15 10,8-7,-1-2,1 1,0-1,0-1,0 1,1 0,-1-1,-3 3,3-2,-4 1,-4 2,7-2,2 0,14-3,-6-1,-1 0,0 0,3-2,-3 2,0 0,-1 1,3-2,6 0,-4 0,-4 1,2 0,-2 0,0 0,-11 3,1 0,1 0,-5 1,6-2,-1 3,2-1,0-1,0 2,1-1,-2 5,1 0,2-4,3-1,1-3,2-1,2-1,-1-1,-3 1,0 0,0 0,3-2,-2 0,-1 0,0 0,-4 1,-4 0,-2 0,4 1,0 1,-1-2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2810 385,'-11'21,"6"-18,1-1,0 1,0-2,1 2,7-2,2-2,-1 0,-1 1,5-3,-2 2,1-1,0 1,-5 0,0 0,1 0,-7 2,0 1,0-1,-13 5,11-4,1-1,1 1,0 0,-3 3,0 2,3-5,0 1,6-2,6-1,4-1,-8 0,-1 0,3 0,-4 0,4-3,-3 2,-1 2,-7 1,1 2,-7 3,5-4,1 0,-4 2,5-2,-3 1,2-1,1 1,9-3,4-2,0 1,-7 0,3-1,-1 2,-2-1,-6 3,0 0,0 1,-1-1,-1 2,1 1,-1 1,3-3,0 2,0 0,1-1,0-1,0 0,-2 3,7-8,1-4,-2 4,1-1,-1 1,1-1,1-1,-1 3,-1-1,0 0,2 0,-9 13,0-7,1-1,-4 6,6-6,6-5,1-1,-1 1,-2-1,0 1,0-2,-1-1,-1 2,-1-1,1 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2899 419,'-3'70,"3"-66,-1-1,2 0,5-1,-3-1,0-2,2 1,-1 0,1-1,-1 0,1 1,-2-1,4-2,2-1,-3 1,-1 1,-1-1,0 1,-1 0,-7 0,0 0,0 0,1 1,-2-1,1-1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2909 414,'28'-5,"-24"4,-1 0,0 1,1-1,-1 0,2-1,-1 2,-1 0,-7 2,-1-1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1583,'16'7,"-7"-23,-9 19,0 0,0 0,0 3,0 1,-1-4,0 3,1-1,-1 0,-1 19,1-21,0 3,1-1,-3-1,1 0,0 0,0 0,0-1,-3 0,1-3,1-2,0-2,1 0,1 1,0-3,1 3,1 0,1-1,0 1,1 0,3-1,-3 3,2-1,4 3,-2 0,-4 0,1 0,1 0,0 3,-2-1,-22-13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452,'22'2,"-17"-2,-2 0,4 0,-2 0,0 0,-2 0,-8-2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518,'-40'112,"37"-109,0-3,0-3,0 2,0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652,'15'-9,"-12"8,0 0,0 1,1 0,0 1,1 1,-2 1,-3 0,0 0,-5 4,2-3,-2 0,1 0,-2 1,2-2,1-1,-1 0,1 0,0 0,6-2,0 0,4 1,-3-1,1 2,-2-1,3 5,-5-2,-1-1,-3 5,1-5,-2 2,0-1,1-1,0-1,0-1,-1-2,3-2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2700 613,'-27'52,"24"-47,0-1,0-1,1 0,3 0,7-2,-5-1,0 0,0-1,1-1,1 0,0 1,0-1,-1 0,1-2,-8 1,-4 0,4 2,0 0,0 0,2 5,1-1,1 7,0-6,-1 0,-1-1,1 5,-1-3,0 4,0-2,0-4,0 3,0-3,1 0,-1 1,-6-4,4-1,0-1,4-1,4-4,-2 3,0 1,-1 0,3-3,-2 3,0-1,0 0,0 1,1 1,-1-1,0 1,-1-1,2 1,0-1,-3 6,-1 1,-2 5,2-6,0 0,-1 0,0 0,3-7,-1 0,0 0,1 0,-1 1,2 0,3-2,-2 4,-1-1,0 1,0 0,1 1,-1-2,-2 5,-9 6,2-2,1-1,2-3,-1 0,1 0,0 0,0-2,0 1,7-2,5-3,-4 1,-1 1,-1-1,0 1,1-1,-1 0,6-3,-6 4,0-1,0 0,-5-2,-1 2,-2-2,2 2,0 0,-5-3,3 1,3 1,-1 0,3 7,1 1,-1 6,0-3,0-1,-2 15,1-19,1 1,-2 0,1 0,1-1,0 1,-1 0,1-1,0 1,0 0,0 1,0 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614,'-4'20,"4"-16,-1 1,0 1,-1-1,0 2,1-1,-2-1,6-6,0-1,2-2,-1 2,3-3,-2 2,-1-1,-1 2,0 0,-8 4,2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666,'2'0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612,'-18'31,"16"-28,9-5,-2 0,2 1,-3 0,-4 4,-3 0,1 0,-3 4,2-4,-1 1,2-1,11-3,-6 0,-3 3,-3-1,-6 4,4-2,-1 1,-1 1,3-3,-5 5,-2 1,8-8,7 0,-1-2,-6-6,1 1,1 1,1 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668,'15'15,"-16"-20,0 0,0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2812 697,'2'0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707,'-2'34,"2"-30,-1 0,1 1,0 0,-1-1,1-1,-2 4,2-4,0-8,0-1,0-2,0-5,0 9,0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1547,'-47'2,"42"0,1-1,-1 2,1 0,2 0,-2 3,1 1,2-4,-1 0,0 2,2-2,-1 0,1 2,1-2,0 5,0-4,2 7,4 1,-3-7,2 0,-1-1,-1-4,-1 0,0 0,0 0,5-3,-4 1,1-2,0-1,-2 1,0 1,-1-1,0 1,-1 0,1 7,-1-1,1 5,-1-4,0-1,0 1,0-1,1 0,-2 0,1 0,1 0,-4-7,0 1,0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2812 720,'28'-6,"-23"4,-2 1,0-1,0 0,2-1,-2 2,3-3,-3 3,0 0,0-1,0 1,-7 1,0 0,0-1,-3-1,2 0,2 1,-1-1,5 5,0 2,1-1,-2 0,-5-3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711,'2'0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711,'6'6,"20"-9,-23 2,0 0,0 1,0-1,2-1,-2 2,0-1,1-1,2 1,-3-1,0 2,-8 3,2-2,-1 0,1 0,0 1,-2-2,1 0,0-2,0 0,1 1,1-2,0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2819 680,'-28'64,"42"-66,-8 0,0 1,0-1,-2 1,-1-1,0 1,1-1,0 0,-1 1,12-4,-10 4,3-1,-3 1,-1 0,-1 0,-8 3,-1 1,-1-1,1 0,-3 3,4-3,-2 2,3-1,0-1,1 1,0 0,0 0,-1-1,1 1,0-1,-2 2,8-3,7-3,-3-1,-2 0,2-1,2 0,-4 2,-1 1,-1-1,0 2,6-2,-14-1,-1 0,3 1,-1-1,0 2,1-1,0 1,1 4,2 1,0 1,0 1,0-1,0 0,0 1,0-2,-1 0,1-1,-4 9,2-4,1-5,-2-2,0-1,-1-2,0 0,3-1,6-1,-2 0,-1 1,3-1,-4 1,6-7,-6 6,1 1,-1-1,2 0,-1-1,1 2,-1 0,1 0,0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668,'-12'24,"10"-21,0 3,-1-1,-1 1,1-3,0 0,7-2,0-1,-1 0,0-1,0 2,0 0,0 2,-1 3,-2-3,0 0,0 3,0-3,-1 0,1 0,-1 1,0-1,0 0,1 0,-1 0,0 1,0-10,2-3,-1 1,0 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654,'-9'35,"12"-35,1-1,-1 0,1-1,0 1,-1 0,1 1,0-2,1 1,-1 0,0 0,1 0,-2 1,0-1,2 0,-1-1,-11 2,2 2,-4 0,3-1,-3 1,5 0,1-2,0 1,0 1,1 1,0 11,2-9,1 3,-1-4,0 0,0 4,0-4,0 6,0 1,0-6,0 1,0-2,-1 1,0 0,3-12,0-11,0 4,-2 9,1 1,0-1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694,'19'79,"-20"-75,0 0,1-1,2-7,-1-3,1-1,-1 0,0-5,0 8,0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3023 573,'-23'23,"21"-16,0-1,2-3,-1 1,0 5,0-5,1 1,2 26,-1-28,0 2,3 1,-1-3,1-1,-1-5,-1-1,-1 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3045 536,'-5'42,"2"-40,-2 2,0-1,2 1,1-1,7-4,-2 0,2-2,-1 2,-1-1,0 1,0 2,-3 3,0 1,0-1,-1 0,1-1,0 0,-2 4,2-2,-1 0,0 3,1-5,0 0,0 0,3-12,-3 4,1-1,-1-4,1 0,-1 4,0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540,'32'6,"-32"-2,0 0,0-1,-2 3,0 1,2-4,-4 11,0-8,1-2,-2-1,-2-1,3-2,1 0,-1-2,3-2,-1 0,2 0,0 0,1-1,1 2,7-1,-6 3,0 0,3 0,-3 1,0-1,0 1,0-1,1-1,0 1,-1 1,0-1,0 1,2-1,-2 1,-8 2,1 0,-4 2,5-2,-1 1,1-1,-5 3,4-2,1 0,0 1,0-2,1 1,-1 0,1 0,3 0,10-4,-7 0,8-3,-9 4,0-2,1 0,1 1,-2-1,0 1,-5 4,-8 5,6-4,0-1,-4 2,4-3,-1 2,2-1,-1 2,3-1,4-1,1-2,5-1,-4-1,-1-1,0-1,-1 1,0 0,0-1,-5-1,-1 0,0 1,0 2,0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1590,'47'-6,"-44"6,0 0,-4 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529,'13'36,"-13"-33,0 1,0 0,0 0,-1 1,-1 7,0-7,1-1,-1 0,-3 5,3-5,-1 0,-20 28,21-28,-1-2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675,'-14'36,"17"-35,0 0,0-1,1 0,0 0,0 0,1 0,-2 0,1 1,-1-1,0 1,-2 2,-2 0,-3 3,1-3,0 0,-4 5,0 2,6-6,-4 3,-1-3,3-4,2-3,1-1,0-2,0 3,4-1,-1 0,0 3,3 3,1 5,-2 0,0-2,-2-2,0 1,0-1,0-3,-1-13,0 1,-1 3,-1 6,1-3,0 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707,'4'15,"-4"-8,1-2,-1-1,0 16,0-15,1 1,-1-1,0-1,0 1,1 6,-1-8,0 3,-1-3,0-6,0-5,0 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3125 690,'30'1,"-27"-1,3-2,-1 1,-2 0,0 0,0 0,-9 0,-2 0,4-1,1 0,-5-1,11 2,1 4,-4 1,0 0,-3 6,2-7,-2 4,-1 0,1-2,-7 8,9-10,4-2,1-2,0 0,0 0,-1 0,0 0,0-1,1 0,-1 1,0 0,0 0,1 0,-6 5,0-1,-2 2,2-2,-2 2,1 2,2-3,-2 5,1-5,1-1,0 0,-1 2,0-2,1 1,1-1,3-2,1-2,1-2,-1-1,1 0,1-3,-3 3,0 3,0-1,0 3,-1 2,0 0,-1 2,-1-2,1 0,-1 1,2 0,-11-23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547,'17'4,"-12"-4,1 0,-2-1,2 0,-3 0,2 0,2-4,-3 2,-1-1,-4 1,-2 3,-4 0,3 0,-1-1,-1 1,2 0,-2-1,1 0,0 0,2 0,6-1,3 1,-1 0,-2 2,0 1,0-1,-2 2,1 1,-2 0,0-1,-2 5,-5-2,2-3,1 1,0-1,0 0,2 0,-1 0,6-4,2 0,-1 0,2 0,-3 1,1-1,2-1,-2 1,-1 0,-1 4,-6 2,-1 0,2-2,-6 8,7-8,-1 0,-1 3,0-1,0 2,1 0,2-4,0 0,5-4,2-3,0-1,-3 3,7-5,-4 3,-2 3,-1-1,-1 5,-1 0,0 2,-1-2,1-9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523,'19'78,"-20"-66,-3-1,3-6,-4 5,-2 0,2-6,-1-1,2-1,-1-1,1 0,0-2,-5-7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1652,'-28'-17,"25"17,0 1,-2 2,1-2,1 4,2-2,0 0,1 3,1-2,-1 0,2 5,1-3,-2-3,1 0,2 1,1-1,0-1,-2-3,1 0,1-3,-3-1,-1-3,0 3,-1 2,0-1,1-3,-1 1,1 3,0-4,-1 2,1 2,1 8,1 0,-1 0,1 0,2 6,-2-6,3 7,-4-9,6 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1636,'2'0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568 1636,'50'-3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589 1589,'8'17,"-6"-8,0-4,-1 0,2 2,-3-3,2 0,-1-1,-1 0,1 0,1 2,-1-1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1564,'24'-6,"-18"5,1 1,-4-1,0 2,-6 1,-3-2,2-1,1 1,0 0,-1 0,1 0,0 2,0 1,3 0,-1 0,2 3,-1-1,1 4,-1-6,1 1,-1-1,1 4,0 5,-1-3,0-2,0-2,0-1,10-4,-7 0,0 0,2 0,0-1,-1-1,-1 1,0 1,1-1,0 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633 1543,'9'60,"-8"-54,0 1,0 0,2 3,-3-6,0 0,-2-7,2-2,0 0,0-1,1-3,-1 6,3-5,-2 5,1-1,0 1,1 1,0 2,0 2,2 3,-4-2,2 7,-2-7,-1 2,-1 3,-1-3,-2 1,-4 2,5-7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545 1779,'-14'-6,"11"5,0 1,0 0,0 0,0 2,0 4,-1 6,4-8,-1 1,1-2,0 1,2 0,-1-1,1 0,0 1,1 3,0-2,-1-2,1-3,-1-5,1 0,-1-3,-1 1,-1 4,1 0,-1 0,2-5,-1 5,2 5,9 11,-6-7,-2-3,0 0,-1-1,2-3,-5-4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574 1768,'42'-10,"-38"8,1 2,-2-1,-1-2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1725,'12'45,"-10"-40,0-1,0 5,-1-6,1 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641 1693,'6'19,"-4"-12,0 0,0-1,-1 0,1 3,0-5,-1 0,1 3,-2-2,-1-10,1 0,-1 0,2 0,0 1,3-2,-2 2,0 1,3 2,-1 3,-3 1,1 6,-2-3,-1-1,1-1,-1 0,0 0,-2-3,-1-5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1723,'23'-4,"-20"3,1-1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714 1699,'20'58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1689,'26'27,"-20"-34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1870,'-4'58,"4"-54,1 0,0 1,1-2,2 4,1-5,-1-2,-1-2,0-3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1890,'-15'-13,"12"13,0 0,-3 3,5 0,1 0,3 15,0-10,3 0,-3-4,0 0,-1-1,1-7,-2 0,-1 1,1-1,0 1,-1 0,1-1,-1-1,1-3,0 2,-1 2,2 1,1 8,-1-1,0-1,0 1,0 0,2 0,1 1,0-3,1 0,-2-1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1569,'-15'7,"2"7,9-10,0 0,3 0,0 1,1-1,-1 2,2 4,0-6,1-1,1 1,2 0,0-2,-2-1,3 0,-2-1,0-1,-1 1,0-1,1 1,-1-1,0 1,0-1,2 0,-2 0,0 0,-2-3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652 1872,'20'-4,"-17"3,1 0,0 0,0-2,-1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1827,'17'62,"-15"-52,-1-7,0 0,0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701 1819,'3'13,"-1"-6,1 0,-1-3,-1 0,4 7,-2-2,-2-6,1 6,-2-6,0 1,0-7,-1-1,-2-13,3 14,0-2,0 1,1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1840,'2'0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1799,'31'84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812 1847,'14'-3,"-11"1,0-1,-1 0,2-1,-2 0,1 0,0 1,1 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870 1811,'64'-21,"-60"20,-1-1,1 1,0-3,-1 1,-1 0,0 0,2-1,1-1,2 1,-3 3,0-2,-1 1,1 0,-2-2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706 1834,'24'-14,"-21"15,0 2,3 4,-3-2,0-1,-1 1,-1-1,-1-1,0 1,0-1,-1 1,0-1,0 1,0-1,-3 7,1-5,-1-1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729 1779,'16'13,"-12"-10,-2 0,1 0,0 0,-1 0,3 4,-3-4,1 6,1 5,-4-9,1 0,-1-1,0 0,1 1,-1-1,0-1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684 1767,'45'90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1580,'18'-6,"-15"5,1 5,-2 2,0-3,0 5,0-3,-1-2,0 0,0 2,1 5,-1-1,0-3,0-3,-1 4,0-4,0 0,-6-1,2-1,-7-1,8 0,-1 0,0 0,0 0,0-1,0 1,0-1,-2 0,-1 0,0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1633,'20'8,"-16"-4,-2 0,-2 0,-1 0,-1 1,0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916 1692,'17'-4,"-15"1,2 1,-2 5,1 1,-2-1,1 1,0 0,-1 0,0-1,3 9,-3-7,0 0,1 2,0-1,0-3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948 1626,'27'-25,"-24"24,0 0,1 5,-3-1,2 1,0-2,-3 5,0-3,0-1,0 0,0 0,0 0,-1 0,2 0,0 0,1 2,-2-2,0 0,1 0,-4-7,-2 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968 1640,'18'-7,"-15"5,2-2,-1 2,-1 1,0 3,-2 1,-1 0,-5 8,4-6,-1-1,1 0,0 0,-1 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983 1697,'8'-18,"-7"14,1 0,1-2,-1 3,0 0,1-1,0 0,-1 1,1 1,-4 6,-1-1,0 2,1 0,0-1,-1 1,1 1,0-2,0 0,-1 7,1-1,1-7,1 3,1-3,2-4,-1-1,0-1,3-3,-3 3,-2 0,1 0,-1-1,-1 1,-1 0,-3 2,0 1,0 0,-1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1019 1591,'-1'30,"0"-26,0-1,0 1,-1 1,2-2,-1 0,12-9,-7 2,0 0,4-10,-3 6,-3 5,2-2,2 1,-3 1,0 3,0-1,4 5,-3 1,-1-1,4 11,-6-10,2 5,-1-2,-1-1,1-1,-3 0,0-3,1 0,-3 0,-2 1,-12-8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1054 1658,'-8'21,"8"-24,0-2,0 1,0 1,0 0,0 0,1-1,0 1,1-2,0 0,0 1,-2 1,1 0,2-3,-1 2,1 2,0 5,-2 1,-1 4,0-1,-1-2,0-1,-1-1,2 0,-3 11,3-11,-1 1,1-14,2 0,-1 1,-1 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1522,'10'33,"-9"-29,-1 0,1 7,-1-7,1-1,-1 1,2 3,-2-3,1-1,-1 0,0 0,1 0,-1 0,3-9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1603,'14'-6,"-9"4,-1 1,0 0,0 0,0 0,-1 0,1 0,0-1,0 1,-1 0,9-4,-7 4,5-2,-1 0,-1 1,-3 0,-1 1,-1-1,-24 9,13-5,2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1117 1598,'36'77,"-35"-72,2 5,-1-6,-1-1,0 1,2 3,-1 2,-1-3,0-1,0-1,-1 1,2 0,-1-1,1 3,1 0,-1-1,1-1,1 5,-2-6,0 0,5 6,-6-7,2 1,0 1,-2-2,4 8,-1-4,0 6,-2-10,1 2,0 0,1-1,1 0,7 5,-6-3,2 5,-6-8,6 5,-5-4,4 0,-2-1,-2-2,0 1,1-1,2 1,3 2,-6-3,0 0,3 1,-1 1,-2-2,0 0,0-1,13 6,-12-4,0 0,-1-1,0 0,3 3,2 0,-1-1,1-1,1 0,2 1,-8-3,0 0,0 0,8 1,-6 0,1-1,2 1,1 0,-5 0,0 0,2-1,-3 1,1-1,-1 1,8-1,-6 0,4-1,-4 1,-1 0,0-1,3 1,-4-1,0 1,3-1,6 1,-8 0,5-1,2 0,0 1,-8-1,0 1,5-1,-4 1,5 0,-4 0,0 1,3-1,-4 0,3 0,-2 0,-1 0,0 0,6 0,0 0,-1 0,-5 0,0-1,0 1,5 1,-6-2,13 1,-11 0,0 0,0 0,-1 0,1-1,-1 1,0 0,1 0,13 0,-8-1,-5 1,4 0,-4 0,4 0,2-1,4 0,-11 1,4-1,-1-1,2 2,-4-2,1 1,-1 0,6 0,-7 0,10-1,-4 0,-4 2,6-3,-6 3,-1-1,0 0,-1 0,11-2,-4 1,-6 2,1-2,-2 1,0 1,0 0,-1 0,13-1,-12 1,1 1,3-2,-2 1,-2 0,4 1,-2-1,1 1,-1-2,-1 1,1 0,0-1,-2 1,6 1,-6-1,-1 0,5-1,-5 1,4 1,-3-2,-1 1,10-1,-10 0,4 1,-3-1,-1 2,0-2,2 0,-2 2,1-1,4 0,10-1,-14 1,0 1,2-1,-2 0,-1 0,4-1,-3 1,7-1,-6 1,-1-1,1 1,-2 0,1 0,-1 0,4 0,-1-1,-2 1,1 0,0 0,0 0,-1 0,1-1,-1 1,-1 0,0 0,0-1,1 1,4-1,-5 0,13 0,-2 1,-11-1,1 1,0 0,-1 0,3 0,-2 0,1-1,0 1,-1-1,1 0,7-1,-7 1,-1 0,-1 1,1-2,-1 2,10-2,-9 1,6 0,-7 1,6-2,-3 1,-2-1,0 1,3-3,-3 3,2-3,3-1,-6 4,3-3,-3 2,0 1,0-1,1 0,0 0,0 0,-1 0,0 0,1 0,0-1,-1 0,0 1,3-6,-3 3,-1 1,-1 0,1 1,0-1,0 1,0 0,-1-1,-1 1,0-1,0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1570 1164,'15'-2,"-12"1,0 1,0 0,0 2,-1 3,-2-1,2 7,-1-6,0 6,-1-8,1 1,0 0,-1-1,0 0,-1 0,-2-1,-6 0,4-2,1 0,-1-1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2420 1583,'-14'-5,"11"5,0 1,0 1,0-1,0 2,0 0,0 1,1 0,0 0,1 2,1-3,0 2,0-1,0 5,2-2,-2-4,2 2,1 1,-1-3,1 1,0-3,0 0,4 0,-3-2,3-1,-3 1,1 0,0 0,0 0,-2 0,1 1,1-1,-1 1,0 0,-1-1,0 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762 918,'26'-14,"-22"13,1 0,3-2,-3 3,-1-2,-1 1,3-2,-2 3,-1-1,0 0,-6 5,-4-4,4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792 857,'-5'34,"5"-29,0-1,0 1,0 17,-2-13,1-2,1-3,-1-1,1 1,-1-1,0 4,0-4,1 0,0 0,0 0,-1 0,1 0,-1 0,1 0,3-7,-1 0,-1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802 940,'15'-5,"-12"5,0 0,0 1,-3 2,-1 1,-4 4,3-5,5-1,1-2,-1 0,0-1,0 0,1 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849 841,'3'17,"-2"-14,0 3,1-2,-1-1,2 0,-2 0,1 0,1-1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883 838,'-8'17,"7"-13,-1 0,0-1,-3 7,3-7,-3 3,2-3,0 1,1-1,7-5,-2 2,4-3,0-1,-2 1,-2 2,-10 7,4-3,-1 1,1 0,0 0,2-1,8-3,-4 0,3-2,-3 0,0 0,-3 5,-2 3,0 1,-1-2,-1 3,2-4,-1-1,6-5,3 0,-3-1,0 1,2-4,-1 2,-1-1,-1 2,1 0,-1 0,-2 8,0 0,-2 8,2-10,-1 1,0-1,0 0,-1 0,-1-2,1-6,1 0,0 1,1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882 900,'2'17,"-1"-12,0 3,0-5,-1 3,0-3,0 0,0 0,0 8,-3-4,2-3,-2-9,2 2,-1-3,1 2,0 0,1 0,0 1,-1 0,-1 6,-2 2,3-1,0-1,0-6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860 925,'-6'16,"6"-8,1-4,0 0,0-1,0 0,1 1,1-2,3 0,-2-1,0 0,1-2,-1-1,0-1,-1 0,0 1,3-6,-5 5,1 0,1-4,1 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913 893,'-1'19,"1"-14,0 0,0-1,0-1,1 9,0-8,-2 0,2-1,0-7,2-6,-1 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936 867,'3'31,"-3"-25,0 0,0 0,0 6,0-3,0 4,0-8,0 4,0-6,0 1,-1 3,1-4,-1-8,1-11,0 10,0 3,1-4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958 870,'20'1,"-15"3,-3-1,0 0,-1 2,0 3,0-4,0 18,-1-12,0-6,-1 1,0-1,-2 1,-1-3,-4-1,5-1,-1-1,-1 1,1-3,2 0,2-2,2-6,-1 6,1 0,0-1,0 0,1 2,-1 1,9-11,-8 12,3-3,-2-2,-6 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1599,'13'1,"-8"-1,-1 0,0 0,-1-1,2 1,-1-1,-1 1,0 0,0 0,0 0,0 1,1-1,-8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275 977,'-4'16,"5"-13,0 0,0 0,-1 2,0-1,0-1,0 0,0 0,0 1,0-1,1 1,1 1,0 0,-1-2,0 2,0-2,0 0,0 0,1 0,0 0,2 0,-1-2,0 2,0-2,0 1,0-1,0 0,0-1,0 0,0 0,0 0,0 0,0-1,0 0,0 0,1 0,-1-1,0 0,0 0,0-1,0 0,0 2,1 0,-1-1,0 0,0-1,0 0,-1 0,-2 0,2-2,-1 1,0-1,-1 2,-1-5,0 5,0 0,0 0,-1-1,1 0,-2 1,-1 0,1 1,0-1,0 1,-1 0,1-1,0 2,0-1,0 1,0-1,-1 0,-6 0,3 1,3 2,0-1,-1 1,2 0,-1 1,1-1,-1 2,1-1,-2 1,-1 2,-1-1,4-1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452 975,'-13'8,"10"-8,0 2,0-2,0 1,0 1,-1 0,2 1,0 1,2-1,-1 0,1 0,0 2,0-2,2 0,1 12,-2-12,1 0,0 0,2 0,0-2,-1 0,0 0,0 1,1 0,-1-2,0 1,0 1,0-1,0 1,0-2,0 1,0 0,0-1,0 0,0 0,0 0,0-1,0 1,0 0,0-1,0 1,0 0,0-1,0 0,0 0,1-1,-1 1,0-1,-1-1,1 1,1-2,-2 1,0-1,0 1,-2 0,1 0,0 0,0 0,0-1,-1 0,0 1,0 0,0 0,-2-2,-1 1,2 1,-1 0,0 0,0 0,0 0,0 0,-1-1,1 1,-1 2,0-1,0 1,0-1,-1 2,1-1,0 1,0 0,0 0,0 0,0 0,0 1,-4 2,4-1,0-1,-1 1,1-1,-1 0,2 2,-3 2,2-4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864 982,'13'3,"-10"-3,0 0,1 0,-1 0,0 0,0 0,0-1,5-1,-3 1,-1 1,-1 0,3-1,-1-1,1 0,-2 1,-1 0,1 1,-1 0,0-1,2 1,-2-1,2-2,-2 2,0-1,3 0,0 0,-2 1,-1 0,1 1,0-1,-1 1,1-1,-1 2,0-1,-15-4,7 3,1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1002,'13'-2,"-10"2,0 0,2 0,-1-2,-1 1,4 0,3-1,-3 1,-3 1,0-1,0 0,1 0,-1 0,1 1,0-1,0 0,2 0,-3 0,1 1,-2-1,3 0,-1 0,-1 0,-1 0,0 0,0-1,1 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1002,'13'-1,"-9"0,-1 0,3-1,-3 0,0 2,2-1,2 0,-3 1,4 0,-1 0,-4-1,0 1,4 0,-4-1,2 0,-2 1,2-2,-1 1,-1 1,1-1,0 0,-1 1,0-1,1 1,-1-1,0 0,1 0,-1 1,0-1,0 1,-1 3,-2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871 997,'14'-7,"-10"6,0 1,2 0,-3 0,2 0,-2 0,2-1,1 1,3 0,-6-1,1 1,1 0,0 1,-2 0,3-1,-1 1,-2-1,0 1,1-1,-1 0,6-1,-6 0,0 1,0-1,3-1,-3 2,0-1,0 0,0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419 1050,'14'-2,"-11"2,0 0,0 0,0 1,0 0,0-1,0 1,0-1,0 0,0 1,0 0,0-1,1 1,-1-1,1 1,2-2,-3 2,0-2,2 1,0 1,-2-1,0 0,0 1,0 0,2-1,-1 0,-1-1,0 1,0 0,0 0,0 0,-7 1,0 0,0-1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 1043,'9'13,"-6"-12,1 0,-1 0,1-1,0 1,0-1,1 0,-1 1,-1 0,0-1,3 1,-2-1,-1 0,0 0,1 0,0 0,-1 0,0-1,0 0,2 0,-2 1,3 1,-1 0,-8-1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1394 1606,'18'1,"-15"-1,1 0,-1-1,0 1,2-1,-2 0,0 1,4-1,-2 1,-2 0,1-1,-1 2,4-2,-3 0,-1 1,0 1,-8-3,-5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1443 1553,'-1'32,"0"-29,1 1,0 0,0 1,0 25,0-24,-1 1,1 7,0-5,-1 0,1-2,-2 3,0-2,-2 4,4-7,-3 1,2-3,4-5,-2-2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1576,'24'3,"-21"-3,1 0,1 1,-2 0,0-1,0 1,-1 2,-4 0,-1 1,-2 2,1-2,1 1,2-2,-1-7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1445 1645,'21'-9,"-17"8,-1 0,1 0,-1 1,1 1,-1 1,-4 2,0-1,-1 0,-1 1,-1 2,-5 5,5-7,2 0,0-1,-4 5,5-5,4-1,10-3,-9 1,4-3,-5 3,3-1,-1 0,-2 1,2-1,-1-2,-2-3,-1 3,0-1,1 0,-1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1583,'-8'15,"6"-11,0 2,1-3,-1 5,2-4,1 2,1-3,1 0,0-1,0-1,0 0,1 1,-1-1,-3 2,-1 1,-3 3,2-1,0-3,1 2,0-2,0 0,-1 0,1 2,1-2,4-1,-1-1,-4-8,8 14,-1-7,-2 0,-3 3,-2 2,-1 5,1-6,0 1,0-1,0-1,-3-10,4-4,0 8,13-28,-26 59,14-32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1542 1637,'30'-23,"-27"20,0 0,1-2,2 1,-3 2,0-1,-15-4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1564 1581,'15'25,"-14"-20,-1-2,0 1,0 6,0-7,-1 3,-4 5,4-8,0 0,7-5,-2 0,-1 0,1-1,0 2,-1-2,-6 11,1-5,0 0,1 0,0 0,0 0,0 1,-3 7,1-1,2-5,1-1,0 1,3-2,0-2,0-1,2-1,-2-2,1-1,1-6,-4 7,-2-3,0 2,-1 1,-1 1,0 2,0 0,0 0,-1 2,1-2,2-4,0-1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1624 1566,'-1'20,"-1"-17,-1 2,-1 0,2 0,1-2,-2 4,2-3,0-1,-3 8,3-8,1 0,5-6,-2 2,7-6,-3 0,-1 1,-3 3,0 0,0 2,0 0,-4 4,-1 1,-2 3,1-3,0-2,-1 0,1 0,-2 1,2-1,1 1,0 0,2 0,3-1,0 1,-2 4,0-3,-1-1,1 9,-1-7,0 0,1 0,0-2,-1 0,2 2,-1-2,-1-6,-3-8,1 0,2 5,-1 2,0-1,0 1,1 1,-1-2,1 2,1 0,2 1,1 1,0 0,-1 1,0-1,1 0,0-1,1-1,-2 1,1 0,-4 5,-2 1,1-1,1 1,-1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1634,'7'21,"-8"-18,-1 2,1-1,1-1,-3 5,2-4,-1 1,0-2,-1 0,0 1,0-1,0-2,0 0,0 0,2-4,4 2,4-4,-2 4,0 0,0-2,-2 2,0 0,1-1,-1 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1625 1636,'22'-7,"-19"7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1581,'0'-4,"21"21,-18-15,1 0,0 0,-1 0,0 0,0 1,3 0,1 0,-1-2,4-1,-4 2,-3-2,0 2,-1 2,-1 0,-5-3,14-31,-23 58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529,'-2'14,"1"-11,-1 0,1 0,0 0,0 0,0 0,0 0,1 0,-1 0,1 0,0 1,0 2,1-3,0 0,0 0,5 9,-4-9,0 0,0 0,1-1,0 0,0 1,0-1,0-1,0 1,0-1,0 0,0 0,0 0,1 0,-1-1,0 1,1-1,1 0,-2 0,0 1,1 0,-1-1,0 0,0 1,1-2,-1 1,0 0,0 0,1-2,1 1,-1 0,-1 1,1-1,0-1,0 1,-1-2,0 0,0 0,-1 0,0 0,0 0,0 0,0 0,0 0,0 0,-2-1,1 1,-1 0,0 0,0 0,0-1,-2-1,-1 0,-1 2,0-1,1 1,0 0,0 0,-2-2,0 1,-2 0,3 1,0 1,1 1,0 0,-1 0,0 1,-1-1,2 1,-1 0,0-1,-13 1,11-1,1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545,'-26'5,"22"-3,1 0,-1 0,1 1,-2 2,2-2,0 0,0 0,1 0,1 0,3 2,0 1,1-2,0-2,0 0,3 1,-3-1,2 1,-2 0,2-1,-1 0,1-1,2 0,-2 0,2-1,-2 1,-2-1,1 1,-1 0,3-1,-2 1,7 1,-5-2,-2 0,1 0,2 1,-4-1,0 0,0 0,0 0,2 0,-2 0,1 0,-1-1,0 1,1 0,-1 0,1-1,1-1,-2 1,0 1,1-2,-1 1,1-3,-1 2,-1-1,-2 0,0 0,-1 0,-1-1,0 0,1 0,-2 2,2-1,-3 0,1 0,0 2,0 0,0 0,0-1,0 1,-1 0,-3-1,4 0,0 1,0 0,0 0,0 0,0 1,0-1,-4 0,3 1,0 0,-7 0,2 0,2 1,3-1,0-2,1-1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1614,'-14'-9,"10"8,1 0,0 1,-1 0,1 1,0 1,2 1,0 3,1 3,0-5,1 4,0-4,2-4,8-4,-8 3,0 0,2-2,1-3,-2-1,-1 3,-1 0,-1 1,-3 8,1-2,1 0,0 4,0-3,1 0,1 1,0-2,1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700,'-3'41,"3"-37,0 0,0 3,1-4,-2-9,1 2,0 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767,'7'15,"-9"-12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799,'-1'42,"1"-39,1 0,0 0,0 0,0 2,0-2,0 2,-1-2,0-16,0 7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2442 776,'0'19,"0"-16,0 0,-1 1,5-10,-1 1,-2 2,2-1,1 1,-1 2,-1 4,-3 1,0-1,1 0,0 0,2 5,-2-5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2428 843,'26'-14,"-23"13,0 0,0 1,-1 3,-2 0,-2 4,0-2,1 0,-1 2,1-3,0-1,1 0,-2 1,0-1,-1-3,1-9,2 4,0 1,-1 1,1 0,0 0,1-1,-1 1,4 4,3 3,-3-1,-1-1,0 0,0-1,0-1,-3-4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2495 767,'8'13,"-7"-10,0 1,1-1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757,'-21'34,"17"-30,1-2,0 2,0 0,7-7,2 0,3-4,-3 3,-2 2,-1 0,2 1,-7 4,-6 3,2-1,5-2,-5 5,2-3,1 0,2 0,4-6,2-2,0-1,0 2,-1 0,-2-1,-5 9,1-3,-1-1,-1 4,-2 0,3-3,6-4,1 0,-1 0,3-3,0 2,3-1,-5 2,0 0,-1 1,0 0,-3 3,-1 0,0 0,-1 1,0-1,0 0,-1 2,0-3,1 1,-1-2,-1-5,1-4,2 4,1 1,0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788,'1'37,"-2"-33,2 2,-2-3,1 5,0-5,0 1,0-1,0-6,-2-4,2 4,-1-1,1 1,0 0,0 0,1 0,-4 7,1 0,0 2,1-2,-1-1,2 0,-3-8,0 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2484 827,'6'20,"-6"-17,2 8,-1-7,0-1,-1 0,0 0,2 0,1-1,0-2,1 0,0-2,-1 0,1-3,2-1,-4 3,0 0,0 0,1 1,6-6,-2 3,-4 2,0-1,-2 1,1-2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2561 794,'2'37,"-2"-34,0 0,0 0,2-10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2681 1560,'-44'6,"42"-2,-1 2,2-2,0 1,1-2,0 3,0-3,1 1,0 1,2 9,-2-10,1 1,2-2,0-1,2-1,-3 0,4 0,-3-2,2 1,-2-1,-1 0,3-1,-1-1,-1-1,-1 0,-1 1,-5 3,0 1,0 1,0 0,0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2580 777,'-3'42,"2"-35,-1 2,1-5,0 0,0-1,1 0,-3 1,1 0,2-1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832,'17'-23,"-14"20,-1 0,-1 0,2 3,1 3,-2 1,0 2,-1-3,0 1,0 0,-1-1,-1 1,0 1,1-2,-1 0,0 0,0 2,0-2,-2 9,1-8,-1 0,0-2,-3-2,3-1,-1-1,1-2,2-5,1 6,1 0,-1-2,1 2,1 0,1 0,0 1,3 0,1 0,-4 1,-6-3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463,'63'-13,"-55"11,-3 0,-1 1,-7 1,-4-1,3-2,-1-4,3 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408,'-9'23,"8"-18,-1-1,-3 13,2-12,2-1,0 0,-2 8,2-9,1 0,-2 0,1 0,0 0,-1 1,2-7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448,'-9'39,"9"-35,-1-1,1-8,2-3,-2 4,1 0,0 1,3 0,1 0,-1 1,-1 0,0 1,0 0,0 0,-3 5,-2 3,1-1,-3 11,3-13,0-1,-1 2,0-2,-1-1,-1 1,1-2,-1 0,2-4,6 1,0 0,1 0,-2 1,0 0,0 0,1-1,-1 0,-1-1,-1-1,0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2977 386,'-8'35,"7"-31,2-1,-1 0,3-4,0-3,0 0,3-4,-4 5,0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383,'-30'38,"27"-35,-1 1,1 3,1-4,0 0,-2 4,7-7,1-1,0 0,1-1,-1 1,1-2,-1 1,-1 0,0-1,2-1,-11 10,2-2,1-2,0 2,2-1,4 0,1-3,-6 3,-2 1,-3-1,2 1,3-1,5-2,1-2,0 0,-1 0,0 0,0 0,0 0,1 1,0-1,-1 1,0 0,0 0,0 1,0-1,0 1,0 2,-4 0,-2 0,0 2,0-1,1-1,-1 0,0-4,0-4,-1-1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443,'-3'25,"3"-22,-1 1,1 4,0-4,-1 4,1-5,0 0,-1-6,1 0,-1 0,1-1,0 1,-1-1,-1-1,1 1,0 1,-2 3,-3 9,5-5,-1 0,0 0,0 1,-1-3,-2-7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460,'0'22,"0"-18,0-1,-1 3,2-2,-1-1,1 0,3 0,0-2,0-1,-1 0,0 1,6-2,-3 0,-2-1,-1-1,1 1,1-8,-4 7,0-4,-1 4,0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3028 436,'-3'29,"2"-23,0-2,1 1,-1-2,1 4,0-4,4-9,-1-1,-2 2,1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1499,'0'14,"1"-9,-2 4,1-6,1 5,-2-4,0 2,1 7,0 7,0-14,-1 5,1-5,-1 2,1 1,0-2,1-1,-1 9,0-11,0 0,0 1,0-2,1 0,-2 5,1-3,1-2,-2 1,1 0,0-1,-2-16,2 5,-1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436,'0'29,"0"-24,-1 5,0-6,0 5,0-4,1-2,-1 0,-1 0,-4 0,3-1,0-3,3-4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444,'24'2,"-21"-1,0 1,-1 1,-2 2,0-1,0 0,0 1,0 6,-1-8,0 2,1-2,-1 0,-1 3,0-3,-1-1,-3-3,2 0,1-1,-1-1,2-1,2-5,1 3,0 3,1-1,4-1,-2 2,-1 1,-10 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2739 1574,'63'-13,"-58"13,-1 0,1-1,-1 1,4-2,-4 1,-1 0,3-1,-3 2,1-1,-1 0,1 1,2-1,-3 1,0 0,0 0,-8-2,-1-3,3 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2840 1518,'-11'21,"10"-17,-1 1,0 1,-2 11,0-9,1 0,-1 1,1 1,-11 26,6-22,2-1,5-10,-1 0,0 0,0 1,2-8,0 1,4-13,-3 12,0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2813 1601,'3'46,"-4"-43,0 1,1-1,-1 6,0-4,4-9,-2 0,0 1,0 0,0-3,3-1,-3 1,0 3,0 0,0-2,1 1,0 0,2 0,-2 1,1 1,0 0,0 1,0 1,0 1,-1 3,0-1,-1 8,-2-8,-1 2,-7 7,7-9,-3 1,3-1,5-6,2 0,-1 1,2-1,-3 1,0 0,0 1,5-2,-5 3,0-3,0 0,0-1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1576,'-12'17,"10"-14,0 1,1 0,0 2,2-3,-1 0,2 0,4-4,-3 1,0-1,0 0,0 1,0 0,-1 6,-3-2,0-1,0 0,0 0,-2 1,1 0,-1 0,0 0,-1 3,0-1,2-2,5-5,2-1,-1 0,0 1,-1-1,2 1,-2 1,-1 3,-2 1,0-1,-1 4,0-3,-3 8,0-3,3-6,-1 0,0-9,2-2,1 5,-1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2912 1621,'20'-18,"-16"15,-1 2,1-1,0 0,0 1,-1 1,1-2,0 1,-1 1,0 0,-6-1,-1 1,1 0,-1 0,1-1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2941 1576,'2'21,"-2"-18,-1 3,1-3,0 0,-1 1,1-1,-1 0,0 0,0 0,1 1,-2-1,2 0,5-5,-1 0,1 0,-1-1,0-1,-1 0,1 2,2 0,-7 5,-3 4,1-5,0 0,0 0,0 1,0 2,-1-1,3-1,-1 2,2-2,-1 3,1-3,-1 8,2-8,3 1,0-3,-1-1,3 1,3-6,-6 3,1-2,-3 1,2 0,-1-3,-1 2,-2 1,-2 2,0 0,0 0,0 0,-2 1,1-1,0 1,0 0,-2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1546,'-5'17,"4"-14,-1 3,-4 3,2-6,2 0,1 0,-2 1,-2 2,4-3,-2 0,1 1,6-6,-1 0,2-2,-1 2,0-2,2 1,0 0,-3 1,0 1,0 0,0 0,0 0,3-1,1 0,-4 2,1-1,-7 4,-2 0,1-1,-5 3,4-2,0-1,2-1,0 3,-1 0,2 0,0-1,1 0,6-1,-2-2,0-1,4 0,-2 0,-2 1,0-2,0 1,0 0,0 0,-7 4,0 1,0 0,1-1,0 1,0-2,-2 3,1 0,-2 4,4-2,1-4,0 0,1 0,-1 1,1 0,0-1,0 0,0 0,0 0,1 1,0 0,2-6,-2-1,0-1,-1 1,1-1,0 0,-1 0,2-1,0 1,1 2,1-2,0 1,-1 2,2 0,-2 0,0 0,1 1,-3 3,-2 5,0-4,-1 0,0 0,1 3,-3-4,-1 3,-1-3,3-2,0 0,0-1,15-4,-8 2,0 1,1 0,-1-1,-1 0,2 1,-1-1,-1 2,0-2,-5-6,-1 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1378 1262,'-16'7,"14"-4,-1 0,2 1,0-1,0 2,0-1,1-1,0 0,0 1,0-1,1 2,0-1,2-2,2 2,-2-2,0 0,0 0,0 0,3 2,-2-2,-1-1,2 0,4-1,0-1,-4 1,-2 0,5-2,-5 1,1-1,2-2,-2 2,-1 0,1-2,0 1,0 1,1-3,-3 1,0 1,-1-1,0 1,0 0,-1-2,0 2,-2 0,-1 0,0 0,-1 1,1-1,0 1,-1 0,1-1,-3 0,1 0,2 2,0 1,0 0,0 0,0-1,-1 2,1-1,0 0,0 1,0 0,-2-1,2 1,0 0,0 0,1 2,2 0,-2 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1596,'-14'1,"9"2,2 0,0 9,2-7,1 0,0-1,0 3,0-1,1-2,0-1,2-3,0-1,0-1,2-2,-3 1,0 0,0 0,1-8,-2 3,0 4,-1 1,0 8,2 3,1-1,-1-2,0-1,-1-1,1 0,0 0,1 0,2 4,-3-4,0 1,-1-1,0 0,1 5,-5-7,-1-6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1357 1317,'-18'16,"16"-12,-1 1,2-2,-1 0,-4 10,2-8,2-2,0 0,-2 2,1-2,1 0,0 0,-2 0,1 1,0 0,0 1,0 0,0-1,-5 6,5-6,1-1,-3 2,3-2,0 0,-3 6,3-5,0-1,0 1,-1 0,-1 0,1 0,1-1,-3-1,8-2,3-3,-3-1,0 0,-1 0,-1-1,0 0,-2-2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1339,'30'30,"-27"-29,4 1,-3-1,0 1,-1-2,2 2,-1 1,5 1,-5-2,9 3,-1 1,-6-2,0-1,1 0,0 0,-3-1,0-1,0 1,-1-1,2 1,-2-1,1 2,-1-2,1 3,5 3,-8-4,3 2,-1-2,1 3,0 0,0 0,-2-3,1-1,-2 1,-2 0,-5 1,3-3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1495 1099,'15'8,"-9"-7,-2 1,2-1,-3 0,0 1,0-1,2 2,-1-1,0 0,1 0,-2-1,5 2,7 4,-8-4,-3-2,0-1,0 2,-1-1,2 2,-2-2,3 1,-1 0,-1 0,0 1,1-1,-1-1,-1-1,1 2,-1-2,2 2,-2 1,0-1,0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1667 1152,'-2'13,"1"-7,2 2,-2-3,2 0,0 0,-1-1,1-1,-1 1,2 2,-1-1,0-2,0 0,0 2,0-2,-1 3,1-2,-1-1,0 0,-2-16,2 8,0 2,-1 0,1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1670 1152,'16'-3,"-13"4,-2 2,-1 0,-1 0,1 0,-1 0,-1 0,1 0,-3 0,1 0,6-9,-2 3,1-1,0 1,-2 0,3-1,-2 1,2 2,-1 4,0 0,1-1,-2 1,0 1,2 6,-3-6,0 0,0 8,0-7,-3-4,2-4,1 0,-1 0,0-2,1 0,0 2,-1-4,2 3,0-2,1 2,0 1,2-2,-2 2,1 2,0 2,0 0,1 1,-1 0,0 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1172,'3'8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1736 1141,'2'0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1141,'18'14,"-18"-11,-2 2,2 0,-1-2,1 1,-2 7,2-4,-1-2,1-2,-2 0,4-8,-1 1,0 0,0 0,0 1,0-3,1 1,0 1,0 0,1 0,1 6,-3 1,0 0,0 1,0 0,0-1,-1 1,2 2,-1 1,1-4,1-8,-1-1,1-5,-1 7,-1 0,2-2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1106,'-6'26,"4"-15,2-7,-1-1,0 3,1-3,0 1,-1-1,1 0,0 0,1 1,-1 0,0 1,1 3,2-1,1-3,-1-3,3-4,-3 0,-1-2,-1 0,-1-1,-2-3,0 5,0 0,-8-5,5 8,0-1,2 2,-3 0,3-1,-7 2,5 0,2-2,6 1,0-1,0 0,2 0,5-3,3-3,-6 0,-1-1,-4 5,0-8,0 3,-2 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880,'34'28,"-27"-22,-4-2,3 1,0-1,-1-1,3 1,-5-3,2 0,5 3,-2-2,-4-1,0 0,0-1,7 4,-7-2,6 0,-5-1,-1 0,0 1,18 10,-17-9,0-1,12 5,-12-6,0 1,4 1,-5-2,1 0,3 1,-3-1,5 1,-6-1,0-1,3 2,-1-1,1 1,-2 0,2 0,-4 0,2-1,-1 1,0-1,-1 1,0-1,-8-7,0 0,3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1524,'0'-3,"13"-3,-9 4,1-2,1 1,0 0,-3 1,5-1,-4 0,2 0,-3 2,2-1,0 0,-2 1,7-2,-4 2,-2 0,0 0,-8 4,-1-3,1 0,1-1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2038 960,'14'22,"-7"-15,-3-3,-1-2,1 1,-1 0,0 1,0-1,-1 0,-2 0,0 0,-2 1,-1 1,-1-1,-15 6,16-9,-3 1,2-1,-3 2,3-1,0-1,5-4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2120 1016,'4'41,"-4"-37,0-1,0 8,1-6,-2 0,1 0,0 2,0-4,0 7,0-5,0 0,-2-15,1 4,1 1,-1 0,0-5,-1-2,1 7,0 1,0 0,0 1,0-4,0 2,1 2,-1 0,2-1,-1 1,1 0,1 0,-1 0,3 0,0 3,-1 0,2 2,-2-2,0 1,0 1,-3 1,0 1,0-1,-1 1,-1 0,-1-1,0-1,3-5,4-3,-3 3,1 0,0-1,1 1,0 0,0 2,3 1,-2 5,-2-1,0-1,-1 2,-1 1,0-3,0 4,0-3,0-1,-1 0,-2-5,0-1,1-1,2 1,0 0,2 0,2 0,1 0,-2 1,0 0,0 0,0 1,0 1,0 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2196 1048,'-1'38,"0"-35,-2-23,0 2,2 14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2185 1017,'8'16,"-5"-15,0-1,0 2,0 1,-2 1,2 5,-1-3,-2 1,1-4,-1 1,-1 0,1-1,-1 3,0-2,6-22,-1 8,1 5,-3 2,1 1,0 1,-1 4,0 5,0 0,-1-3,0-2,-1 0,1 1,2-1,1-6,-4 0,2-4,0-5,-1 7,1-4,1-2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2274 987,'-10'27,"9"-21,-1 6,1-8,0 0,1 0,0 0,0-1,0 1,1 1,-1-1,1-1,-1 1,2 4,-1-4,5 5,-2-7,-1-1,1-1,-1-1,-1-2,-4 0,-3-7,-4-1,4 7,2 0,0 1,0 0,-1 0,-1-4,1 1,2 3,0-1,0 1,4 6,1 1,0-3,6 2,-4-2,-2-1,1 1,-1-1,0 0,2 0,0-1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1800,'-18'-16,"15"15,-3 2,1 1,-1 3,1 5,4-5,1 0,2 0,2 4,0-6,0-3,0-3,-1 1,0-3,-1 2,0-1,2-1,-3 2,2 1,-3 6,-1 5,1-2,-1-3,1 1,0 0,0-1,-1 5,1-4,0-1,0 0,-1 7,1-8,0 0,0 1,0-10,0 2,0 0,0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1450 1815,'24'-9,"-21"8,0 1,1 0,-1 2,0 2,-3-1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1502 1759,'16'67,"-11"-66,-1-1,-1 0,0 1,0 0,0 2,-2 0,-1 2,-1-1,0-1,-1 0,0 0,-1-1,0 0,-1-1,1 0,-3-2,3 0,0 1,-1-3,1 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1498 1782,'38'-5,"-33"2,-2 2,1 0,-1 1,0 1,2 4,-11-1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1322 945,'-5'35,"3"-32,1 1,0-1,0 0,-2 4,3 1,-1-5,1 2,1 0,-1-1,2 0,0-1,1-2,0 0,5-4,-5 2,1-3,-3 1,4-3,-2 2,-1 1,0 0,-4 0,-3 1,-4-3,6 4,-1-3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1535,'17'-4,"-12"1,0-1,0 0,3-4,-5 5,0 1,2-2,-2 3,1-1,1-1,-5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977,'44'-15,"-40"13,-1 2,1 0,-1 0,0 0,0 0,0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1363 983,'6'32,"-6"-29,0 0,-1 1,1-9,-1 1,0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1770,'-4'20,"4"-17,-1 4,1-2,-1 0,1-1,1 0,0 0,1 0,-1-1,1 0,0 0,2-1,2 0,-3-2,0 0,0 0,2-2,1-3,-1-2,-1 0,0 1,-1-3,-3 6,2-2,-2 2,1-1,-1-6,0 3,0 4,0-2,-1 1,1 1,-2-1,-1 1,-1 1,0 0,1 2,-2 0,2 0,-1 1,-5 3,4 0,-2 5,3 0,2 1,2-7,-1 1,1-1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1286 1767,'-8'41,"8"-36,0-1,1-1,3 3,-5-9,-1-2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1614 1762,'-10'25,"9"-22,1 0,2 4,-2-4,2 2,0-2,2 0,0-1,5 2,-6-3,1-1,-1-1,4-2,-2-1,1-1,-2 2,-2 0,0 0,-1-2,0 2,0-2,-1 1,0 1,0 0,0 0,-1 0,0-2,-2 0,-1-1,1 2,0 1,0-1,-1 2,-2-1,2 3,-6 3,7-2,-1 1,-3 3,3 0,2-2,1 1,9-6,-5 1,2-1,-1 0,1 2,-2-1,2 2,-2 0,-2 2,-2 0,-1 1,1-1,-1 1,0 0,0-1,0 0,5-3,1-2,0 0,0 1,-1 1,1 1,-1 0,1 2,1-1,-2-1,-4-4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1700,'-8'18,"7"-14,-1 10,1-10,-1 1,2-2,-1 1,0 0,0 0,0 15,0-8,1-7,0 0,0 0,1-1,0 0,0 1,0-1,1 0,1-4,2-2,-1-1,0 0,2-4,-2 0,-2 3,-2 2,1 0,-1-2,1 2,-3 0,-3-1,1 2,0 0,-1 1,1-1,0 1,1-1,-2 0,-2 2,4-1,-3 1,0 1,3 0,10-1,-2-1,-1 0,0 0,2 0,-2-1,2 1,2-2,-2 3,0 0,-3 0,1 1,-1-1,4 4,-4-2,0 0,1 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1791,'1'19,"-1"-14,0 2,0-4,0 2,0 0,0-11,0 1,1-3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1768,'29'-4,"-26"5,0 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1874 1746,'16'2,"-10"-2,0 1,-3-1,0 1,1 5,-3-2,-1 3,-1-4,0 5,1-5,-4 9,3-9,-2 1,0-1,0 1,-2 1,1-1,-1 0,10-5,1 0,-3 0,1 1,2-1,0 0,-3 2,1-1,2 1,-2 0,2 0,-3-1,0 0,-7 0,-3-2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1558 1833,'22'-3,"-19"3,1-1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1448,'42'-4,"-39"4,1-2,-1 2,0 0,-2 3,3-2,-3 2,0 1,0-1,-1 1,-1 4,0-2,0-3,-1 4,-4 8,4-3,1-7,0 0,0-1,-1 3,0 1,2-5,0-6,0-4,0-3,1-1,0-7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1552 1859,'16'0,"-13"0,0 0,0 0,1 1,-1-1,3 0,-3-1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1811,'15'1,"-12"0,0-1,0 1,0 0,0 1,-2 1,0 0,0 0,-1 1,0 0,0 0,-1 3,0-4,-1 2,1-1,0 0,0-1,-1 0,0 0,2 0,1 1,2-1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1625 1812,'3'16,"-3"-12,-1-1,1 0,-1 0,-1 6,1-5,1-1,0 0,0 2,2 0,-1-2,0 0,0 2,3 8,-3-9,1 1,2 0,-1-4,3-4,-2 0,-3 0,1-1,-1 1,0-2,0 2,-3 0,1 0,-6-3,3 2,0 2,-1-1,2 2,0 0,0 0,0 0,0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1605 1857,'14'1,"-11"0,10-4,-9 3,1-1,-2 1,0 0,1 2,0-1,0 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1873,'1'28,"-1"-24,0-1,-1 2,1-2,0-14,-1 1,0 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1952 1772,'17'-4,"-14"4,0-1,0 0,0 1,-3 3,0 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1953 1801,'29'-4,"-26"3,0 0,0 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1744,'23'5,"-18"-4,-2-1,2 2,-2-2,4 4,-2 0,-2-1,-2 1,1 3,-2-3,0 0,0-1,-2 12,2-12,-2 2,0 0,-1 4,3-6,-1 3,-1 2,1-5,3-13,-1 5,0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1709,'-4'40,"1"-28,3-8,0 3,0 0,0-3,0-1,0 1,1 0,1 2,1-3,1 0,1-2,0-1,-1 0,-1 0,1-1,-1 0,0 1,1-3,-2 0,-7-4,-7-8,9 12,-5-4,5 5,0-1,-2-2,-1 0,2 1,1 2,-5-1,2 3,3 1,4 3,6-2,-4-1,2-1,3 0,-4-1,0 0,1 1,4-1,-6 1,1 0,-1 0,0 0,2 1,-1 1,0 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2081 1784,'21'-5,"-18"5,0 2,-2 1,0 9,-3-7,0-1,0 1,1-2,0 0,1 0,0 0,4-1,-1 0,3-2,-3-1,4-3,-3-1,-2 2,-1 0,1-1,0-6,-1 4,-1-2,1 0,-2 1,0 1,0-1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1808 1155,'-6'38,"6"-34,0 0,-1 3,0-3,0 4,0 2,1 3,0-7,-1 3,1-6,13-24,-26 43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2990 1385,'18'12,"-16"-9,-2 6,1-4,-1 0,-1-1,1 0,-1-1,-3 1,7-5,-8 4,2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1787 833,'2'0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833,'-19'-3,"24"5,-1-1,-1-1,0 0,0 0,0 0,0 0,0 1,2-2,3 2,-5-2,4 1,-4-1,7 1,-7 0,3 0,-3 0,-6 2,-2-2,-10 0,12-2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1809 814,'39'8,"-36"-7,-1 2,-7 5,1-3,3-2,-5 4,5-4,-2 1,1 0,0 0,1-1,-1 0,-1 1,1 0,8-20,0 5,-3 7,2-2,-2 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1904 764,'-18'57,"17"-53,2 1,-1-1,1 0,3 2,2 0,-2-3,0-2,2-1,-3-1,1-2,-1 0,-1 0,1-1,-3 0,-2 1,-1 1,-12-5,11 6,1 0,-5-1,4 2,1-1,-6-3,5 2,0 0,-2-3,3 4,6 1,1 2,0-1,0-1,4 1,0-2,-4 1,9-1,-5 1,-4-1,4 0,-5 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2T10:40:4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1946 830,'20'4,"-17"-3,0 2,-2 0,-2 2,0-1,0-1,-3 6,3-6,0 0,-1 0,0 1,2-1,3-1,0-2,0 0,3-1,-1-1,-2 2,2-2,-2 1,0 0,4-2,-1-13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1876 458,'-15'-13,"11"12,0 2,-1 0,1 1,-1 2,0 1,3-2,-1 3,2-1,0-2,1 1,0-1,-1 0,1 1,-1 0,0 0,0 0,3-1,0 0,1-2,2-1,0-1,0-1,1-1,-4-1,1 0,-1 1,0 0,-1 0,0 0,0 0,1 0,-1 0,0 0,0 0,0 0,0 0,0 0,0 0,0 6,-1 0,-1 17,0-11,-2 12,2-14,-2 16,1-11,1-7,0-1,0 0,0 0,3-8,-1 0,-1 1,-1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509,'32'-1,"-28"1,-1 0,0 0,0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453,'-6'21,"5"-18,1 0,-1 1,0 0,0 1,0 0,-1 2,2-4,4-1,-1-1,0 0,0 1,0-2,1 2,-1 1,-3 0,-1 6,1-6,0 0,-1 1,-1-1,0 0,-1-1,0 0,0-4,0-7,2 3,0 0,1 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470,'13'2,"-9"-2,5-1,-6 0,3 1,-3-1,0 1,-3 6,-1-3,-1 0,1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2094 504,'18'2,"-15"-2,4-1,-3 0,-1 1,0 0,0 0,0 0,1 1,-1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2977 1469,'-11'8,"40"-34,-26 22,0 0,0 2,0 0,-2 7,-1 1,0 0,0-2,0 1,0-2,0 4,0-4,0 0,0 1,3-6,3-7,-1-4,-4 6,1 1,-1-3,-1 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2157 460,'36'9,"-33"-8,1 2,-3 0,0 1,-1-1,-2 5,0-2,-4 1,4-3,-1-2,2 1,2 0,5 2,-3-4,8 5,-4-5,-4 0,2 0,4-2,-10-2,-4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1917 552,'5'21,"-2"-20,0-2,0 0,1-2,-1 2,2-5,-2 4,0 3,0 2,0-1,-1 1,1-2,0-2,1 0,-2-2,1 2,0-1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550,'8'17,"-1"-18,-3 0,-1 0,1-1,0-1,-1 1,1-2,0 2,-1 0,2 6,-1-2,-1-1,0-1,1 0,2-1,-1 0,-2 0,2-1,-2-2,-3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447,'1'15,"-1"-10,1 0,-1 2,0-1,-1 0,1 7,0-6,-1 0,1 1,-2 20,2-24,-1 2,0-3,0 1,0 2,0-2,0-1,0 1,2-8,1-2,-1 0,0-1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451,'15'3,"-11"-3,-1 0,0 0,0 0,0 0,0 0,3 0,-3 0,0 0,1 1,-1-2,1 2,-1 0,-1 3,2 9,-4-8,1 1,-1-1,0-1,0 5,0-5,-1 4,-1 0,2-4,-1 1,0 1,0 4,0-6,-1 4,-1 1,3-6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596,'8'79,"-8"-76,0 0,0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641,'-15'34,"13"-31,2 0,3-1,2-2,-2 0,2-2,4-1,-5 2,-1 0,5-3,-3 0,1 2,-3 0,0 2,0-1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634,'-8'53,"7"-50,0 2,0-1,0-1,-2 4,7-8,-1-3,2-2,-2 2,0 1,0 0,1 1,-1 1,-4 5,-2 5,0 1,-1-1,3-6,-2 3,1-3,1 0,0 0,-2 2,2-1,4-7,1-1,-2 1,1 0,1-1,-1 2,0-1,0 1,-1 7,0 0,-1-1,1 2,2-2,-1-2,0-1,2-1,-1-1,0-2,0-3,-3 2,-1 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582,'13'50,"-13"-45,1-2,-1 2,1-1,-1 1,0 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2197 623,'11'0,"-8"0,0 0,3-1,-3 1,0-1,0 1,0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3025 1383,'30'-4,"-27"4,1-2,-1 2,0 0,-6 6,0-5,0 0,-1-1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2210 642,'1'76,"-1"-71,0 0,0 1,0-2,-1 1,1 0,0 0,0-2,0 1,0-1,-3-11,2 0,-1-5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657,'18'-4,"-15"4,0-2,0 0,2 1,-2 2,-2 5,0-1,0-1,-1-1,1 1,1 3,-2-3,1 0,-1 0,0 1,2 19,-2-21,0 0,-4-3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676,'2'0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2227 638,'-32'74,"28"-72,0 0,0 0,0 0,1-1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722,'60'-17,"-52"13,-3 2,2-2,-4 3,1-1,3 1,-4 0,1 0,2 0,-2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2228 663,'1'29,"-1"-25,-1-1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678,'31'3,"-29"-6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464,'21'4,"-18"-4,0 0,8 1,-6-2,-2 1,1 0,3 0,-4 0,1 0,-8 1,0 0,0-1,1 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504,'15'3,"-9"-3,-3 0,1 1,0-1,3 0,-1 0,-3-1,2 2,-1-2,1 2,-2-2,0 1,0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404,'-14'8,"11"-7,-1 2,1 1,0-1,0 1,1 0,-1 0,1 0,0 0,-2 3,3-4,-2 4,1 2,0 5,2-8,-2 6,2-6,0-1,0 0,1 0,1 12,0-9,0-4,3 2,-2-4,0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1389,'3'64,"-3"-61,0 0,0 0,0 0,-8-23,5 12,-1 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465,'-14'-10,"11"9,-5 2,5-1,0 0,-3 2,3-1,0 0,1 4,0 1,1 3,1 1,0-1,0-4,2-1,1-3,0-1,0 0,4-2,-4 1,1 0,-1-1,3-2,-3 1,0-3,-1 2,-1 0,0 1,0 0,1-1,1 1,0 1,-6 13,3-5,-1 4,0-6,1-1,0 4,0-4,0 1,0-1,0 0,0 4,-1 0,1-3,0-7,0-7,-1 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2605 496,'15'1,"-12"-1,0 0,1 0,-1 0,1 0,0 1,-1-1,-6-7,3 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2675 437,'-6'40,"7"-36,-1-1,1 0,-1 0,2 0,1 0,0-1,0 0,0-1,0 0,0 0,0 0,-2 2,-4 1,-1 1,-2 1,3-3,0-2,0 1,0-2,-1-3,-3-15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2671 461,'2'0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2728 418,'-18'135,"1"-136,15-2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2768 495,'25'0,"-22"0,1 0,1 0,0 0,-1 0,0-1,3 1,-2 0,1-1,-1 0,-9 2,-2-8,3-1,2 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451,'37'0,"-34"0,0 0,0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442,'22'5,"-19"-5,0 0,2 2,-2-1,0 0,0 0,0 1,0 2,-2 0,-2-1,-2 2,1-2,-3 6,3-5,0-1,-1 1,1-1,-2 0,1 0,-2 2,2-3,4 1,2-2,1 0,0 1,4 0,0-2,-3 0,11 0,-12 0,-12-6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2696 407,'16'-1,"-13"3,0 1,-1 0,0 3,-2-3,1 4,-1-4,1 1,0-1,-1 1,0-1,1 2,0 0,-1-1,0-1,0 5,0-5,0 2,0-2,-1 0,1 1,-1 3,1-3,-2 1,2-2,0 0,-1 2,0-1,0 0,-1 1,2-2,-1 0,-1 2,-1-1,0-1,-2 0,-5 3,3-3,3 0,1-4,3-2,0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1603 861,'-1'60,"2"-57,2 0,1 0,0-3,1-1,-2 0,0 1,4-3,-4 1,-1-1,1 1,-1-2,0 1,2-2,-2 2,3-3,0-1,-3 3,0 1,-1-1,-1 0,-1-3,0 2,-1 1,0 0,-2 0,1 2,0 1,0 0,-2 1,1-1,-1 2,0 0,2-1,-3 1,3 0,0 1,2 1,1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1428,'52'-17,"-47"15,1-1,-3 2,3 0,-2-1,-3 5,-5 3,0-2,-3 2,2-1,2-3,-2 3,2-3,1 1,-1 0,0-1,-2 3,3-2,-3 2,1-1,1-2,0 0,6-3,0 1,1-2,0-1,0 0,11-10,-11 11,-1 0,1 0,1 1,-2 0,1 0,-8 3,-2 1,1-1,1 2,2-1,-1 0,-3 8,2-4,2-2,0-2,0 4,1-4,3 1,4-3,-3-1,0-2,2 0,-2 0,2-1,0-1,-2 0,-7-6,0 6,-2 1,3 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862,'2'0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882,'2'0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1622 846,'1'18,"-1"-11,1-1,-1 5,0-6,0-1,0 7,-1-5,1-2,0 1,-1-2,-1 3,-3-1,2-3,0-1,3-6,1-5,1-1,-1 4,0 0,-1 4,-1-2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1057,'-22'17,"18"-9,3-5,-1 1,0 0,-2 8,4-9,0 0,-1 0,2 3,0-3,1 0,-1 1,4 1,-2-3,3 0,-1 0,4 0,-6-3,2 0,-1 0,0-3,2-3,-2 2,2-1,-2 1,3-5,-4 6,-2 1,0 0,1-2,-1-3,0 1,-1 4,0 0,-3-9,-1 9,1 1,-3-1,-1 0,3 2,0 0,0 1,-3 1,2 0,1 1,0-1,-2 2,1 0,2-2,0 2,6-1,1-1,-1 0,0 0,1-1,-1 0,0 0,1 0,0 0,-1 2,-3 1,0 0,-1 0,1 0,-1 1,-1 0,0 0,-1-1,0-1,1 1,-1 0,0-2,1 2,5-3,2 1,-2-1,0 0,6 0,-6 0,0 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1096 1269,'-22'31,"21"-26,1-1,0-1,1 0,0 0,0 0,1 0,0 0,1 0,0 2,3 3,-3-2,-1-3,-1 0,4 2,-2-2,0-2,0-2,1 0,0-3,0 1,0-1,-1-1,-1 1,1 0,-1-2,0 2,-1 0,0-2,0 3,-1-1,0 1,1-1,-1 1,-1-2,1-2,-2 3,-2 0,0 2,0 1,0 0,1 0,-3 0,3 1,-2 0,-1 1,3-1,-2 1,-1 1,2-1,6 4,2-3,0-1,0 0,-1 0,2 1,-4 1,-1 0,0 4,-2-3,-1 0,0-1,0 0,6-2,1 1,-1-1,0 1,-1 1,-3 2,0-1,0 1,0-1,-1 5,1-6,-1 5,1-4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1095 1517,'-3'13,"0"-8,1-2,-1 2,0 1,0-1,2-2,-1 2,0 0,1-1,0 0,-1 1,2-2,3-1,2-5,1-1,0 0,-3 1,3 0,-2 1,-1 1,0 1,0 3,-3 0,0 0,-1 0,-2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1097 1537,'-1'23,"1"-19,0 4,0-1,0-2,0 0,1-1,0-1,-1 0,0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1059 1541,'-8'39,"8"-34,0-2,1 0,0 4,0-3,1 1,-1-1,2 2,-1-2,2 1,-1-4,1 0,-1-1,3-2,0-1,-2-2,-1 3,-1-2,1 2,-1-2,1 0,-2 0,0-1,-1 1,1 0,0-2,0-3,-1 4,0 1,-1-7,0 2,0 4,0 1,-1 1,-2 2,-2-2,2 2,-3 0,4 0,0 1,0 2,-2 5,3-3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1077 1736,'12'31,"-9"-29,1 0,-1 0,-1 1,-2 1,0 1,-1 2,1-3,-1-1,-2 0,1 0,0 0,-1-2,-2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1074 1745,'13'-2,"-10"1,0-1,0 0,0 2,0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1360,'3'16,"-7"-12,0 0,0 0,2-1,-1 0,6-4,5-2,-4 1,-1 1,0-1,0 1,0 1,-8 6,2-2,-1 1,2-2,-1-1,-1 2,2-1,-1 1,0-1,0-1,6 0,7-6,-6 3,-1 0,1-2,1 2,-1-1,1-2,-1 2,-9 3,2 3,-1-1,1 0,-2 2,-3 2,5-5,-1 2,0-1,1-1,7-2,0-1,0-1,0 1,0 1,-1-2,0 1,-7 5,1 0,1 1,-1 0,1-2,1 1,0 4,0-5,0 2,0-1,0-1,6-7,-2 2,0-2,0 1,-1 0,1 1,2-1,-1 2,-1 0,0 1,0 1,-2 3,-5 6,1-5,1-2,0 0,-1-1,6-2,0-1,0 0,-10-2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1056 1745,'-9'17,"9"-14,0 2,0-1,1 1,0 0,0-2,-1 1,1-1,-1 2,1-1,0 1,2 0,0 0,0-1,0 0,0-1,0-1,3 1,0-1,-1-2,-2 1,2-2,-1-1,-2-1,2 1,-3-1,1 0,1-3,0 3,-2-2,5-3,-4 4,2-2,-3 3,1-3,-1 3,1-5,-2 4,0-1,-1 1,-3-1,1-1,-2-1,3 2,1 2,0 0,-1-2,1 1,-1 1,1 0,-1 0,-4-2,3 2,0 1,-1 0,-1-1,-4 0,4 2,1 2,-1-1,2 2,-2 7,4-5,0-1,0 1,-1 5,1-6,-1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1772 1763,'-13'-14,"10"13,0 1,0 0,0 0,0 0,-3 1,1 2,1-1,1 0,-1 2,3-1,1 0,0 0,1 0,1 2,0 1,0-2,1 2,0-3,0-2,0-1,0-2,2-3,-2 0,-1 1,1 0,-2 1,1 0,0-1,2-1,0 1,-1 2,0 0,-4 5,0 0,-1 9,2 1,0-7,0-1,0 5,-1 6,1-3,0-8,1 0,-1-2,-1 0,-4-5,4-3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1302,'3'82,"0"-82,0-1,0 1,0-1,3-2,-3 0,2-1,0-1,-1-1,-1 1,0-4,-1 2,-1 3,-1 1,0 0,0 0,-1 0,-2-2,0 1,0 2,0 0,-1 1,-1-1,0 0,2 0,0 0,0-1,-1 0,1 2,1 4,1 4,0-3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1295,'2'0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1295,'1'11,"-2"-8,-1 0,0 1,1 0,0 0,1 2,0-2,0 0,0 2,0-2,1 2,0-1,0-2,3-1,0-3,-1 0,-1-2,0 0,1-8,-4-1,-2 11,0-1,0 2,0 1,1 2,0 2,1 6,1-7,0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1541 1168,'14'9,"-11"-8,0 1,1 1,1 0,0-1,0 3,1-1,1 0,-2 0,-1-2,1 2,0-2,-2-1,3 0,0 1,-1 0,0-1,-2 1,1 0,0 1,0-2,0 2,5 4,-4-3,3 0,-4-2,0 0,0 2,-1-2,0 1,0-2,0 1,3 2,-2-2,0 0,13 4,-10-2,-1 0,1 3,-3-1,-2-2,2 1,0-2,-1 0,1 0,1 0,-1 0,3 1,0 1,-5-2,1 0,-1 0,0 0,1 2,-1-2,1 1,1 2,-1-3,1 0,0 0,0-1,3 2,-4-3,3 5,-1-2,-2 2,0 1,-2-3,0-1,1 0,-1 0,1 0,0 1,-1-1,-2 0,-2-3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1452,'4'55,"-4"-50,0-2,0 0,-1 1,1-1,-2 0,2-11,-1 3,0-6,1 6,-2-2,2 3,-1 1,0-1,1 1,0 0,-1-4,1 4,0-1,0 1,1-1,-1-1,3-2,-2 4,2 1,0 2,0 3,-1 0,-1 2,0-1,-1-1,0 1,0 2,-1-2,0-1,1 1,-2 1,3-8,2-2,-1 1,0 1,-1 0,3 2,0 2,-1 1,3 5,-5-4,-1 1,0-1,0 0,-1 1,-1-7,2-1,1 0,-1 0,3-3,-2 4,0 0,0-1,0 1,5-6,-4 6,1 0,0 2,-2 4,0 0,0 5,-1-2,-1-3,1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1481,'2'0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1920 1433,'31'40,"-30"-36,0 1,-1-2,0 1,0-1,0 0,0 1,-1-1,2 0,-2 0,4-7,-3 1,2-3,0 2,-1 0,0 1,1-1,0 1,1 4,-2 2,1 2,-1-2,0 1,1 0,-1-7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1429,'2'38,"-1"-35,0 0,2 4,-1-4,0 1,1 0,2-3,-2-2,0-1,1-2,-2 1,-1 0,-1 0,-2-1,-2-2,-3 0,3 3,0 0,-1 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1705,'23'-3,"-20"3,0-1,1 1,-1 0,0-1,0 1,1-1,-6 5,-2-1,0 1,0-1,0-1,1 1,-1 3,2-3,0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1459,'15'-4,"-12"3,0 1,3-2,-2 2,3-2,-4 2,0-1,1 1,-1-1,0 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2063 1472,'24'-5,"-21"4,0-1,0 2,-7 2,0-2,1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2040 1419,'-9'28,"9"-25,-1 1,1 0,0-1,0 4,1-3,-1 2,2 0,-1-3,0 0,3 4,-3-4,1 0,-1 0,1 0,1-1,0 0,7 1,-7-3,1-1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2114 1414,'23'73,"-27"-51,2-14,0-1,-1 0,-1-2,-7 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1754 1440,'11'36,"-10"-31,1-1,0 1,0 1,0 0,0 1,0 0,0-2,2 3,-1-3,0 0,-1-1,0-1,-1 0,2 1,-1 2,-1-3,-1 3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1568,'7'32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1588,'-2'17,"3"-12,0-2,0 0,-1 0,2 1,0-1,1 0,0-1,0 0,4 4,-7-2,-1-1,-1 0,-2 0,0-3,1-2,0-1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1596,'2'0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1886 1551,'2'17,"-2"-9,-1-4,1-1,0 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1636,'22'52,"-20"-48,0 1,4 6,-3-5,0 3,1 0,3 3,-4-7,0-1,-2-1,1 0,0 0,-1-7,-2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1516 1749,'12'-6,"-9"5,1-2,1-1,-1 1,0-1,0 1,-1 2,2 0,-2 0,2 0,1 0,-12-1,-4-1,7 1,1-1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1789,'-10'-17,"8"14,-1 1,0-1,0 3,0 4,1 3,2 0,1 0,0-4,1 1,0 2,1-5,0 0,0-2,0-1,0 0,1-2,-2 1,1 1,-2 6,-1 0,0-1,0 0,0 3,0-1,1-1,-1 5,0-1,0-1,0-4,0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1291 1751,'6'15,"-2"-7,-2-5,-1 1,0-1,1 2,0-2,0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1365 1730,'2'0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1390,'-8'44,"11"-40,0 0,-2-1,0 1,1-1,0 0,2 4,1-4,2 1,1-2,-4-2,-1 0,1-1,6-3,-5-2,-2 0,0 0,0 3,0-1,-1 0,1 0,0-1,0 0,-2 0,-1 2,-1 0,0-6,-1 5,-1 0,1 0,-1 2,-2-3,1 4,-2-2,2 2,0 0,-1 1,0 0,-1 0,0 1,0 1,2-1,1 2,2 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1548 1411,'15'-13,"-11"11,-1 0,0 0,1 1,-1 1,-2 3,0 1,-1 1,1-1,-1 0,0 0,0-1,1 0,-2 5,1-4,-1-1,0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1548,'-3'18,"2"-11,0-3,1 0,1-1,0 0,0 0,1 1,0 0,3 2,1-1,-2-1,-1-3,0 1,2 1,1-2,-2 1,2 0,-2-3,0 1,-1-3,1 0,-2-1,0 0,-1 1,0-1,0-1,-1 1,-1-1,0 0,-1 1,1 0,0 1,0-1,0-1,-2-5,0 5,1 2,0 0,-5-5,1 6,3 1,0 1,-6 0,4 1,2 0,-1 2,3 1,0-1,4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1619 1547,'-8'16,"8"-12,0-1,1 0,1 0,1-2,0-1,2 1,0-2,-1 1,0 0,-1 0,0 1,0 0,0 1,-2 1,0 1,-2-1,0 1,-1-1,-2 1,0 0,0-2,1-1,-2-2,1 0,0-1,1-1,3 0,5-6,-1 3,-1 2,0 0,0-5,-2 6,1-2,-1 2,1 0,0-1,-1 1,0 0,-3 0,-2 0,1 0,-1 2,-2-1,1 2,-1 4,3 0,0-1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1603,'14'-5,"-10"4,1 0,-2 1,0 0,0-1,-7 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1879 1710,'-5'19,"5"-15,-1-1,1 0,-2 2,2 1,0-3,1 0,2-1,0-1,1 0,2 1,-2-1,0 0,-1 0,0 0,1 3,-3-1,-1 0,1 2,-1-1,0 2,-2-1,-2 0,1-3,-2-1,1 0,0-1,1 0,0-1,-1-2,2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1721,'21'-4,"-14"2,-1 1,-1 0,-1 0,-1 1,0 0,1 0,-1 0,-3 4,-4-1,-1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1707,'-3'25,"3"-20,0-1,-1-1,1 0,0 1,-1-1,1 0,0 0,0 0,1 1,-1 0,1-1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1878,'-7'15,"7"-12,-1 0,5 0,0-1,0 1,0-2,0 0,-1 1,-2 1,-2 0,-2 0,-4 2,4-3,0-1,0-1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1881,'29'0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1864,'-7'24,"7"-20,0 1,-1 0,1-2,0 2,0 0,0-2,2 0,1-1,0 1,4 2,1-1,-3-2,-2 0,0-1,0 0,1 1,1 1,1 0,-3-4,0 2,0-2,0-1,0-3,-1 2,2-2,-2 2,0 0,0 0,-1 0,1-5,-2 5,1 0,1-3,-1-2,-2 2,0 3,-3 0,1 0,-1 0,0 2,1 0,0-1,0 1,0-1,-1 1,-3-2,2 1,2 0,0-1,0 0,1 0,0 0,-1 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1839,'-1'17,"0"-13,0-1,1 0,3-1,1 0,0 0,2 0,-2 2,0-1,-2 0,1 0,-1 2,-1-1,-1-1,0 1,0 1,-3-2,0-1,0 0,-1-1,1-1,0-1,0 0,1-2,1-1,3-2,-1 0,2 0,-2 3,1-1,3-4,-3 5,0 0,-1 0,0 0,-1 0,1-1,-2 1,0-1,-1 0,0-1,-1 4,-3 0,0 2,0 3,2-2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1854,'8'40,"-5"-32,-2-3,4 1,-2-4,0 1,0-1,0 0,2 0,-1 0,1 1,-2-1,0-1,0 1,0-1,0 0,0-2,2-2,-2-1,-1 1,1-1,-2 1,1-2,0-2,-1 2,-1 0,-1 2,1-1,0 1,0-1,-1 1,0-7,0 7,-1-2,0 2,0 0,-2-4,0-2,2 3,1 3,-1 0,1 0,-2 0,0 0,-1 2,0 0,-1 0,-4 0,2 2,3-1,-1 1,1 2,2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1861,'-7'43,"8"-40,1 1,1 2,0-3,0 0,0 0,1 0,2 0,-3-3,1 0,-1 0,0-1,7-1,-6 0,0 0,-1 0,0-1,0-1,-1 1,0-2,-1 2,1-5,-2 3,-1 2,0-2,-1 0,0 2,0-1,-4-3,4 4,-1 1,-1 0,-1-2,1 2,-2-2,3 2,-2-2,2 2,-1 1,1 1,0 0,-1 3,3 0,2 0,3-2,3-2,-4 1,1 1,0 1,-2 1,-2 0,-2 0,0 0,0 0,-1 0,0 0,-2 3,3-2,1-1,6-5,5-4,-7 4,3 0,-1 1,-1 1,0 0,-1 1,0 1,-1 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2110 1911,'-1'18,"1"-14,0 1,0 1,0 0,0-2,0-1,1 3,-1-3,1 1,-1-7,-1-7,-1 0,1 0,1 7,-1 0,0 0,0-2,0 2,0-1,-1 0,2 1,-1 0,5 2,2-3,-3 4,1-1,-1 1,0 1,-4 2,-1 6,1-6,-1 2,1-2,4-11,-1 3,0 1,-1 0,1 0,0 0,-1 1,2 2,-1 5,2 3,-4-4,0 0,0 0,0 0,2-6,-2-1,1 0,0 1,2 0,0 2,0 3,0-1,-1 2,0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2159 1895,'2'0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1869,'17'15,"-14"-9,-1-1,2 2,-1-4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1894,'-2'26,"5"-30,0 0,-3 1,2 0,-1-2,0 1,0 1,2 6,-1 3,0-2,0 5,-1-6,-1 0,1 0,1-10,-1 2,0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1712,'-1'23,"2"-19,-1 1,0-2,1 0,2 0,0 1,3-1,-2-2,-1 0,0-2,0 0,0 0,3-2,-2 1,-1 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2216 1857,'3'12,"-2"-8,0 1,0 0,0-1,0 1,0-2,0 1,2 3,-1-2,1-1,0 1,-2-2,2-3,0-3,-2-2,-1 1,0 1,-4-3,1 3,1-1,1 1,-3 1,2-1,-2 0,1 3,-1-3,-4 3,5-1,-1 1,8-1,0 1,7 1,-7-2,-1 2,1-2,-1 1,1-1,-1 3,0-1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2272 1891,'14'-5,"-11"5,1-1,-1 1,0-1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1850,'-5'18,"5"-15,0 8,1-5,-1 0,0-2,0 0,1 2,3-1,0-1,1-1,-2-2,3 1,-1-2,-1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1857,'26'35,"-25"-30,0 1,1-2,-1-1,-1 1,1-1,-1 1,-1 1,0-2,-3 1,1-2,0-1,-1-2,-1 0,-2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1748,'16'1,"-11"-1,0 0,2 0,-2 1,-2-1,0 0,2 0,-2 0,3 0,-2-1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1770 1112,'-15'-1,"12"3,2 1,0 0,0 0,0 4,1-4,1 1,0 1,2-3,1-1,1-4,-2 1,1-1,-2-1,2-1,-2 0,-1 2,-1 0,0 0,0 8,0 3,0 7,0-2,-1-9,0-1,-2 1,1-1,-1-2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1091,'-15'35,"15"-32,0 0,0 1,1-1,3 8,-2-8,1 1,4 3,-4-4,1 1,0 0,-3-1,1 0,0 0,3 2,-2-4,0-1,1-1,1-5,-1 0,-2 3,2-3,-3 3,1 0,2-6,-1 4,-2 1,0 0,0-4,0-4,-1 8,-1-1,-1 0,0 0,-1 1,-1 0,-3-1,4 4,-2-2,2 3,-1-1,1 1,-4 1,4 0,1 2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1069,'2'62,"-3"-57,1-2,0 0,0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2120 1104,'2'18,"-2"-15,1 0,0 0,1 0,1-1,0-3,0-4,0 0,0 1,-2 1,0-1,-2 0,0 0,-1 1,1-2,-3 3,-1 0,2 2,-2 3,0 0,-2 2,3-2,0 0,1 0,0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2034 1321,'1'15,"1"-11,-1 0,0-1,0 2,1-1,2 1,2 0,0 1,-3-5,3-1,-1 1,-1-2,1-1,-1 1,-1 0,1-1,0 1,1-2,-3 0,1 1,1-3,0-2,-3 4,1 0,1-1,0-3,-2 4,-1-2,-1 2,-6-3,2 3,2 1,-2-2,2 3,-1-2,-1 0,-2 0,-11 6,12 0,3-1,-3 0,0 2,3-1,1 0,0 0,1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1153,'18'101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1707,'-2'65,"3"-61,2 5,-2-6,2 0,2-1,-2-2,5-2,-5 0,1 1,0-1,0 0,0 1,0-1,0-1,2 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2064 1308,'-3'19,"4"-13,-1-2,1 0,-1 4,0-2,-1-2,2-8,0 0,0-1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1308,'5'32,"-5"-28,0-1,0 1,2 1,-2-2,-3-6,3 0,-1-1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982,'31'4,"-27"-3,10 0,-10-1,0 1,4 0,-4-1,1 0,0 1,1 0,0-1,12 0,-12 0,-1 0,1 1,1-1,0 0,0 1,1-1,-2 1,0-1,6 2,3 0,0 0,-3 1,1 1,-6-2,0 1,1 0,0 0,11 7,-13-7,7 1,1-1,-8-2,4 1,-1 1,-3-2,0 0,12 4,-12-4,-1 0,0 1,3 2,-3-3,0 1,0 1,1-1,10 8,-11-8,-1 2,4 2,-5-4,1 0,0 0,0 0,4 1,-4-2,-1 1,0-1,0 0,5 2,-5-2,3 2,-3-1,1-1,-1 1,-8 1,-1-3,2 0,0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1132,'3'20,"-3"-17,1 0,-1 0,1 0,-1 0,1 0,-1 1,0 0,1 10,-1-8,0-3,0 1,0-1,-2-15,1 0,1 7,0 1,0 1,-1-3,0 0,1 2,-1-1,0-1,1 3,-1 0,1-2,1-3,0 4,0 1,2 2,1 1,0 0,-1 1,3 2,-6 0,0 4,-1-2,0-2,1 0,-6 5,5-5,-1 0,2-6,3-3,-2 1,1-1,-1-1,1 4,0 0,2 4,-1 1,-2 2,1-1,-1 0,2 5,-1-3,-2-1,0-1,0 1,-1-1,-3-6,3 0,0 0,2-5,0 5,1 0,1-3,3-1,-1 2,-2 3,0 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1140,'0'-8,"0"3,-1-2,1 4,-1 0,1-2,0 2,3 2,0 3,0-1,0 2,0-1,-1 1,1 0,-3 0,1 0,-1 2,0 1,-1-1,1-2,-1 0,1 0,-1 2,0-2,1 1,3-7,-2 0,2-1,0-2,3-1,-3 5,0 7,-2 1,-1-3,1 0,0 1,0 2,-1-3,1 0,1-6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2480 1126,'-14'-3,"11"4,2 3,1 0,0 2,1 2,1-4,-1-1,3-2,-1-5,-2 1,1-11,-1 10,-1 1,2 7,0 7,0 1,-2-9,0 0,1 5,-1-3,0 6,0-4,-1 2,0 0,-1-3,0-1,0 1,-1-2,0-1,-1 0,1-4,0-1,0-2,1-2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2469 1073,'-2'39,"3"-36,-1 1,0 0,0 2,0-1,0 0,0-1,0 4,-1-5,1 0,1 1,-1-1,0 0,1 1,-1 0,0 1,3 13,-1-11,1-3,-1 0,1-2,0-2,0 1,0-1,0-1,0-1,-1-2,-1 1,-1-2,-1-1,0 0,-2-11,1 13,0 0,0 0,1 1,-1-1,0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1117,'43'-1,"-38"1,-1-1,-1 1,-6 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1097,'-10'20,"9"-17,0 8,0-5,0-2,1 5,-1-4,1-1,0-1,0 0,0 0,1 0,-1 0,2 3,-1-3,0 0,2 3,1 0,-1-5,2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1147,'33'-3,"-30"2,2-6,-4 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1607 1695,'24'-11,"-24"14,-3 3,0-3,0 2,1-1,5-2,1-1,0-1,-1 1,0 0,0 2,-1 0,-2 0,0 1,0-1,0 1,-3 5,2-6,-1 0,-2-3,1-6,2 2,-3-7,3 6,0 1,0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1097,'21'11,"-20"-8,1 0,1 6,-2 6,0-8,-1-2,-3 24,1-21,-4 5,2-8,-5 2,5-5,0-1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1865,'-10'14,"8"-8,2-3,-1 1,1 2,0-3,0 1,0 0,2 0,2 3,1-2,0 1,-2-5,3 4,-1-2,-1 1,-1-4,1 2,-1-1,2-2,-2 1,9-3,-5 0,-4 1,3-1,-2 0,0 1,-1-2,0 2,0-1,-1 0,2-3,-2 3,0-2,-1 1,-1 0,-1-5,-1 5,-1-1,2 2,-2 0,-2-4,3 4,-1 2,-1-1,-4-2,1 2,0-1,4 1,-4-1,4 1,0 1,-1-2,1 1,0 0,0 2,2 5,0-2,0 5,1 0,0-5,0 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1851,'-3'23,"3"-20,0 1,0 0,0 4,0-3,0-2,1 0,-2 2,1-2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2523 1868,'23'-3,"-19"4,-4 2,-2 3,-3 4,2-6,-1 1,1 0,1-2,0 0,8-6,1-1,-1 3,-3 1,2-1,-1 1,0 0,0 2,-1-2,-11-4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1684,'21'4,"-18"-4,4 1,-2-1,0 0,-2 0,1 1,-1 0,0 1,-2 1,-1 0,-1 2,-1 0,1-2,-3 6,2-6,0 3,0-3,-13 7,10-8,2-1,7 0,0-1,8 0,-9 1,2-2,1 1,-2 0,2 0,-1 1,2 0,-4 0,3 1,-2 0,-2 1,-4 0,-1-3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2716 1879,'-18'24,"18"-20,1-1,0 1,0-1,2 0,2 2,-3-2,1-1,0 1,-1 0,0 1,3 0,-2-3,-1 2,2-3,4 2,-5-3,9-2,-8 2,-1 0,2-4,0 0,-1 0,0 1,0 0,0 0,3-8,-5 5,-2 3,1-1,-2 2,1-1,-1 1,-1 0,-1-2,0 3,0-2,-1 2,-1-2,0 1,-1-1,2 2,-1 0,-8-5,8 5,-4-3,3 4,0 3,3-1,-8 7,8-3,1 0,2-2,-1 2,1 1,0-1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1857,'1'21,"-1"-13,2 10,0-10,0-2,-1-3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1870,'1'32,"0"-28,-1-1,0 8,0-4,1-1,-1 0,0 0,-1-1,2 0,-1-1,0 2,0-3,0 0,0-10,-3-9,3 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2823 1906,'18'12,"-16"-15,-1 0,1-1,-1 1,0 0,1 0,-3-3,2 2,-1 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1867,'-14'7,"13"-3,0 4,1-2,1-1,-1-1,1 3,-1-3,4 6,1 4,-3-3,-1-6,2-1,2-2,-3-5,-2-7,0 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1618 1693,'8'20,"-7"-16,1 8,-1-6,0-2,0 8,0-9,-1 0,0 0,1 3,-1-3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1864,'14'1,"-11"0,0 0,-2 2,-4 3,-2 5,3-6,5-14,-1 4,0 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1894,'21'0,"-17"1,-1-2,0 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1861,'24'30,"-23"-25,0 0,0 0,-3 0,1-1,-1 5,-2-4,2 2,0-1,-4 4,2-7,0-1,0-2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2686 1712,'14'-1,"-7"1,-1-1,-1 1,-1 0,0 0,0 0,-1-1,1 1,-1 0,2 0,-2 1,0-1,0 1,1 1,-7-1,-3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767,'-30'-4,"27"4,-3 1,3 0,-1 1,1-1,0 3,-1-2,-1 3,1-1,-2 9,5-10,0 0,2 1,-1 1,0-2,1 0,7 9,-4-10,-1-2,0 0,1-1,-1 0,1 0,0-1,-1-1,1 0,0-1,-1 1,-1 0,1 0,4-6,-5 6,-1 6,-1 7,-1-3,0-1,0-1,0-1,1-1,-1 0,1 1,-1 3,1-3,-1-1,1 7,-1-6,-1 6,1-4,-1-2,2-1,-1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2925 824,'51'0,"-54"0,1-5,1 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768,'-4'47,"7"-42,0-1,0-2,-1 1,1-1,0 0,0 0,0 0,0 0,-2 1,-2 0,0 0,-1 1,-2 1,2-2,-1 1,0-1,1 0,-2 0,0-6,2 0,1-1,-1-9,2 10,0-1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3002 792,'21'-4,"-17"3,-1 1,0-1,1 2,-1-1,1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826,'37'0,"-34"0,-7-3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3154 780,'13'3,"-10"-3,2 1,1 0,-3-1,0 1,5 0,-5-1,3 1,-1 1,-2 0,-1 2,-9 8,4-9,1 0,0 0,-2 1,1-2,-3 2,2-1,-1 0,2-1,1 1,7-3,-2 1,2-1,0 0,0 0,-1 0,6-1,-5 1,-2 0,3 1,-10-1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1656 1694,'17'-7,"-14"7,0-1,0 2,0 2,-2 0,-1 0,1 1,-1 2,-2-3,1 0,1 0,-2 2,-1 1,0-2,-1 0,0-2,1-2,2-5,1 2,1-3,1 2,1 1,1-2,-1 2,-1 0,-3 0,-4 1,1 2,1 1,2 2,1 0,-1 4,1 2,0-3,1 2,-1-4,3 7,-2-7,1 0,0 4,-1-5,0 0,1 7,-1-7,1-6,0 0,3-8,-1 4,-1 1,-1 1,1 0,-1-1,1-10,-2 13,1-4,-1 3,0 0,-5 5,1 0,-1 2,1 0,0 2,0 3,1-5,2 1,0-1,2 1,3 0,-2-2,0 0,0-1,0 1,0 0,-1 1,1 0,1 1,-1 0,-1-1,0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903,'0'16,"0"-11,0 1,-1-3,1 1,-1 4,1-5,-1 0,1 1,0 2,-2 22,3-24,-1-9,1-3,0 0,1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895,'-1'77,"0"-72,1-2,-1 2,-3-5,2-3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945,'27'61,"-26"-57,1 1,-1 1,1-1,-1-1,1-1,-1 0,2 0,2-1,-1-3,0 0,0 0,0-1,0-1,0 0,0 0,-1 0,0-1,0 0,4-3,1 0,-5 5,3-1,-3 1,2 0,-2 1,1-1,-14 5,4-2,2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1104,'-39'-11,"36"13,1 1,0 1,2-1,-1 4,0 3,0 8,0-12,1-3,3-2,2-2,-2-2,0 0,-1-2,3-2,-1-1,-2 5,2-1,-1 2,0 0,0 0,-4 5,0 9,0-5,0 11,0-7,0 0,1-3,0-1,-1 0,-1 6,1-8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1088,'-4'19,"3"-15,1 0,0 5,0-6,0 5,0-5,1 0,-1 0,1 0,0 0,2 0,0-2,0 0,0 0,0 1,1-1,-3 2,-1 0,-2 0,1 0,-2 3,1-2,0 0,-3 2,2-5,0-1,0-3,1 0,-1-1,2 1,-1-4,0-1,2 5,-1 0,0-1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1108,'27'-6,"-24"6,2 0,0 0,-2-1,0 1,-1 3,-3 1,1-1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1140,'30'1,"-32"2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1101,'15'2,"-12"-1,0-1,1 1,-1 0,0 0,2 1,-2-1,-1 2,0 0,-1 1,-2 0,-1 1,-2 2,3-4,-1 1,-3 0,-2 0,2-1,2-1,-1 0,10 1,-2-2,-1-1,3 1,-1-1,-2 0,0 0,2-1,-1-1,-1 0,0-2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3317 1119,'20'1,"-16"-2,0 1,0 0,5 0,-5-1,0 1,-1 0,3-2,-1 2,-1-1,-7-1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1234,'4'15,"-4"-11,0 4,1-4,-1 0,-1 5,1-2,0 0,-1 0,1-1,0-1,0-1,-1-1,1 3,0-1,2-1,-3-10,-1-2,1 4,0-8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1743 1681,'-16'23,"13"-20,-1 2,2-1,1 1,4-7,5-4,-5 4,3-1,1-2,-4 4,1 0,-1 4,-4 1,0 1,0-2,0 0,0 2,-1 0,1-2,-3 2,2-2,-1 0,0-2,0 0,0-2,6-4,2-1,-3 3,1 1,0 0,-2 5,-2 2,5-4,-1-3,0 1,8-4,-8 7,-3 2,0-1,-3 7,0-3,1-4,-1 1,-1 1,3-2,0 0,-1 0,1 0,-1 1,-1 0,0-1,0-1,0-3,-1-6,2 2,0-4,2 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1221,'-9'20,"8"-17,0 0,-1 0,-1 1,1 0,1-1,-2-1,2 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1221,'23'29,"-21"-26,1 2,-1-1,-1-1,1 0,-9-4,-7-4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3040 1305,'2'24,"-2"-19,0 0,-1 1,1 1,1-1,-1-1,0 0,0 0,0 0,0 1,-1 9,2 1,-1 2,-1-2,1-6,1 13,-2-16,2 3,-2 9,1-3,0-8,0 8,-1 0,1-11,0 1,-1-1,1 0,-1 0,1 6,-1-4,1-2,-1 0,2-2,-1 0,-1 1,2-1,-1 0,0 0,1 0,-1 0,1 0,2-1,1-1,-1 0,0 1,1-2,0 1,2 1,-3-1,5 0,6 2,-6-1,-5-2,0 0,4 2,0-1,-3 0,5 1,1-1,-1 2,-6-3,0 1,4 1,1 1,-5-3,0 0,1 1,-1-1,-1-8,-2 1,0-5,0 7,0 0,0 1,0-3,-1 0,1-2,0-19,0 20,0-22,0 22,0 0,0 0,0-2,0 1,0 0,1 1,-1 0,0-14,0 4,0 11,0 0,0-7,0 6,0-2,0-4,0 5,0 5,0 1,0-4,0 4,-1-4,1 4,0-2,0 0,0 1,0-2,-1 3,1 0,-4 12,2-1,-3 5,3-9,1-1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3048 1587,'48'-6,"-44"6,2 0,-2 0,1 1,-1 0,-1-1,1 1,0-1,0 1,-1-1,3 2,-2-2,0 2,-9 2,-9-1,10-3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1613,'-38'16,"41"-13,2-3,-2 0,0 0,0-1,2 0,-1-2,0 0,-1 0,-1 0,1 2,-1 8,-1-2,0 0,0-1,-1-1,0 0,1 0,-1 3,-1 0,1 1,-2-3,-1-7,2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1208,'2'16,"-2"-10,0 1,0-1,1-1,-2 14,1-16,0 0,0 1,0-1,-4-10,3 2,0 2,0-1,0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1219,'-8'14,"7"-10,-1 3,0-2,1-1,-1-1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3057 1217,'26'14,"-23"-12,-1 1,0 0,0 0,0 1,1-1,-2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3091 1491,'-11'23,"10"-19,0 0,0-1,0 0,0 0,0 0,3 1,1-1,1-1,0 1,0-2,0 1,-1-1,-2 2,-5 10,3-10,0 0,-2-1,-1 0,0-2,-1-1,1-3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3091 1503,'32'-2,"-27"2,-2 0,-8-4,1 2,1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1731 1739,'21'25,"-18"-24,-1-4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1364,'-21'55,"20"-50,-1 0,1 0,-1 1,1 0,1 2,-1-2,0 0,0-1,0 4,1-6,0 0,0 4,1-3,-1 0,1 1,1 4,-2-5,1 0,0-1,0 3,0-3,1 2,-1-2,1 1,2 8,-2-1,-1-6,2 1,0-3,0-1,0 0,0 0,2-1,1 3,0-1,-2-1,0 0,-1-1,0 2,1 0,-1 1,3 1,0-1,-2-2,-1 0,0-1,4 2,0-1,-3 0,2 2,-3-2,0 0,-7-2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1269,'14'4,"-4"0,-7-3,1 0,-1 0,0 1,1 0,-1 0,2 2,8 8,-11-9,2-1,-1 1,0-1,0 0,6 3,-6-2,1 0,0 0,-1 0,-1 0,1 0,-1 0,2 0,-2 0,1 1,-1 1,0-1,1-1,0 3,-1-3,1-1,0 3,1 1,-3-3,0 2,-1 0,1 0,-1 1,0 4,-2 0,1-3,-1 6,1-8,-1 6,1-4,1-4,-1 0,0 2,-1 0,0 6,0-5,2-3,0 0,-1 0,1 2,-1 0,1-2,-2 0,-1 0,0 0,0-1,-1 1,1-1,-1 1,1 0,-3-1,-3 0,4-3,2-5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1405,'-27'20,"25"-17,1 0,0 0,-1 1,1 0,0-1,1 0,0 0,-1 4,1-2,0 0,0-1,2 0,1 0,2 0,-2-2,2 0,0-1,-2-1,0 1,4-1,-4 0,2 0,1-1,-2 0,2-1,6-1,-7 1,-2 1,0 1,4-3,2-2,-5-3,-3 2,-1 0,0-1,0 3,0 0,-1 1,-1-5,-3-1,0-4,3 9,1 0,0 1,-2 0,0 1,-3-2,1 2,2 1,0 0,0 1,-1 0,1 0,0-1,0 1,0 0,-1 1,-3-1,1 1,2-1,-1 1,-2 3,4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3338 1433,'17'-1,"-12"1,-1 0,0 0,0 0,-1-1,0 1,2-1,-2 0,0 1,-6-1,-1 0,-1-1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3173 1195,'2'0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1195,'13'10,"-10"-8,1-1,0 2,1 0,-2 0,0-1,0 0,1 2,0 0,-2-1,0 0,0 0,0 0,3 3,-3-3,1 0,3 1,-1 1,0-2,-2-2,1 2,0 0,-1 1,1-1,-1 0,-2 2,2 0,-2-2,1 3,1-2,-1 1,2-1,0 0,0-1,-1 0,0 0,0 1,0-1,0-1,-2 1,1 1,0 2,-1-3,0 2,1 0,-1-1,2-2,-2 1,-16-7,2-1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1662,'15'-8,"-12"6,0 0,1 0,-1 0,0 0,0 0,0-1,0-1,0 0,2-4,-3 1,-1 4,1-1,0 1,0-1,2 0,-1 1,1 0,-1 0,0-1,0 1,0 0,-1-1,1-4,-3 4,2 0,-1 1,0-1,0 1,0 0,0 0,1-2,-1 1,1 0,0-10,-1 10,0-3,1-1,0 1,-1 4,1-2,-1 2,-7 2,2 0,1 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1478,'-6'17,"4"-12,1 0,-1 1,-1 5,1-7,-4 3,3-4,0-2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1487,'11'16,"-9"-12,-1 0,0 0,2 4,-1-5,0 1,1 0,-6-4,-6-3,0-2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1516,'13'-13,"-10"10,0 1,5-3,-5 3,0 0,3-1,-2-1,1 2,1-1,-1 0,-2 2,0 0,1-1,1 1,3-1,-4 0,0 1,1-1,-1 0,-1 0,1 0,-1-1,0 2,0 0,1 0,-5-3,-2-1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1665,'-5'13,"4"-9,0-1,-1 2,1-2,-1 1,1-1,0 0,0 1,-1-1,0 2,-2 6,2-6,0-1,0-1,-5 4,4-4,0-1,4-5,3-11,-2 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3269 1431,'24'5,"-21"-1,-3-1,2 0,-1 1,0-1,-4-1,1 1,-1 0,-3 2,0 1,0-2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3055 1476,'24'1,"-20"-1,0 0,3 1,-3-1,3 1,-4-1,1 0,-1 0,1 0,1-1,-1 1,0 1,1-2,3 0,-5 1,0 0,1-1,1 1,-5 3,-3-1,-5-1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1742,'4'17,"-3"-12,-1 0,2 8,-1-8,-1 1,1 3,0-6,0 1,0 0,0 0,0 1,-1 1,0 1,1-2,0 0,-1 0,0-1,1-1,-1 0,2 7,-2-4,0 0,1-1,-2 2,1-2,1-1,-1 0,0 0,0-1,-1 5,1-4,0 3,0-2,0 2,-1-1,2-3,-1 0,1 0,3-2,3-1,-3 0,-1 0,4 0,0-1,-3 0,-1 1,2 0,-2 0,3 1,-2-1,3-1,2 1,-3 0,1 1,-4-2,1 1,-1 1,1-1,-1-1,1 2,-1 0,0-1,0-1,0 2,1 0,-1-2,0 2,0 2,-3-7,-1-5,1 0,-2-4,2 4,-1 5,1-1,-1-1,1-1,-1 0,0-6,1 5,-1 2,0 0,1 1,0-7,-1-4,1 11,0 2,0-1,-1-1,1-3,0 5,0 0,0-1,-1-7,1 6,0 1,0-7,0 8,0 0,-6 4,1 1,1 0,0-1,-2 1,3 0,-1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1858,'15'-4,"-10"3,-2 0,1 0,-1 1,1-1,0 1,3-1,-1 1,3-1,0 0,-6 0,0 1,2-1,2-1,-1 1,-2 1,0 0,-1 1,0 0,1 0,0-1,-1 0,4 0,-21 0,8-1,0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3336 1741,'-7'13,"6"-10,0 1,0 0,0-1,1 1,0 0,0-1,0 4,0-4,1 0,-1 0,2 1,0 2,1-2,0 0,2-1,2 0,-4-2,4-1,-2 0,-2-1,4 1,-3-2,1 0,-1 0,-1 1,3-2,3 0,-6 2,0 1,2-3,1-1,-2 1,0-6,-3 5,-1 1,0 0,-1-3,0 3,0-1,-3-1,0 2,-2-1,3 2,-5-1,2-1,0 0,1-1,2 1,0 1,1 0,-1-1,0 2,-2 2,-1 1,-1 3,2 4,4-4,-1-1,0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1762,'13'-1,"-10"0,0 1,0 0,1-1,-1 1,1-1,-1 1,0-1,-7 0,-6 3,6-1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3355 1814,'-10'37,"9"-34,1 0,-1 0,1 0,-1 1,1-1,0 0,0 0,0 0,-3-7,0 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3335 1912,'-13'-12,"10"12,2 3,-1 3,2 0,0-3,-1 1,4-1,0-3,0 0,1-1,-2-2,3-2,-2 1,-1 1,0 0,0 6,3 20,-5-19,1 3,-2 2,1-6,0 3,-1-2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3387 1824,'16'22,"-13"-18,0 0,0-2,1 2,-1 0,0-2,-1 1,0 0,0 0,-2 0,1 1,-1-1,-1 0,-1 0,0-7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3444 1865,'-5'14,"4"-11,1 0,-1 6,1-6,-1 2,1-2,-1 1,1 0,2-1,1-1,2 1,-2-2,2 1,-2-2,0 1,0-1,6 3,-6-3,0 4,-2-1,-1 1,-1 1,-2 2,0-4,-1 1,-1-1,2-2,-3 0,2 1,-2-3,3 0,1-2,-2-2,2 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1802 1695,'18'-2,"-15"2,0-1,0 1,0 1,-9 2,2-1,1-1,1 2,1 0,0 0,1 0,0 0,0 5,1-4,-1 6,0-6,0 2,0-3,0 1,-1 4,2-3,-1-2,0 3,0-2,0-1,1 0,-1 2,-1-9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3440 1898,'31'-18,"-38"17,1-1,1 0,1 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1758,'-14'9,"8"-1,3-5,1 1,-1-1,0 1,0 1,1-2,1 0,-1 0,1 0,0 2,0-1,1 1,0-1,0-1,0 0,1 2,-1 2,0-4,-1 0,1 0,0 1,-2 0,1-1,0 0,-1 0,-1-1,1 1,-1-3,-1 1,3-4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1845,'-2'13,"1"-10,-1 0,1 0,0 0,0 0,-2 3,2-1,0-1,-1 0,1 0,4-3,0-3,2 2,0-2,-2 1,0 0,0-1,0 2,1-3,-1 2,0-5,-4 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1861,'-6'14,"5"-9,-1 2,1-2,-1-1,1-1,0 2,-1-2,5-3,2 0,-2 1,0-2,0 0,3 1,1-2,0 2,-2-1,-1 0,0 2,-1-1,-8-5,1 0,0 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1864,'3'53,"-3"-46,0-1,0 8,-1-9,1-1,0-1,-2 1,-1-9,2 0,0-1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 1630,'-3'20,"3"-14,0 3,0-3,0 1,0-2,0 0,0 0,-1 1,1-1,0 14,0-13,0 0,-1-1,0 12,1-14,0 2,0 5,-1-4,1 3,0-5,-1-1,1 0,0 1,-2 0,3 0,-2 1,2-2,-2 5,1-4,0 4,0-4,-1 0,3-1,-3 0,2 0,-1 0,0 0,2 0,0 0,0 0,4 2,-2-2,-1 3,0-3,-1 0,0 0,1-2,0 0,0 0,0 0,2 0,1-1,-3 1,1-1,1 1,-1-2,1 1,-1 0,0 0,-1-1,2 1,2-1,-3 1,-1 0,0-1,2 0,-1 1,0-1,0 1,-1-1,0 2,1-1,-1 1,1-1,-1 0,0 0,0 0,0 0,0-5,-2 0,1-3,-2 4,1 0,-1 1,-1 0,1-1,0 0,0-4,1 2,-1-8,1 8,-1 0,0 2,0-1,1-6,0 4,0-16,0 18,0-8,0 6,-1-1,1-1,-1 2,0 1,1 1,0-5,0 7,-1 0,1 0,0-1,-3 1,0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 1797,'28'3,"-24"-3,-1 0,2-1,-1 1,-1-1,2 0,-2 1,1-1,-1 1,0-1,0 0,0 0,6 0,-1 0,-1 0,3 1,-6 0,-1 0,0 1,-4 3,-3-2,-1 1,-1-2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 1799,'-15'41,"13"-37,0-1,1 0,1 0,3-2,0-1,1 0,-1-1,1 1,-1 0,12-1,-12 1,3-1,-1 1,-1-1,0 0,-1 0,1 2,-3 2,1 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1810,'-3'17,"2"-11,1-2,0 0,0 0,0 1,-1 0,1-2,0 1,-3-25,0 11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1569,'-9'-25,"6"23,0 2,-2 1,2 1,-2 1,2 1,-1 0,-1 4,4-3,0-2,0 0,2 1,1-1,4 2,-3-3,1-1,-1-3,0 0,1-2,0 0,0 1,-1 3,0 0,-1 3,-3 0,0 0,1 0,-1 0,0 0,1 0,0 0,-1 0,1 0,0 1,0 0,-1 6,1-6,0-1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1670,'-6'22,"3"-16,-2 2,4-4,-1 0,0 1,5-9,5-3,-3 2,-2 3,1 1,-1-1,0 1,3-1,-3 0,0 1,0 0,0 0,1-1,3 1,-3 5,-1 0,-2-1,0 2,0-2,-1 0,1 5,-1 7,0-11,-1-1,0 1,-2 2,1-1,0-1,-1-1,1 0,-3-2,-3-4,0-2,0-5,5 3,1 2,0-2,1 2,-1 1,1 10,1-1,0 0,0-2,1 0,-1 0,2-10,1-8,-1 10,0 1,1 1,0 2,2-1,-1 1,-1 1,-2 4,-3 3,1-3,-1-1,-1 1,-1 3,1-4,0 0,9-8,-1 1,-2 0,0 4,0-1,0 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1493,'-6'35,"5"-31,0-1,0 0,1 0,0 1,0 0,1 0,0-1,1 0,1 0,0-1,-1 1,0 0,-2 0,0 1,-1-1,-1 0,0 0,-1 0,0-1,-1 1,1-2,-2 0,2-1,-2-1,1-1,2-1,-1-1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1523,'24'-8,"-21"7,0 1,0-1,0 2,-2 2,0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1554,'14'-4,"-11"4,0-1,0 1,0-1,0 1,0 0,1 0,-1 0,0 0,5 0,-4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1579,'5'23,"-4"-8,-1-9,1 0,-1-1,0-2,1 1,0 3,-1-4,0 0,0 0,0 0,0 0,0 2,0-1,0-1,0 0,-1-10,0-7,0 8,1 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1565,'-7'30,"4"-27,0-1,2 1,0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1582,'27'12,"-24"-9,-1 0,-1 0,-4-3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576 1480,'22'4,"-18"-4,-1 1,1 0,0 1,-2 1,-1 0,-1 1,0 1,-1-1,1 0,-1-1,-1 5,-1-3,-2 1,2-5,-2 2,1-2,1 1,-2-2,14-2,-5 1,0 1,4-1,-4 0,5 0,-6 1,1 0,12 8,-19-8,-4-3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1496,'40'-7,"-37"6,1 1,-1-1,0 2,-7-2,1 0,-1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 1701,'16'0,"-12"1,0-1,0 1,1-1,-1 0,-1 1,0 0,-2 2,-1 1,0-1,-1 0,1 1,-2-1,1 0,-1 1,0-1,-1 0,0-1,1 1,-1-2,8-1,-1 0,-1 0,3 0,-3-1,0 1,2-1,-1 0,1 1,0 0,0 1,-1 0,-1 1,0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698 1514,'2'0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1697,'22'18,"-19"-14,0 0,0 1,-2-2,1 0,1 2,-1-2,-1 0,-3 1,0 0,0-1,-1 0,0 1,-1-2,1-1,-1 0,1-1,-1-2,2-1,-1-1,3 0,3 0,5-2,-5 4,2-2,-4 0,3-2,-2 3,1-3,0 2,1 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396 1727,'17'65,"-15"-62,1-1,0-1,2 0,0 1,0-1,0-1,4-1,-5 0,0-1,0 1,1-3,-1 1,-2 0,4-5,-4 5,1 0,7-7,-7 7,1 0,-2 0,0 0,-1-1,-1 0,-1-3,1 4,-2-6,0 5,0 1,1 0,-2 1,-1-1,1 2,-1-1,1 1,-1-1,-1 0,1 0,-3 1,4 0,-7 0,7 1,-4 0,1 0,3 1,0-1,-3 1,2 0,-1 7,4-5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1745,'17'-5,"-14"4,1 0,0 0,0-1,-1 1,2-1,-1 1,-1 2,1-1,0 3,-1 0,-6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 1752,'15'4,"-12"-4,1 0,-1 0,5 0,-5 1,1-1,-1 0,0 0,1 0,2 0,-3 0,0 0,3 0,-3 0,0 0,0 0,0 0,2 0,-2 0,5-1,-5 1,4-1,-4 0,3-1,-3 2,-2 6,-2-1,-5 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1865,'39'-1,"-36"0,0 1,5-2,-4 1,0 0,4 0,-5 0,1 0,1-1,-2 1,1-2,0 0,-1 0,1-5,-2 2,0-2,-1 5,1-3,-1 3,2 0,-1 0,1 0,-1-2,2 0,-1 4,-1 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510 1736,'28'0,"-24"0,0-1,-1 0,1 0,-1 0,1 1,-1 0,0 1,-1 2,-5-6,1 0,-1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1697,'30'5,"-27"-5,0 1,0-1,0 1,0 1,0 1,0 0,-2 1,0-1,-1 0,-1 1,-1 2,-3 1,1-3,1-2,-2 3,2-3,-5 7,5-7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1690,'4'28,"-3"-24,-1 1,0 2,0-2,0-1,0 0,-1 0,1 1,0-1,0 1,-1 0,1 1,0 0,-1-1,1 0,-1 2,0 4,1-7,0 8,0-7,0 0,0 1,0 0,0 0,1-2,-1 2,0-3,0 1,0 0,0-1,0 0,0 1,0 0,0-1,0 1,0-1,1 0,-1 0,0 0,2 0,1-2,1 0,0 0,0-2,-1 1,0 0,2 0,0-1,4-1,-4 0,0 1,-2 0,0 0,3 1,-3 0,1-1,4 0,-4 0,2 0,-3 1,1-3,1 3,0-2,-1 2,2-2,0 1,2-1,2 0,-7 1,5-3,-4 1,-1 2,-1-2,0 0,0 0,-2 0,1-1,-1 1,0-1,0 0,0 0,-1-2,1-1,0 1,-1 0,0-1,0-4,1 6,0-11,-1 8,1 2,-1-1,1 1,0 1,0-1,-1-20,0 12,1 6,-1-10,1 8,-1-3,1 8,0 1,0 0,0-1,0 1,0-1,0 2,0 0,0-1,-3 8,1-1,-4 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634 1716,'21'-4,"-18"3,0 1,4-3,-3 3,2-2,-3 1,1 0,0 1,0 0,0-1,5 0,-5 1,-1-1,0 1,0 0,4 0,-3 0,-1 1,0-1,0 1,0-2,0 1,0 0,0-1,-8 0,-1 0,1 0,0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654 1775,'14'-9,"-11"7,0 0,2 0,0 1,-2 1,5 1,-3 1,-2 0,0 0,0 1,-2 1,0 2,-1-3,-1 3,0-2,1-1,-3 0,0 1,-1-1,1-1,-2 0,2 2,-3-1,3-1,-1 0,12-2,0 0,-1 0,2 1,-2 0,2 0,-2 0,-3-1,0-1,-1-1,-7-1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1T21:41:1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3263 784,'17'3,"-13"-3,1 0,-2 1,0-1,2 0,-2 0,0 0,3 0,-1 0,-2 1,1-2,-1 2,0-2,-7 0,0 1,0-2,1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8.png"/><Relationship Id="rId8" Type="http://schemas.openxmlformats.org/officeDocument/2006/relationships/customXml" Target="../ink/ink362.xml"/><Relationship Id="rId7" Type="http://schemas.openxmlformats.org/officeDocument/2006/relationships/image" Target="../media/image347.png"/><Relationship Id="rId62" Type="http://schemas.openxmlformats.org/officeDocument/2006/relationships/slideLayout" Target="../slideLayouts/slideLayout2.xml"/><Relationship Id="rId61" Type="http://schemas.openxmlformats.org/officeDocument/2006/relationships/tags" Target="../tags/tag75.xml"/><Relationship Id="rId60" Type="http://schemas.openxmlformats.org/officeDocument/2006/relationships/image" Target="../media/image372.png"/><Relationship Id="rId6" Type="http://schemas.openxmlformats.org/officeDocument/2006/relationships/customXml" Target="../ink/ink361.xml"/><Relationship Id="rId59" Type="http://schemas.openxmlformats.org/officeDocument/2006/relationships/customXml" Target="../ink/ink388.xml"/><Relationship Id="rId58" Type="http://schemas.openxmlformats.org/officeDocument/2006/relationships/image" Target="../media/image371.png"/><Relationship Id="rId57" Type="http://schemas.openxmlformats.org/officeDocument/2006/relationships/customXml" Target="../ink/ink387.xml"/><Relationship Id="rId56" Type="http://schemas.openxmlformats.org/officeDocument/2006/relationships/image" Target="../media/image370.png"/><Relationship Id="rId55" Type="http://schemas.openxmlformats.org/officeDocument/2006/relationships/customXml" Target="../ink/ink386.xml"/><Relationship Id="rId54" Type="http://schemas.openxmlformats.org/officeDocument/2006/relationships/customXml" Target="../ink/ink385.xml"/><Relationship Id="rId53" Type="http://schemas.openxmlformats.org/officeDocument/2006/relationships/image" Target="../media/image369.png"/><Relationship Id="rId52" Type="http://schemas.openxmlformats.org/officeDocument/2006/relationships/customXml" Target="../ink/ink384.xml"/><Relationship Id="rId51" Type="http://schemas.openxmlformats.org/officeDocument/2006/relationships/image" Target="../media/image368.png"/><Relationship Id="rId50" Type="http://schemas.openxmlformats.org/officeDocument/2006/relationships/customXml" Target="../ink/ink383.xml"/><Relationship Id="rId5" Type="http://schemas.openxmlformats.org/officeDocument/2006/relationships/image" Target="../media/image346.png"/><Relationship Id="rId49" Type="http://schemas.openxmlformats.org/officeDocument/2006/relationships/image" Target="../media/image367.png"/><Relationship Id="rId48" Type="http://schemas.openxmlformats.org/officeDocument/2006/relationships/customXml" Target="../ink/ink382.xml"/><Relationship Id="rId47" Type="http://schemas.openxmlformats.org/officeDocument/2006/relationships/image" Target="../media/image366.png"/><Relationship Id="rId46" Type="http://schemas.openxmlformats.org/officeDocument/2006/relationships/customXml" Target="../ink/ink381.xml"/><Relationship Id="rId45" Type="http://schemas.openxmlformats.org/officeDocument/2006/relationships/image" Target="../media/image365.png"/><Relationship Id="rId44" Type="http://schemas.openxmlformats.org/officeDocument/2006/relationships/customXml" Target="../ink/ink380.xml"/><Relationship Id="rId43" Type="http://schemas.openxmlformats.org/officeDocument/2006/relationships/image" Target="../media/image364.png"/><Relationship Id="rId42" Type="http://schemas.openxmlformats.org/officeDocument/2006/relationships/customXml" Target="../ink/ink379.xml"/><Relationship Id="rId41" Type="http://schemas.openxmlformats.org/officeDocument/2006/relationships/image" Target="../media/image363.png"/><Relationship Id="rId40" Type="http://schemas.openxmlformats.org/officeDocument/2006/relationships/customXml" Target="../ink/ink378.xml"/><Relationship Id="rId4" Type="http://schemas.openxmlformats.org/officeDocument/2006/relationships/customXml" Target="../ink/ink360.xml"/><Relationship Id="rId39" Type="http://schemas.openxmlformats.org/officeDocument/2006/relationships/image" Target="../media/image362.png"/><Relationship Id="rId38" Type="http://schemas.openxmlformats.org/officeDocument/2006/relationships/customXml" Target="../ink/ink377.xml"/><Relationship Id="rId37" Type="http://schemas.openxmlformats.org/officeDocument/2006/relationships/image" Target="../media/image18.png"/><Relationship Id="rId36" Type="http://schemas.openxmlformats.org/officeDocument/2006/relationships/customXml" Target="../ink/ink376.xml"/><Relationship Id="rId35" Type="http://schemas.openxmlformats.org/officeDocument/2006/relationships/image" Target="../media/image361.png"/><Relationship Id="rId34" Type="http://schemas.openxmlformats.org/officeDocument/2006/relationships/customXml" Target="../ink/ink375.xml"/><Relationship Id="rId33" Type="http://schemas.openxmlformats.org/officeDocument/2006/relationships/image" Target="../media/image360.png"/><Relationship Id="rId32" Type="http://schemas.openxmlformats.org/officeDocument/2006/relationships/customXml" Target="../ink/ink374.xml"/><Relationship Id="rId31" Type="http://schemas.openxmlformats.org/officeDocument/2006/relationships/image" Target="../media/image359.png"/><Relationship Id="rId30" Type="http://schemas.openxmlformats.org/officeDocument/2006/relationships/customXml" Target="../ink/ink373.xml"/><Relationship Id="rId3" Type="http://schemas.openxmlformats.org/officeDocument/2006/relationships/image" Target="../media/image345.png"/><Relationship Id="rId29" Type="http://schemas.openxmlformats.org/officeDocument/2006/relationships/image" Target="../media/image358.png"/><Relationship Id="rId28" Type="http://schemas.openxmlformats.org/officeDocument/2006/relationships/customXml" Target="../ink/ink372.xml"/><Relationship Id="rId27" Type="http://schemas.openxmlformats.org/officeDocument/2006/relationships/image" Target="../media/image357.png"/><Relationship Id="rId26" Type="http://schemas.openxmlformats.org/officeDocument/2006/relationships/customXml" Target="../ink/ink371.xml"/><Relationship Id="rId25" Type="http://schemas.openxmlformats.org/officeDocument/2006/relationships/image" Target="../media/image356.png"/><Relationship Id="rId24" Type="http://schemas.openxmlformats.org/officeDocument/2006/relationships/customXml" Target="../ink/ink370.xml"/><Relationship Id="rId23" Type="http://schemas.openxmlformats.org/officeDocument/2006/relationships/image" Target="../media/image355.png"/><Relationship Id="rId22" Type="http://schemas.openxmlformats.org/officeDocument/2006/relationships/customXml" Target="../ink/ink369.xml"/><Relationship Id="rId21" Type="http://schemas.openxmlformats.org/officeDocument/2006/relationships/image" Target="../media/image354.png"/><Relationship Id="rId20" Type="http://schemas.openxmlformats.org/officeDocument/2006/relationships/customXml" Target="../ink/ink368.xml"/><Relationship Id="rId2" Type="http://schemas.openxmlformats.org/officeDocument/2006/relationships/customXml" Target="../ink/ink359.xml"/><Relationship Id="rId19" Type="http://schemas.openxmlformats.org/officeDocument/2006/relationships/image" Target="../media/image353.png"/><Relationship Id="rId18" Type="http://schemas.openxmlformats.org/officeDocument/2006/relationships/customXml" Target="../ink/ink367.xml"/><Relationship Id="rId17" Type="http://schemas.openxmlformats.org/officeDocument/2006/relationships/image" Target="../media/image352.png"/><Relationship Id="rId16" Type="http://schemas.openxmlformats.org/officeDocument/2006/relationships/customXml" Target="../ink/ink366.xml"/><Relationship Id="rId15" Type="http://schemas.openxmlformats.org/officeDocument/2006/relationships/image" Target="../media/image351.png"/><Relationship Id="rId14" Type="http://schemas.openxmlformats.org/officeDocument/2006/relationships/customXml" Target="../ink/ink365.xml"/><Relationship Id="rId13" Type="http://schemas.openxmlformats.org/officeDocument/2006/relationships/image" Target="../media/image350.png"/><Relationship Id="rId12" Type="http://schemas.openxmlformats.org/officeDocument/2006/relationships/customXml" Target="../ink/ink364.xml"/><Relationship Id="rId11" Type="http://schemas.openxmlformats.org/officeDocument/2006/relationships/image" Target="../media/image349.png"/><Relationship Id="rId10" Type="http://schemas.openxmlformats.org/officeDocument/2006/relationships/customXml" Target="../ink/ink363.xml"/><Relationship Id="rId1" Type="http://schemas.openxmlformats.org/officeDocument/2006/relationships/image" Target="../media/image34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customXml" Target="../ink/ink392.xml"/><Relationship Id="rId8" Type="http://schemas.openxmlformats.org/officeDocument/2006/relationships/image" Target="../media/image377.png"/><Relationship Id="rId7" Type="http://schemas.openxmlformats.org/officeDocument/2006/relationships/customXml" Target="../ink/ink391.xml"/><Relationship Id="rId6" Type="http://schemas.openxmlformats.org/officeDocument/2006/relationships/image" Target="../media/image376.png"/><Relationship Id="rId58" Type="http://schemas.openxmlformats.org/officeDocument/2006/relationships/slideLayout" Target="../slideLayouts/slideLayout2.xml"/><Relationship Id="rId57" Type="http://schemas.openxmlformats.org/officeDocument/2006/relationships/tags" Target="../tags/tag76.xml"/><Relationship Id="rId56" Type="http://schemas.openxmlformats.org/officeDocument/2006/relationships/image" Target="../media/image401.png"/><Relationship Id="rId55" Type="http://schemas.openxmlformats.org/officeDocument/2006/relationships/customXml" Target="../ink/ink415.xml"/><Relationship Id="rId54" Type="http://schemas.openxmlformats.org/officeDocument/2006/relationships/image" Target="../media/image400.png"/><Relationship Id="rId53" Type="http://schemas.openxmlformats.org/officeDocument/2006/relationships/customXml" Target="../ink/ink414.xml"/><Relationship Id="rId52" Type="http://schemas.openxmlformats.org/officeDocument/2006/relationships/image" Target="../media/image399.png"/><Relationship Id="rId51" Type="http://schemas.openxmlformats.org/officeDocument/2006/relationships/customXml" Target="../ink/ink413.xml"/><Relationship Id="rId50" Type="http://schemas.openxmlformats.org/officeDocument/2006/relationships/image" Target="../media/image398.png"/><Relationship Id="rId5" Type="http://schemas.openxmlformats.org/officeDocument/2006/relationships/customXml" Target="../ink/ink390.xml"/><Relationship Id="rId49" Type="http://schemas.openxmlformats.org/officeDocument/2006/relationships/customXml" Target="../ink/ink412.xml"/><Relationship Id="rId48" Type="http://schemas.openxmlformats.org/officeDocument/2006/relationships/image" Target="../media/image397.png"/><Relationship Id="rId47" Type="http://schemas.openxmlformats.org/officeDocument/2006/relationships/customXml" Target="../ink/ink411.xml"/><Relationship Id="rId46" Type="http://schemas.openxmlformats.org/officeDocument/2006/relationships/image" Target="../media/image396.png"/><Relationship Id="rId45" Type="http://schemas.openxmlformats.org/officeDocument/2006/relationships/customXml" Target="../ink/ink410.xml"/><Relationship Id="rId44" Type="http://schemas.openxmlformats.org/officeDocument/2006/relationships/image" Target="../media/image395.png"/><Relationship Id="rId43" Type="http://schemas.openxmlformats.org/officeDocument/2006/relationships/customXml" Target="../ink/ink409.xml"/><Relationship Id="rId42" Type="http://schemas.openxmlformats.org/officeDocument/2006/relationships/image" Target="../media/image394.png"/><Relationship Id="rId41" Type="http://schemas.openxmlformats.org/officeDocument/2006/relationships/customXml" Target="../ink/ink408.xml"/><Relationship Id="rId40" Type="http://schemas.openxmlformats.org/officeDocument/2006/relationships/image" Target="../media/image393.png"/><Relationship Id="rId4" Type="http://schemas.openxmlformats.org/officeDocument/2006/relationships/image" Target="../media/image375.png"/><Relationship Id="rId39" Type="http://schemas.openxmlformats.org/officeDocument/2006/relationships/customXml" Target="../ink/ink407.xml"/><Relationship Id="rId38" Type="http://schemas.openxmlformats.org/officeDocument/2006/relationships/image" Target="../media/image392.png"/><Relationship Id="rId37" Type="http://schemas.openxmlformats.org/officeDocument/2006/relationships/customXml" Target="../ink/ink406.xml"/><Relationship Id="rId36" Type="http://schemas.openxmlformats.org/officeDocument/2006/relationships/image" Target="../media/image391.png"/><Relationship Id="rId35" Type="http://schemas.openxmlformats.org/officeDocument/2006/relationships/customXml" Target="../ink/ink405.xml"/><Relationship Id="rId34" Type="http://schemas.openxmlformats.org/officeDocument/2006/relationships/image" Target="../media/image390.png"/><Relationship Id="rId33" Type="http://schemas.openxmlformats.org/officeDocument/2006/relationships/customXml" Target="../ink/ink404.xml"/><Relationship Id="rId32" Type="http://schemas.openxmlformats.org/officeDocument/2006/relationships/image" Target="../media/image389.png"/><Relationship Id="rId31" Type="http://schemas.openxmlformats.org/officeDocument/2006/relationships/customXml" Target="../ink/ink403.xml"/><Relationship Id="rId30" Type="http://schemas.openxmlformats.org/officeDocument/2006/relationships/image" Target="../media/image388.png"/><Relationship Id="rId3" Type="http://schemas.openxmlformats.org/officeDocument/2006/relationships/customXml" Target="../ink/ink389.xml"/><Relationship Id="rId29" Type="http://schemas.openxmlformats.org/officeDocument/2006/relationships/customXml" Target="../ink/ink402.xml"/><Relationship Id="rId28" Type="http://schemas.openxmlformats.org/officeDocument/2006/relationships/image" Target="../media/image387.png"/><Relationship Id="rId27" Type="http://schemas.openxmlformats.org/officeDocument/2006/relationships/customXml" Target="../ink/ink401.xml"/><Relationship Id="rId26" Type="http://schemas.openxmlformats.org/officeDocument/2006/relationships/image" Target="../media/image386.png"/><Relationship Id="rId25" Type="http://schemas.openxmlformats.org/officeDocument/2006/relationships/customXml" Target="../ink/ink400.xml"/><Relationship Id="rId24" Type="http://schemas.openxmlformats.org/officeDocument/2006/relationships/image" Target="../media/image385.png"/><Relationship Id="rId23" Type="http://schemas.openxmlformats.org/officeDocument/2006/relationships/customXml" Target="../ink/ink399.xml"/><Relationship Id="rId22" Type="http://schemas.openxmlformats.org/officeDocument/2006/relationships/image" Target="../media/image384.png"/><Relationship Id="rId21" Type="http://schemas.openxmlformats.org/officeDocument/2006/relationships/customXml" Target="../ink/ink398.xml"/><Relationship Id="rId20" Type="http://schemas.openxmlformats.org/officeDocument/2006/relationships/image" Target="../media/image383.png"/><Relationship Id="rId2" Type="http://schemas.openxmlformats.org/officeDocument/2006/relationships/image" Target="../media/image374.png"/><Relationship Id="rId19" Type="http://schemas.openxmlformats.org/officeDocument/2006/relationships/customXml" Target="../ink/ink397.xml"/><Relationship Id="rId18" Type="http://schemas.openxmlformats.org/officeDocument/2006/relationships/image" Target="../media/image382.png"/><Relationship Id="rId17" Type="http://schemas.openxmlformats.org/officeDocument/2006/relationships/customXml" Target="../ink/ink396.xml"/><Relationship Id="rId16" Type="http://schemas.openxmlformats.org/officeDocument/2006/relationships/image" Target="../media/image381.png"/><Relationship Id="rId15" Type="http://schemas.openxmlformats.org/officeDocument/2006/relationships/customXml" Target="../ink/ink395.xml"/><Relationship Id="rId14" Type="http://schemas.openxmlformats.org/officeDocument/2006/relationships/image" Target="../media/image380.png"/><Relationship Id="rId13" Type="http://schemas.openxmlformats.org/officeDocument/2006/relationships/customXml" Target="../ink/ink394.xml"/><Relationship Id="rId12" Type="http://schemas.openxmlformats.org/officeDocument/2006/relationships/image" Target="../media/image379.png"/><Relationship Id="rId11" Type="http://schemas.openxmlformats.org/officeDocument/2006/relationships/customXml" Target="../ink/ink393.xml"/><Relationship Id="rId10" Type="http://schemas.openxmlformats.org/officeDocument/2006/relationships/image" Target="../media/image378.png"/><Relationship Id="rId1" Type="http://schemas.openxmlformats.org/officeDocument/2006/relationships/image" Target="../media/image373.png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65.xml"/><Relationship Id="rId98" Type="http://schemas.openxmlformats.org/officeDocument/2006/relationships/image" Target="../media/image449.png"/><Relationship Id="rId97" Type="http://schemas.openxmlformats.org/officeDocument/2006/relationships/customXml" Target="../ink/ink464.xml"/><Relationship Id="rId96" Type="http://schemas.openxmlformats.org/officeDocument/2006/relationships/image" Target="../media/image448.png"/><Relationship Id="rId95" Type="http://schemas.openxmlformats.org/officeDocument/2006/relationships/customXml" Target="../ink/ink463.xml"/><Relationship Id="rId94" Type="http://schemas.openxmlformats.org/officeDocument/2006/relationships/image" Target="../media/image447.png"/><Relationship Id="rId93" Type="http://schemas.openxmlformats.org/officeDocument/2006/relationships/customXml" Target="../ink/ink462.xml"/><Relationship Id="rId92" Type="http://schemas.openxmlformats.org/officeDocument/2006/relationships/image" Target="../media/image446.png"/><Relationship Id="rId91" Type="http://schemas.openxmlformats.org/officeDocument/2006/relationships/customXml" Target="../ink/ink461.xml"/><Relationship Id="rId90" Type="http://schemas.openxmlformats.org/officeDocument/2006/relationships/image" Target="../media/image445.png"/><Relationship Id="rId9" Type="http://schemas.openxmlformats.org/officeDocument/2006/relationships/image" Target="../media/image405.png"/><Relationship Id="rId89" Type="http://schemas.openxmlformats.org/officeDocument/2006/relationships/customXml" Target="../ink/ink460.xml"/><Relationship Id="rId88" Type="http://schemas.openxmlformats.org/officeDocument/2006/relationships/image" Target="../media/image444.png"/><Relationship Id="rId87" Type="http://schemas.openxmlformats.org/officeDocument/2006/relationships/customXml" Target="../ink/ink459.xml"/><Relationship Id="rId86" Type="http://schemas.openxmlformats.org/officeDocument/2006/relationships/image" Target="../media/image443.png"/><Relationship Id="rId85" Type="http://schemas.openxmlformats.org/officeDocument/2006/relationships/customXml" Target="../ink/ink458.xml"/><Relationship Id="rId84" Type="http://schemas.openxmlformats.org/officeDocument/2006/relationships/image" Target="../media/image442.png"/><Relationship Id="rId83" Type="http://schemas.openxmlformats.org/officeDocument/2006/relationships/customXml" Target="../ink/ink457.xml"/><Relationship Id="rId82" Type="http://schemas.openxmlformats.org/officeDocument/2006/relationships/image" Target="../media/image441.png"/><Relationship Id="rId81" Type="http://schemas.openxmlformats.org/officeDocument/2006/relationships/customXml" Target="../ink/ink456.xml"/><Relationship Id="rId80" Type="http://schemas.openxmlformats.org/officeDocument/2006/relationships/image" Target="../media/image440.png"/><Relationship Id="rId8" Type="http://schemas.openxmlformats.org/officeDocument/2006/relationships/customXml" Target="../ink/ink419.xml"/><Relationship Id="rId79" Type="http://schemas.openxmlformats.org/officeDocument/2006/relationships/customXml" Target="../ink/ink455.xml"/><Relationship Id="rId78" Type="http://schemas.openxmlformats.org/officeDocument/2006/relationships/image" Target="../media/image439.png"/><Relationship Id="rId77" Type="http://schemas.openxmlformats.org/officeDocument/2006/relationships/customXml" Target="../ink/ink454.xml"/><Relationship Id="rId76" Type="http://schemas.openxmlformats.org/officeDocument/2006/relationships/image" Target="../media/image438.png"/><Relationship Id="rId75" Type="http://schemas.openxmlformats.org/officeDocument/2006/relationships/customXml" Target="../ink/ink453.xml"/><Relationship Id="rId74" Type="http://schemas.openxmlformats.org/officeDocument/2006/relationships/image" Target="../media/image437.png"/><Relationship Id="rId73" Type="http://schemas.openxmlformats.org/officeDocument/2006/relationships/customXml" Target="../ink/ink452.xml"/><Relationship Id="rId72" Type="http://schemas.openxmlformats.org/officeDocument/2006/relationships/image" Target="../media/image436.png"/><Relationship Id="rId71" Type="http://schemas.openxmlformats.org/officeDocument/2006/relationships/customXml" Target="../ink/ink451.xml"/><Relationship Id="rId70" Type="http://schemas.openxmlformats.org/officeDocument/2006/relationships/image" Target="../media/image435.png"/><Relationship Id="rId7" Type="http://schemas.openxmlformats.org/officeDocument/2006/relationships/image" Target="../media/image18.png"/><Relationship Id="rId69" Type="http://schemas.openxmlformats.org/officeDocument/2006/relationships/customXml" Target="../ink/ink450.xml"/><Relationship Id="rId68" Type="http://schemas.openxmlformats.org/officeDocument/2006/relationships/image" Target="../media/image434.png"/><Relationship Id="rId67" Type="http://schemas.openxmlformats.org/officeDocument/2006/relationships/customXml" Target="../ink/ink449.xml"/><Relationship Id="rId66" Type="http://schemas.openxmlformats.org/officeDocument/2006/relationships/image" Target="../media/image433.png"/><Relationship Id="rId65" Type="http://schemas.openxmlformats.org/officeDocument/2006/relationships/customXml" Target="../ink/ink448.xml"/><Relationship Id="rId64" Type="http://schemas.openxmlformats.org/officeDocument/2006/relationships/image" Target="../media/image432.png"/><Relationship Id="rId63" Type="http://schemas.openxmlformats.org/officeDocument/2006/relationships/customXml" Target="../ink/ink447.xml"/><Relationship Id="rId62" Type="http://schemas.openxmlformats.org/officeDocument/2006/relationships/image" Target="../media/image431.png"/><Relationship Id="rId61" Type="http://schemas.openxmlformats.org/officeDocument/2006/relationships/customXml" Target="../ink/ink446.xml"/><Relationship Id="rId60" Type="http://schemas.openxmlformats.org/officeDocument/2006/relationships/image" Target="../media/image430.png"/><Relationship Id="rId6" Type="http://schemas.openxmlformats.org/officeDocument/2006/relationships/customXml" Target="../ink/ink418.xml"/><Relationship Id="rId59" Type="http://schemas.openxmlformats.org/officeDocument/2006/relationships/customXml" Target="../ink/ink445.xml"/><Relationship Id="rId58" Type="http://schemas.openxmlformats.org/officeDocument/2006/relationships/image" Target="../media/image429.png"/><Relationship Id="rId57" Type="http://schemas.openxmlformats.org/officeDocument/2006/relationships/customXml" Target="../ink/ink444.xml"/><Relationship Id="rId56" Type="http://schemas.openxmlformats.org/officeDocument/2006/relationships/image" Target="../media/image428.png"/><Relationship Id="rId55" Type="http://schemas.openxmlformats.org/officeDocument/2006/relationships/customXml" Target="../ink/ink443.xml"/><Relationship Id="rId54" Type="http://schemas.openxmlformats.org/officeDocument/2006/relationships/image" Target="../media/image427.png"/><Relationship Id="rId53" Type="http://schemas.openxmlformats.org/officeDocument/2006/relationships/customXml" Target="../ink/ink442.xml"/><Relationship Id="rId52" Type="http://schemas.openxmlformats.org/officeDocument/2006/relationships/image" Target="../media/image426.png"/><Relationship Id="rId51" Type="http://schemas.openxmlformats.org/officeDocument/2006/relationships/customXml" Target="../ink/ink441.xml"/><Relationship Id="rId50" Type="http://schemas.openxmlformats.org/officeDocument/2006/relationships/image" Target="../media/image425.png"/><Relationship Id="rId5" Type="http://schemas.openxmlformats.org/officeDocument/2006/relationships/image" Target="../media/image404.png"/><Relationship Id="rId49" Type="http://schemas.openxmlformats.org/officeDocument/2006/relationships/customXml" Target="../ink/ink440.xml"/><Relationship Id="rId48" Type="http://schemas.openxmlformats.org/officeDocument/2006/relationships/image" Target="../media/image424.png"/><Relationship Id="rId47" Type="http://schemas.openxmlformats.org/officeDocument/2006/relationships/customXml" Target="../ink/ink439.xml"/><Relationship Id="rId46" Type="http://schemas.openxmlformats.org/officeDocument/2006/relationships/image" Target="../media/image423.png"/><Relationship Id="rId45" Type="http://schemas.openxmlformats.org/officeDocument/2006/relationships/customXml" Target="../ink/ink438.xml"/><Relationship Id="rId44" Type="http://schemas.openxmlformats.org/officeDocument/2006/relationships/image" Target="../media/image422.png"/><Relationship Id="rId431" Type="http://schemas.openxmlformats.org/officeDocument/2006/relationships/slideLayout" Target="../slideLayouts/slideLayout2.xml"/><Relationship Id="rId430" Type="http://schemas.openxmlformats.org/officeDocument/2006/relationships/tags" Target="../tags/tag77.xml"/><Relationship Id="rId43" Type="http://schemas.openxmlformats.org/officeDocument/2006/relationships/customXml" Target="../ink/ink437.xml"/><Relationship Id="rId429" Type="http://schemas.openxmlformats.org/officeDocument/2006/relationships/image" Target="../media/image612.png"/><Relationship Id="rId428" Type="http://schemas.openxmlformats.org/officeDocument/2006/relationships/customXml" Target="../ink/ink632.xml"/><Relationship Id="rId427" Type="http://schemas.openxmlformats.org/officeDocument/2006/relationships/image" Target="../media/image611.png"/><Relationship Id="rId426" Type="http://schemas.openxmlformats.org/officeDocument/2006/relationships/customXml" Target="../ink/ink631.xml"/><Relationship Id="rId425" Type="http://schemas.openxmlformats.org/officeDocument/2006/relationships/image" Target="../media/image610.png"/><Relationship Id="rId424" Type="http://schemas.openxmlformats.org/officeDocument/2006/relationships/customXml" Target="../ink/ink630.xml"/><Relationship Id="rId423" Type="http://schemas.openxmlformats.org/officeDocument/2006/relationships/image" Target="../media/image609.png"/><Relationship Id="rId422" Type="http://schemas.openxmlformats.org/officeDocument/2006/relationships/customXml" Target="../ink/ink629.xml"/><Relationship Id="rId421" Type="http://schemas.openxmlformats.org/officeDocument/2006/relationships/image" Target="../media/image608.png"/><Relationship Id="rId420" Type="http://schemas.openxmlformats.org/officeDocument/2006/relationships/customXml" Target="../ink/ink628.xml"/><Relationship Id="rId42" Type="http://schemas.openxmlformats.org/officeDocument/2006/relationships/image" Target="../media/image421.png"/><Relationship Id="rId419" Type="http://schemas.openxmlformats.org/officeDocument/2006/relationships/image" Target="../media/image607.png"/><Relationship Id="rId418" Type="http://schemas.openxmlformats.org/officeDocument/2006/relationships/customXml" Target="../ink/ink627.xml"/><Relationship Id="rId417" Type="http://schemas.openxmlformats.org/officeDocument/2006/relationships/image" Target="../media/image606.png"/><Relationship Id="rId416" Type="http://schemas.openxmlformats.org/officeDocument/2006/relationships/customXml" Target="../ink/ink626.xml"/><Relationship Id="rId415" Type="http://schemas.openxmlformats.org/officeDocument/2006/relationships/image" Target="../media/image605.png"/><Relationship Id="rId414" Type="http://schemas.openxmlformats.org/officeDocument/2006/relationships/customXml" Target="../ink/ink625.xml"/><Relationship Id="rId413" Type="http://schemas.openxmlformats.org/officeDocument/2006/relationships/image" Target="../media/image604.png"/><Relationship Id="rId412" Type="http://schemas.openxmlformats.org/officeDocument/2006/relationships/customXml" Target="../ink/ink624.xml"/><Relationship Id="rId411" Type="http://schemas.openxmlformats.org/officeDocument/2006/relationships/image" Target="../media/image603.png"/><Relationship Id="rId410" Type="http://schemas.openxmlformats.org/officeDocument/2006/relationships/customXml" Target="../ink/ink623.xml"/><Relationship Id="rId41" Type="http://schemas.openxmlformats.org/officeDocument/2006/relationships/customXml" Target="../ink/ink436.xml"/><Relationship Id="rId409" Type="http://schemas.openxmlformats.org/officeDocument/2006/relationships/image" Target="../media/image602.png"/><Relationship Id="rId408" Type="http://schemas.openxmlformats.org/officeDocument/2006/relationships/customXml" Target="../ink/ink622.xml"/><Relationship Id="rId407" Type="http://schemas.openxmlformats.org/officeDocument/2006/relationships/image" Target="../media/image601.png"/><Relationship Id="rId406" Type="http://schemas.openxmlformats.org/officeDocument/2006/relationships/customXml" Target="../ink/ink621.xml"/><Relationship Id="rId405" Type="http://schemas.openxmlformats.org/officeDocument/2006/relationships/image" Target="../media/image600.png"/><Relationship Id="rId404" Type="http://schemas.openxmlformats.org/officeDocument/2006/relationships/customXml" Target="../ink/ink620.xml"/><Relationship Id="rId403" Type="http://schemas.openxmlformats.org/officeDocument/2006/relationships/image" Target="../media/image599.png"/><Relationship Id="rId402" Type="http://schemas.openxmlformats.org/officeDocument/2006/relationships/customXml" Target="../ink/ink619.xml"/><Relationship Id="rId401" Type="http://schemas.openxmlformats.org/officeDocument/2006/relationships/image" Target="../media/image598.png"/><Relationship Id="rId400" Type="http://schemas.openxmlformats.org/officeDocument/2006/relationships/customXml" Target="../ink/ink618.xml"/><Relationship Id="rId40" Type="http://schemas.openxmlformats.org/officeDocument/2006/relationships/image" Target="../media/image420.png"/><Relationship Id="rId4" Type="http://schemas.openxmlformats.org/officeDocument/2006/relationships/customXml" Target="../ink/ink417.xml"/><Relationship Id="rId399" Type="http://schemas.openxmlformats.org/officeDocument/2006/relationships/image" Target="../media/image597.png"/><Relationship Id="rId398" Type="http://schemas.openxmlformats.org/officeDocument/2006/relationships/customXml" Target="../ink/ink617.xml"/><Relationship Id="rId397" Type="http://schemas.openxmlformats.org/officeDocument/2006/relationships/image" Target="../media/image596.png"/><Relationship Id="rId396" Type="http://schemas.openxmlformats.org/officeDocument/2006/relationships/customXml" Target="../ink/ink616.xml"/><Relationship Id="rId395" Type="http://schemas.openxmlformats.org/officeDocument/2006/relationships/image" Target="../media/image595.png"/><Relationship Id="rId394" Type="http://schemas.openxmlformats.org/officeDocument/2006/relationships/customXml" Target="../ink/ink615.xml"/><Relationship Id="rId393" Type="http://schemas.openxmlformats.org/officeDocument/2006/relationships/image" Target="../media/image594.png"/><Relationship Id="rId392" Type="http://schemas.openxmlformats.org/officeDocument/2006/relationships/customXml" Target="../ink/ink614.xml"/><Relationship Id="rId391" Type="http://schemas.openxmlformats.org/officeDocument/2006/relationships/image" Target="../media/image593.png"/><Relationship Id="rId390" Type="http://schemas.openxmlformats.org/officeDocument/2006/relationships/customXml" Target="../ink/ink613.xml"/><Relationship Id="rId39" Type="http://schemas.openxmlformats.org/officeDocument/2006/relationships/customXml" Target="../ink/ink435.xml"/><Relationship Id="rId389" Type="http://schemas.openxmlformats.org/officeDocument/2006/relationships/image" Target="../media/image592.png"/><Relationship Id="rId388" Type="http://schemas.openxmlformats.org/officeDocument/2006/relationships/customXml" Target="../ink/ink612.xml"/><Relationship Id="rId387" Type="http://schemas.openxmlformats.org/officeDocument/2006/relationships/image" Target="../media/image591.png"/><Relationship Id="rId386" Type="http://schemas.openxmlformats.org/officeDocument/2006/relationships/customXml" Target="../ink/ink611.xml"/><Relationship Id="rId385" Type="http://schemas.openxmlformats.org/officeDocument/2006/relationships/image" Target="../media/image590.png"/><Relationship Id="rId384" Type="http://schemas.openxmlformats.org/officeDocument/2006/relationships/customXml" Target="../ink/ink610.xml"/><Relationship Id="rId383" Type="http://schemas.openxmlformats.org/officeDocument/2006/relationships/image" Target="../media/image589.png"/><Relationship Id="rId382" Type="http://schemas.openxmlformats.org/officeDocument/2006/relationships/customXml" Target="../ink/ink609.xml"/><Relationship Id="rId381" Type="http://schemas.openxmlformats.org/officeDocument/2006/relationships/image" Target="../media/image588.png"/><Relationship Id="rId380" Type="http://schemas.openxmlformats.org/officeDocument/2006/relationships/customXml" Target="../ink/ink608.xml"/><Relationship Id="rId38" Type="http://schemas.openxmlformats.org/officeDocument/2006/relationships/image" Target="../media/image419.png"/><Relationship Id="rId379" Type="http://schemas.openxmlformats.org/officeDocument/2006/relationships/image" Target="../media/image587.png"/><Relationship Id="rId378" Type="http://schemas.openxmlformats.org/officeDocument/2006/relationships/customXml" Target="../ink/ink607.xml"/><Relationship Id="rId377" Type="http://schemas.openxmlformats.org/officeDocument/2006/relationships/image" Target="../media/image586.png"/><Relationship Id="rId376" Type="http://schemas.openxmlformats.org/officeDocument/2006/relationships/customXml" Target="../ink/ink606.xml"/><Relationship Id="rId375" Type="http://schemas.openxmlformats.org/officeDocument/2006/relationships/image" Target="../media/image585.png"/><Relationship Id="rId374" Type="http://schemas.openxmlformats.org/officeDocument/2006/relationships/customXml" Target="../ink/ink605.xml"/><Relationship Id="rId373" Type="http://schemas.openxmlformats.org/officeDocument/2006/relationships/image" Target="../media/image584.png"/><Relationship Id="rId372" Type="http://schemas.openxmlformats.org/officeDocument/2006/relationships/customXml" Target="../ink/ink604.xml"/><Relationship Id="rId371" Type="http://schemas.openxmlformats.org/officeDocument/2006/relationships/image" Target="../media/image583.png"/><Relationship Id="rId370" Type="http://schemas.openxmlformats.org/officeDocument/2006/relationships/customXml" Target="../ink/ink603.xml"/><Relationship Id="rId37" Type="http://schemas.openxmlformats.org/officeDocument/2006/relationships/customXml" Target="../ink/ink434.xml"/><Relationship Id="rId369" Type="http://schemas.openxmlformats.org/officeDocument/2006/relationships/image" Target="../media/image582.png"/><Relationship Id="rId368" Type="http://schemas.openxmlformats.org/officeDocument/2006/relationships/customXml" Target="../ink/ink602.xml"/><Relationship Id="rId367" Type="http://schemas.openxmlformats.org/officeDocument/2006/relationships/image" Target="../media/image581.png"/><Relationship Id="rId366" Type="http://schemas.openxmlformats.org/officeDocument/2006/relationships/customXml" Target="../ink/ink601.xml"/><Relationship Id="rId365" Type="http://schemas.openxmlformats.org/officeDocument/2006/relationships/image" Target="../media/image580.png"/><Relationship Id="rId364" Type="http://schemas.openxmlformats.org/officeDocument/2006/relationships/customXml" Target="../ink/ink600.xml"/><Relationship Id="rId363" Type="http://schemas.openxmlformats.org/officeDocument/2006/relationships/image" Target="../media/image579.png"/><Relationship Id="rId362" Type="http://schemas.openxmlformats.org/officeDocument/2006/relationships/customXml" Target="../ink/ink599.xml"/><Relationship Id="rId361" Type="http://schemas.openxmlformats.org/officeDocument/2006/relationships/image" Target="../media/image578.png"/><Relationship Id="rId360" Type="http://schemas.openxmlformats.org/officeDocument/2006/relationships/customXml" Target="../ink/ink598.xml"/><Relationship Id="rId36" Type="http://schemas.openxmlformats.org/officeDocument/2006/relationships/image" Target="../media/image418.png"/><Relationship Id="rId359" Type="http://schemas.openxmlformats.org/officeDocument/2006/relationships/image" Target="../media/image577.png"/><Relationship Id="rId358" Type="http://schemas.openxmlformats.org/officeDocument/2006/relationships/customXml" Target="../ink/ink597.xml"/><Relationship Id="rId357" Type="http://schemas.openxmlformats.org/officeDocument/2006/relationships/image" Target="../media/image576.png"/><Relationship Id="rId356" Type="http://schemas.openxmlformats.org/officeDocument/2006/relationships/customXml" Target="../ink/ink596.xml"/><Relationship Id="rId355" Type="http://schemas.openxmlformats.org/officeDocument/2006/relationships/image" Target="../media/image575.png"/><Relationship Id="rId354" Type="http://schemas.openxmlformats.org/officeDocument/2006/relationships/customXml" Target="../ink/ink595.xml"/><Relationship Id="rId353" Type="http://schemas.openxmlformats.org/officeDocument/2006/relationships/image" Target="../media/image574.png"/><Relationship Id="rId352" Type="http://schemas.openxmlformats.org/officeDocument/2006/relationships/customXml" Target="../ink/ink594.xml"/><Relationship Id="rId351" Type="http://schemas.openxmlformats.org/officeDocument/2006/relationships/image" Target="../media/image573.png"/><Relationship Id="rId350" Type="http://schemas.openxmlformats.org/officeDocument/2006/relationships/customXml" Target="../ink/ink593.xml"/><Relationship Id="rId35" Type="http://schemas.openxmlformats.org/officeDocument/2006/relationships/customXml" Target="../ink/ink433.xml"/><Relationship Id="rId349" Type="http://schemas.openxmlformats.org/officeDocument/2006/relationships/image" Target="../media/image572.png"/><Relationship Id="rId348" Type="http://schemas.openxmlformats.org/officeDocument/2006/relationships/customXml" Target="../ink/ink592.xml"/><Relationship Id="rId347" Type="http://schemas.openxmlformats.org/officeDocument/2006/relationships/image" Target="../media/image571.png"/><Relationship Id="rId346" Type="http://schemas.openxmlformats.org/officeDocument/2006/relationships/customXml" Target="../ink/ink591.xml"/><Relationship Id="rId345" Type="http://schemas.openxmlformats.org/officeDocument/2006/relationships/image" Target="../media/image570.png"/><Relationship Id="rId344" Type="http://schemas.openxmlformats.org/officeDocument/2006/relationships/customXml" Target="../ink/ink590.xml"/><Relationship Id="rId343" Type="http://schemas.openxmlformats.org/officeDocument/2006/relationships/image" Target="../media/image569.png"/><Relationship Id="rId342" Type="http://schemas.openxmlformats.org/officeDocument/2006/relationships/customXml" Target="../ink/ink589.xml"/><Relationship Id="rId341" Type="http://schemas.openxmlformats.org/officeDocument/2006/relationships/image" Target="../media/image568.png"/><Relationship Id="rId340" Type="http://schemas.openxmlformats.org/officeDocument/2006/relationships/customXml" Target="../ink/ink588.xml"/><Relationship Id="rId34" Type="http://schemas.openxmlformats.org/officeDocument/2006/relationships/image" Target="../media/image417.png"/><Relationship Id="rId339" Type="http://schemas.openxmlformats.org/officeDocument/2006/relationships/image" Target="../media/image567.png"/><Relationship Id="rId338" Type="http://schemas.openxmlformats.org/officeDocument/2006/relationships/customXml" Target="../ink/ink587.xml"/><Relationship Id="rId337" Type="http://schemas.openxmlformats.org/officeDocument/2006/relationships/image" Target="../media/image566.png"/><Relationship Id="rId336" Type="http://schemas.openxmlformats.org/officeDocument/2006/relationships/customXml" Target="../ink/ink586.xml"/><Relationship Id="rId335" Type="http://schemas.openxmlformats.org/officeDocument/2006/relationships/image" Target="../media/image565.png"/><Relationship Id="rId334" Type="http://schemas.openxmlformats.org/officeDocument/2006/relationships/customXml" Target="../ink/ink585.xml"/><Relationship Id="rId333" Type="http://schemas.openxmlformats.org/officeDocument/2006/relationships/image" Target="../media/image564.png"/><Relationship Id="rId332" Type="http://schemas.openxmlformats.org/officeDocument/2006/relationships/customXml" Target="../ink/ink584.xml"/><Relationship Id="rId331" Type="http://schemas.openxmlformats.org/officeDocument/2006/relationships/image" Target="../media/image563.png"/><Relationship Id="rId330" Type="http://schemas.openxmlformats.org/officeDocument/2006/relationships/customXml" Target="../ink/ink583.xml"/><Relationship Id="rId33" Type="http://schemas.openxmlformats.org/officeDocument/2006/relationships/customXml" Target="../ink/ink432.xml"/><Relationship Id="rId329" Type="http://schemas.openxmlformats.org/officeDocument/2006/relationships/image" Target="../media/image562.png"/><Relationship Id="rId328" Type="http://schemas.openxmlformats.org/officeDocument/2006/relationships/customXml" Target="../ink/ink582.xml"/><Relationship Id="rId327" Type="http://schemas.openxmlformats.org/officeDocument/2006/relationships/image" Target="../media/image561.png"/><Relationship Id="rId326" Type="http://schemas.openxmlformats.org/officeDocument/2006/relationships/customXml" Target="../ink/ink581.xml"/><Relationship Id="rId325" Type="http://schemas.openxmlformats.org/officeDocument/2006/relationships/image" Target="../media/image560.png"/><Relationship Id="rId324" Type="http://schemas.openxmlformats.org/officeDocument/2006/relationships/customXml" Target="../ink/ink580.xml"/><Relationship Id="rId323" Type="http://schemas.openxmlformats.org/officeDocument/2006/relationships/image" Target="../media/image559.png"/><Relationship Id="rId322" Type="http://schemas.openxmlformats.org/officeDocument/2006/relationships/customXml" Target="../ink/ink579.xml"/><Relationship Id="rId321" Type="http://schemas.openxmlformats.org/officeDocument/2006/relationships/image" Target="../media/image558.png"/><Relationship Id="rId320" Type="http://schemas.openxmlformats.org/officeDocument/2006/relationships/customXml" Target="../ink/ink578.xml"/><Relationship Id="rId32" Type="http://schemas.openxmlformats.org/officeDocument/2006/relationships/image" Target="../media/image416.png"/><Relationship Id="rId319" Type="http://schemas.openxmlformats.org/officeDocument/2006/relationships/image" Target="../media/image557.png"/><Relationship Id="rId318" Type="http://schemas.openxmlformats.org/officeDocument/2006/relationships/customXml" Target="../ink/ink577.xml"/><Relationship Id="rId317" Type="http://schemas.openxmlformats.org/officeDocument/2006/relationships/image" Target="../media/image556.png"/><Relationship Id="rId316" Type="http://schemas.openxmlformats.org/officeDocument/2006/relationships/customXml" Target="../ink/ink576.xml"/><Relationship Id="rId315" Type="http://schemas.openxmlformats.org/officeDocument/2006/relationships/image" Target="../media/image555.png"/><Relationship Id="rId314" Type="http://schemas.openxmlformats.org/officeDocument/2006/relationships/customXml" Target="../ink/ink575.xml"/><Relationship Id="rId313" Type="http://schemas.openxmlformats.org/officeDocument/2006/relationships/image" Target="../media/image554.png"/><Relationship Id="rId312" Type="http://schemas.openxmlformats.org/officeDocument/2006/relationships/customXml" Target="../ink/ink574.xml"/><Relationship Id="rId311" Type="http://schemas.openxmlformats.org/officeDocument/2006/relationships/image" Target="../media/image553.png"/><Relationship Id="rId310" Type="http://schemas.openxmlformats.org/officeDocument/2006/relationships/customXml" Target="../ink/ink573.xml"/><Relationship Id="rId31" Type="http://schemas.openxmlformats.org/officeDocument/2006/relationships/customXml" Target="../ink/ink431.xml"/><Relationship Id="rId309" Type="http://schemas.openxmlformats.org/officeDocument/2006/relationships/image" Target="../media/image552.png"/><Relationship Id="rId308" Type="http://schemas.openxmlformats.org/officeDocument/2006/relationships/customXml" Target="../ink/ink572.xml"/><Relationship Id="rId307" Type="http://schemas.openxmlformats.org/officeDocument/2006/relationships/image" Target="../media/image551.png"/><Relationship Id="rId306" Type="http://schemas.openxmlformats.org/officeDocument/2006/relationships/customXml" Target="../ink/ink571.xml"/><Relationship Id="rId305" Type="http://schemas.openxmlformats.org/officeDocument/2006/relationships/image" Target="../media/image550.png"/><Relationship Id="rId304" Type="http://schemas.openxmlformats.org/officeDocument/2006/relationships/customXml" Target="../ink/ink570.xml"/><Relationship Id="rId303" Type="http://schemas.openxmlformats.org/officeDocument/2006/relationships/image" Target="../media/image549.png"/><Relationship Id="rId302" Type="http://schemas.openxmlformats.org/officeDocument/2006/relationships/customXml" Target="../ink/ink569.xml"/><Relationship Id="rId301" Type="http://schemas.openxmlformats.org/officeDocument/2006/relationships/image" Target="../media/image548.png"/><Relationship Id="rId300" Type="http://schemas.openxmlformats.org/officeDocument/2006/relationships/customXml" Target="../ink/ink568.xml"/><Relationship Id="rId30" Type="http://schemas.openxmlformats.org/officeDocument/2006/relationships/image" Target="../media/image415.png"/><Relationship Id="rId3" Type="http://schemas.openxmlformats.org/officeDocument/2006/relationships/image" Target="../media/image403.png"/><Relationship Id="rId299" Type="http://schemas.openxmlformats.org/officeDocument/2006/relationships/image" Target="../media/image547.png"/><Relationship Id="rId298" Type="http://schemas.openxmlformats.org/officeDocument/2006/relationships/customXml" Target="../ink/ink567.xml"/><Relationship Id="rId297" Type="http://schemas.openxmlformats.org/officeDocument/2006/relationships/image" Target="../media/image546.png"/><Relationship Id="rId296" Type="http://schemas.openxmlformats.org/officeDocument/2006/relationships/customXml" Target="../ink/ink566.xml"/><Relationship Id="rId295" Type="http://schemas.openxmlformats.org/officeDocument/2006/relationships/image" Target="../media/image545.png"/><Relationship Id="rId294" Type="http://schemas.openxmlformats.org/officeDocument/2006/relationships/customXml" Target="../ink/ink565.xml"/><Relationship Id="rId293" Type="http://schemas.openxmlformats.org/officeDocument/2006/relationships/image" Target="../media/image544.png"/><Relationship Id="rId292" Type="http://schemas.openxmlformats.org/officeDocument/2006/relationships/customXml" Target="../ink/ink564.xml"/><Relationship Id="rId291" Type="http://schemas.openxmlformats.org/officeDocument/2006/relationships/image" Target="../media/image543.png"/><Relationship Id="rId290" Type="http://schemas.openxmlformats.org/officeDocument/2006/relationships/customXml" Target="../ink/ink563.xml"/><Relationship Id="rId29" Type="http://schemas.openxmlformats.org/officeDocument/2006/relationships/customXml" Target="../ink/ink430.xml"/><Relationship Id="rId289" Type="http://schemas.openxmlformats.org/officeDocument/2006/relationships/customXml" Target="../ink/ink562.xml"/><Relationship Id="rId288" Type="http://schemas.openxmlformats.org/officeDocument/2006/relationships/image" Target="../media/image542.png"/><Relationship Id="rId287" Type="http://schemas.openxmlformats.org/officeDocument/2006/relationships/customXml" Target="../ink/ink561.xml"/><Relationship Id="rId286" Type="http://schemas.openxmlformats.org/officeDocument/2006/relationships/image" Target="../media/image541.png"/><Relationship Id="rId285" Type="http://schemas.openxmlformats.org/officeDocument/2006/relationships/customXml" Target="../ink/ink560.xml"/><Relationship Id="rId284" Type="http://schemas.openxmlformats.org/officeDocument/2006/relationships/image" Target="../media/image540.png"/><Relationship Id="rId283" Type="http://schemas.openxmlformats.org/officeDocument/2006/relationships/customXml" Target="../ink/ink559.xml"/><Relationship Id="rId282" Type="http://schemas.openxmlformats.org/officeDocument/2006/relationships/image" Target="../media/image539.png"/><Relationship Id="rId281" Type="http://schemas.openxmlformats.org/officeDocument/2006/relationships/customXml" Target="../ink/ink558.xml"/><Relationship Id="rId280" Type="http://schemas.openxmlformats.org/officeDocument/2006/relationships/image" Target="../media/image538.png"/><Relationship Id="rId28" Type="http://schemas.openxmlformats.org/officeDocument/2006/relationships/image" Target="../media/image414.png"/><Relationship Id="rId279" Type="http://schemas.openxmlformats.org/officeDocument/2006/relationships/customXml" Target="../ink/ink557.xml"/><Relationship Id="rId278" Type="http://schemas.openxmlformats.org/officeDocument/2006/relationships/image" Target="../media/image537.png"/><Relationship Id="rId277" Type="http://schemas.openxmlformats.org/officeDocument/2006/relationships/customXml" Target="../ink/ink556.xml"/><Relationship Id="rId276" Type="http://schemas.openxmlformats.org/officeDocument/2006/relationships/image" Target="../media/image536.png"/><Relationship Id="rId275" Type="http://schemas.openxmlformats.org/officeDocument/2006/relationships/customXml" Target="../ink/ink555.xml"/><Relationship Id="rId274" Type="http://schemas.openxmlformats.org/officeDocument/2006/relationships/image" Target="../media/image535.png"/><Relationship Id="rId273" Type="http://schemas.openxmlformats.org/officeDocument/2006/relationships/customXml" Target="../ink/ink554.xml"/><Relationship Id="rId272" Type="http://schemas.openxmlformats.org/officeDocument/2006/relationships/image" Target="../media/image534.png"/><Relationship Id="rId271" Type="http://schemas.openxmlformats.org/officeDocument/2006/relationships/customXml" Target="../ink/ink553.xml"/><Relationship Id="rId270" Type="http://schemas.openxmlformats.org/officeDocument/2006/relationships/image" Target="../media/image533.png"/><Relationship Id="rId27" Type="http://schemas.openxmlformats.org/officeDocument/2006/relationships/customXml" Target="../ink/ink429.xml"/><Relationship Id="rId269" Type="http://schemas.openxmlformats.org/officeDocument/2006/relationships/customXml" Target="../ink/ink552.xml"/><Relationship Id="rId268" Type="http://schemas.openxmlformats.org/officeDocument/2006/relationships/image" Target="../media/image532.png"/><Relationship Id="rId267" Type="http://schemas.openxmlformats.org/officeDocument/2006/relationships/customXml" Target="../ink/ink551.xml"/><Relationship Id="rId266" Type="http://schemas.openxmlformats.org/officeDocument/2006/relationships/image" Target="../media/image531.png"/><Relationship Id="rId265" Type="http://schemas.openxmlformats.org/officeDocument/2006/relationships/customXml" Target="../ink/ink550.xml"/><Relationship Id="rId264" Type="http://schemas.openxmlformats.org/officeDocument/2006/relationships/image" Target="../media/image530.png"/><Relationship Id="rId263" Type="http://schemas.openxmlformats.org/officeDocument/2006/relationships/customXml" Target="../ink/ink549.xml"/><Relationship Id="rId262" Type="http://schemas.openxmlformats.org/officeDocument/2006/relationships/image" Target="../media/image529.png"/><Relationship Id="rId261" Type="http://schemas.openxmlformats.org/officeDocument/2006/relationships/customXml" Target="../ink/ink548.xml"/><Relationship Id="rId260" Type="http://schemas.openxmlformats.org/officeDocument/2006/relationships/image" Target="../media/image528.png"/><Relationship Id="rId26" Type="http://schemas.openxmlformats.org/officeDocument/2006/relationships/image" Target="../media/image413.png"/><Relationship Id="rId259" Type="http://schemas.openxmlformats.org/officeDocument/2006/relationships/customXml" Target="../ink/ink547.xml"/><Relationship Id="rId258" Type="http://schemas.openxmlformats.org/officeDocument/2006/relationships/image" Target="../media/image527.png"/><Relationship Id="rId257" Type="http://schemas.openxmlformats.org/officeDocument/2006/relationships/customXml" Target="../ink/ink546.xml"/><Relationship Id="rId256" Type="http://schemas.openxmlformats.org/officeDocument/2006/relationships/image" Target="../media/image526.png"/><Relationship Id="rId255" Type="http://schemas.openxmlformats.org/officeDocument/2006/relationships/customXml" Target="../ink/ink545.xml"/><Relationship Id="rId254" Type="http://schemas.openxmlformats.org/officeDocument/2006/relationships/image" Target="../media/image525.png"/><Relationship Id="rId253" Type="http://schemas.openxmlformats.org/officeDocument/2006/relationships/customXml" Target="../ink/ink544.xml"/><Relationship Id="rId252" Type="http://schemas.openxmlformats.org/officeDocument/2006/relationships/image" Target="../media/image524.png"/><Relationship Id="rId251" Type="http://schemas.openxmlformats.org/officeDocument/2006/relationships/customXml" Target="../ink/ink543.xml"/><Relationship Id="rId250" Type="http://schemas.openxmlformats.org/officeDocument/2006/relationships/image" Target="../media/image523.png"/><Relationship Id="rId25" Type="http://schemas.openxmlformats.org/officeDocument/2006/relationships/customXml" Target="../ink/ink428.xml"/><Relationship Id="rId249" Type="http://schemas.openxmlformats.org/officeDocument/2006/relationships/customXml" Target="../ink/ink542.xml"/><Relationship Id="rId248" Type="http://schemas.openxmlformats.org/officeDocument/2006/relationships/image" Target="../media/image522.png"/><Relationship Id="rId247" Type="http://schemas.openxmlformats.org/officeDocument/2006/relationships/customXml" Target="../ink/ink541.xml"/><Relationship Id="rId246" Type="http://schemas.openxmlformats.org/officeDocument/2006/relationships/image" Target="../media/image521.png"/><Relationship Id="rId245" Type="http://schemas.openxmlformats.org/officeDocument/2006/relationships/customXml" Target="../ink/ink540.xml"/><Relationship Id="rId244" Type="http://schemas.openxmlformats.org/officeDocument/2006/relationships/image" Target="../media/image520.png"/><Relationship Id="rId243" Type="http://schemas.openxmlformats.org/officeDocument/2006/relationships/customXml" Target="../ink/ink539.xml"/><Relationship Id="rId242" Type="http://schemas.openxmlformats.org/officeDocument/2006/relationships/image" Target="../media/image519.png"/><Relationship Id="rId241" Type="http://schemas.openxmlformats.org/officeDocument/2006/relationships/customXml" Target="../ink/ink538.xml"/><Relationship Id="rId240" Type="http://schemas.openxmlformats.org/officeDocument/2006/relationships/image" Target="../media/image518.png"/><Relationship Id="rId24" Type="http://schemas.openxmlformats.org/officeDocument/2006/relationships/image" Target="../media/image412.png"/><Relationship Id="rId239" Type="http://schemas.openxmlformats.org/officeDocument/2006/relationships/customXml" Target="../ink/ink537.xml"/><Relationship Id="rId238" Type="http://schemas.openxmlformats.org/officeDocument/2006/relationships/image" Target="../media/image517.png"/><Relationship Id="rId237" Type="http://schemas.openxmlformats.org/officeDocument/2006/relationships/customXml" Target="../ink/ink536.xml"/><Relationship Id="rId236" Type="http://schemas.openxmlformats.org/officeDocument/2006/relationships/image" Target="../media/image516.png"/><Relationship Id="rId235" Type="http://schemas.openxmlformats.org/officeDocument/2006/relationships/customXml" Target="../ink/ink535.xml"/><Relationship Id="rId234" Type="http://schemas.openxmlformats.org/officeDocument/2006/relationships/image" Target="../media/image515.png"/><Relationship Id="rId233" Type="http://schemas.openxmlformats.org/officeDocument/2006/relationships/customXml" Target="../ink/ink534.xml"/><Relationship Id="rId232" Type="http://schemas.openxmlformats.org/officeDocument/2006/relationships/image" Target="../media/image514.png"/><Relationship Id="rId231" Type="http://schemas.openxmlformats.org/officeDocument/2006/relationships/customXml" Target="../ink/ink533.xml"/><Relationship Id="rId230" Type="http://schemas.openxmlformats.org/officeDocument/2006/relationships/image" Target="../media/image513.png"/><Relationship Id="rId23" Type="http://schemas.openxmlformats.org/officeDocument/2006/relationships/customXml" Target="../ink/ink427.xml"/><Relationship Id="rId229" Type="http://schemas.openxmlformats.org/officeDocument/2006/relationships/customXml" Target="../ink/ink532.xml"/><Relationship Id="rId228" Type="http://schemas.openxmlformats.org/officeDocument/2006/relationships/customXml" Target="../ink/ink531.xml"/><Relationship Id="rId227" Type="http://schemas.openxmlformats.org/officeDocument/2006/relationships/image" Target="../media/image512.png"/><Relationship Id="rId226" Type="http://schemas.openxmlformats.org/officeDocument/2006/relationships/customXml" Target="../ink/ink530.xml"/><Relationship Id="rId225" Type="http://schemas.openxmlformats.org/officeDocument/2006/relationships/image" Target="../media/image511.png"/><Relationship Id="rId224" Type="http://schemas.openxmlformats.org/officeDocument/2006/relationships/customXml" Target="../ink/ink529.xml"/><Relationship Id="rId223" Type="http://schemas.openxmlformats.org/officeDocument/2006/relationships/image" Target="../media/image510.png"/><Relationship Id="rId222" Type="http://schemas.openxmlformats.org/officeDocument/2006/relationships/customXml" Target="../ink/ink528.xml"/><Relationship Id="rId221" Type="http://schemas.openxmlformats.org/officeDocument/2006/relationships/image" Target="../media/image509.png"/><Relationship Id="rId220" Type="http://schemas.openxmlformats.org/officeDocument/2006/relationships/customXml" Target="../ink/ink527.xml"/><Relationship Id="rId22" Type="http://schemas.openxmlformats.org/officeDocument/2006/relationships/image" Target="../media/image411.png"/><Relationship Id="rId219" Type="http://schemas.openxmlformats.org/officeDocument/2006/relationships/image" Target="../media/image508.png"/><Relationship Id="rId218" Type="http://schemas.openxmlformats.org/officeDocument/2006/relationships/customXml" Target="../ink/ink526.xml"/><Relationship Id="rId217" Type="http://schemas.openxmlformats.org/officeDocument/2006/relationships/image" Target="../media/image507.png"/><Relationship Id="rId216" Type="http://schemas.openxmlformats.org/officeDocument/2006/relationships/customXml" Target="../ink/ink525.xml"/><Relationship Id="rId215" Type="http://schemas.openxmlformats.org/officeDocument/2006/relationships/customXml" Target="../ink/ink524.xml"/><Relationship Id="rId214" Type="http://schemas.openxmlformats.org/officeDocument/2006/relationships/image" Target="../media/image506.png"/><Relationship Id="rId213" Type="http://schemas.openxmlformats.org/officeDocument/2006/relationships/customXml" Target="../ink/ink523.xml"/><Relationship Id="rId212" Type="http://schemas.openxmlformats.org/officeDocument/2006/relationships/image" Target="../media/image505.png"/><Relationship Id="rId211" Type="http://schemas.openxmlformats.org/officeDocument/2006/relationships/customXml" Target="../ink/ink522.xml"/><Relationship Id="rId210" Type="http://schemas.openxmlformats.org/officeDocument/2006/relationships/image" Target="../media/image504.png"/><Relationship Id="rId21" Type="http://schemas.openxmlformats.org/officeDocument/2006/relationships/customXml" Target="../ink/ink426.xml"/><Relationship Id="rId209" Type="http://schemas.openxmlformats.org/officeDocument/2006/relationships/customXml" Target="../ink/ink521.xml"/><Relationship Id="rId208" Type="http://schemas.openxmlformats.org/officeDocument/2006/relationships/image" Target="../media/image503.png"/><Relationship Id="rId207" Type="http://schemas.openxmlformats.org/officeDocument/2006/relationships/customXml" Target="../ink/ink520.xml"/><Relationship Id="rId206" Type="http://schemas.openxmlformats.org/officeDocument/2006/relationships/image" Target="../media/image502.png"/><Relationship Id="rId205" Type="http://schemas.openxmlformats.org/officeDocument/2006/relationships/customXml" Target="../ink/ink519.xml"/><Relationship Id="rId204" Type="http://schemas.openxmlformats.org/officeDocument/2006/relationships/image" Target="../media/image501.png"/><Relationship Id="rId203" Type="http://schemas.openxmlformats.org/officeDocument/2006/relationships/customXml" Target="../ink/ink518.xml"/><Relationship Id="rId202" Type="http://schemas.openxmlformats.org/officeDocument/2006/relationships/image" Target="../media/image500.png"/><Relationship Id="rId201" Type="http://schemas.openxmlformats.org/officeDocument/2006/relationships/customXml" Target="../ink/ink517.xml"/><Relationship Id="rId200" Type="http://schemas.openxmlformats.org/officeDocument/2006/relationships/image" Target="../media/image499.png"/><Relationship Id="rId20" Type="http://schemas.openxmlformats.org/officeDocument/2006/relationships/image" Target="../media/image410.png"/><Relationship Id="rId2" Type="http://schemas.openxmlformats.org/officeDocument/2006/relationships/customXml" Target="../ink/ink416.xml"/><Relationship Id="rId199" Type="http://schemas.openxmlformats.org/officeDocument/2006/relationships/customXml" Target="../ink/ink516.xml"/><Relationship Id="rId198" Type="http://schemas.openxmlformats.org/officeDocument/2006/relationships/image" Target="../media/image498.png"/><Relationship Id="rId197" Type="http://schemas.openxmlformats.org/officeDocument/2006/relationships/customXml" Target="../ink/ink515.xml"/><Relationship Id="rId196" Type="http://schemas.openxmlformats.org/officeDocument/2006/relationships/image" Target="../media/image497.png"/><Relationship Id="rId195" Type="http://schemas.openxmlformats.org/officeDocument/2006/relationships/customXml" Target="../ink/ink514.xml"/><Relationship Id="rId194" Type="http://schemas.openxmlformats.org/officeDocument/2006/relationships/image" Target="../media/image496.png"/><Relationship Id="rId193" Type="http://schemas.openxmlformats.org/officeDocument/2006/relationships/customXml" Target="../ink/ink513.xml"/><Relationship Id="rId192" Type="http://schemas.openxmlformats.org/officeDocument/2006/relationships/image" Target="../media/image495.png"/><Relationship Id="rId191" Type="http://schemas.openxmlformats.org/officeDocument/2006/relationships/customXml" Target="../ink/ink512.xml"/><Relationship Id="rId190" Type="http://schemas.openxmlformats.org/officeDocument/2006/relationships/image" Target="../media/image494.png"/><Relationship Id="rId19" Type="http://schemas.openxmlformats.org/officeDocument/2006/relationships/customXml" Target="../ink/ink425.xml"/><Relationship Id="rId189" Type="http://schemas.openxmlformats.org/officeDocument/2006/relationships/customXml" Target="../ink/ink511.xml"/><Relationship Id="rId188" Type="http://schemas.openxmlformats.org/officeDocument/2006/relationships/image" Target="../media/image493.png"/><Relationship Id="rId187" Type="http://schemas.openxmlformats.org/officeDocument/2006/relationships/customXml" Target="../ink/ink510.xml"/><Relationship Id="rId186" Type="http://schemas.openxmlformats.org/officeDocument/2006/relationships/image" Target="../media/image492.png"/><Relationship Id="rId185" Type="http://schemas.openxmlformats.org/officeDocument/2006/relationships/customXml" Target="../ink/ink509.xml"/><Relationship Id="rId184" Type="http://schemas.openxmlformats.org/officeDocument/2006/relationships/image" Target="../media/image491.png"/><Relationship Id="rId183" Type="http://schemas.openxmlformats.org/officeDocument/2006/relationships/customXml" Target="../ink/ink508.xml"/><Relationship Id="rId182" Type="http://schemas.openxmlformats.org/officeDocument/2006/relationships/image" Target="../media/image490.png"/><Relationship Id="rId181" Type="http://schemas.openxmlformats.org/officeDocument/2006/relationships/customXml" Target="../ink/ink507.xml"/><Relationship Id="rId180" Type="http://schemas.openxmlformats.org/officeDocument/2006/relationships/image" Target="../media/image489.png"/><Relationship Id="rId18" Type="http://schemas.openxmlformats.org/officeDocument/2006/relationships/image" Target="../media/image409.png"/><Relationship Id="rId179" Type="http://schemas.openxmlformats.org/officeDocument/2006/relationships/customXml" Target="../ink/ink506.xml"/><Relationship Id="rId178" Type="http://schemas.openxmlformats.org/officeDocument/2006/relationships/image" Target="../media/image488.png"/><Relationship Id="rId177" Type="http://schemas.openxmlformats.org/officeDocument/2006/relationships/customXml" Target="../ink/ink505.xml"/><Relationship Id="rId176" Type="http://schemas.openxmlformats.org/officeDocument/2006/relationships/image" Target="../media/image487.png"/><Relationship Id="rId175" Type="http://schemas.openxmlformats.org/officeDocument/2006/relationships/customXml" Target="../ink/ink504.xml"/><Relationship Id="rId174" Type="http://schemas.openxmlformats.org/officeDocument/2006/relationships/image" Target="../media/image486.png"/><Relationship Id="rId173" Type="http://schemas.openxmlformats.org/officeDocument/2006/relationships/customXml" Target="../ink/ink503.xml"/><Relationship Id="rId172" Type="http://schemas.openxmlformats.org/officeDocument/2006/relationships/image" Target="../media/image485.png"/><Relationship Id="rId171" Type="http://schemas.openxmlformats.org/officeDocument/2006/relationships/customXml" Target="../ink/ink502.xml"/><Relationship Id="rId170" Type="http://schemas.openxmlformats.org/officeDocument/2006/relationships/image" Target="../media/image484.png"/><Relationship Id="rId17" Type="http://schemas.openxmlformats.org/officeDocument/2006/relationships/customXml" Target="../ink/ink424.xml"/><Relationship Id="rId169" Type="http://schemas.openxmlformats.org/officeDocument/2006/relationships/customXml" Target="../ink/ink501.xml"/><Relationship Id="rId168" Type="http://schemas.openxmlformats.org/officeDocument/2006/relationships/image" Target="../media/image483.png"/><Relationship Id="rId167" Type="http://schemas.openxmlformats.org/officeDocument/2006/relationships/customXml" Target="../ink/ink500.xml"/><Relationship Id="rId166" Type="http://schemas.openxmlformats.org/officeDocument/2006/relationships/image" Target="../media/image482.png"/><Relationship Id="rId165" Type="http://schemas.openxmlformats.org/officeDocument/2006/relationships/customXml" Target="../ink/ink499.xml"/><Relationship Id="rId164" Type="http://schemas.openxmlformats.org/officeDocument/2006/relationships/image" Target="../media/image481.png"/><Relationship Id="rId163" Type="http://schemas.openxmlformats.org/officeDocument/2006/relationships/customXml" Target="../ink/ink498.xml"/><Relationship Id="rId162" Type="http://schemas.openxmlformats.org/officeDocument/2006/relationships/image" Target="../media/image480.png"/><Relationship Id="rId161" Type="http://schemas.openxmlformats.org/officeDocument/2006/relationships/customXml" Target="../ink/ink497.xml"/><Relationship Id="rId160" Type="http://schemas.openxmlformats.org/officeDocument/2006/relationships/customXml" Target="../ink/ink496.xml"/><Relationship Id="rId16" Type="http://schemas.openxmlformats.org/officeDocument/2006/relationships/image" Target="../media/image408.png"/><Relationship Id="rId159" Type="http://schemas.openxmlformats.org/officeDocument/2006/relationships/image" Target="../media/image479.png"/><Relationship Id="rId158" Type="http://schemas.openxmlformats.org/officeDocument/2006/relationships/customXml" Target="../ink/ink495.xml"/><Relationship Id="rId157" Type="http://schemas.openxmlformats.org/officeDocument/2006/relationships/customXml" Target="../ink/ink494.xml"/><Relationship Id="rId156" Type="http://schemas.openxmlformats.org/officeDocument/2006/relationships/image" Target="../media/image478.png"/><Relationship Id="rId155" Type="http://schemas.openxmlformats.org/officeDocument/2006/relationships/customXml" Target="../ink/ink493.xml"/><Relationship Id="rId154" Type="http://schemas.openxmlformats.org/officeDocument/2006/relationships/image" Target="../media/image477.png"/><Relationship Id="rId153" Type="http://schemas.openxmlformats.org/officeDocument/2006/relationships/customXml" Target="../ink/ink492.xml"/><Relationship Id="rId152" Type="http://schemas.openxmlformats.org/officeDocument/2006/relationships/image" Target="../media/image476.png"/><Relationship Id="rId151" Type="http://schemas.openxmlformats.org/officeDocument/2006/relationships/customXml" Target="../ink/ink491.xml"/><Relationship Id="rId150" Type="http://schemas.openxmlformats.org/officeDocument/2006/relationships/image" Target="../media/image475.png"/><Relationship Id="rId15" Type="http://schemas.openxmlformats.org/officeDocument/2006/relationships/customXml" Target="../ink/ink423.xml"/><Relationship Id="rId149" Type="http://schemas.openxmlformats.org/officeDocument/2006/relationships/customXml" Target="../ink/ink490.xml"/><Relationship Id="rId148" Type="http://schemas.openxmlformats.org/officeDocument/2006/relationships/image" Target="../media/image474.png"/><Relationship Id="rId147" Type="http://schemas.openxmlformats.org/officeDocument/2006/relationships/customXml" Target="../ink/ink489.xml"/><Relationship Id="rId146" Type="http://schemas.openxmlformats.org/officeDocument/2006/relationships/image" Target="../media/image473.png"/><Relationship Id="rId145" Type="http://schemas.openxmlformats.org/officeDocument/2006/relationships/customXml" Target="../ink/ink488.xml"/><Relationship Id="rId144" Type="http://schemas.openxmlformats.org/officeDocument/2006/relationships/image" Target="../media/image472.png"/><Relationship Id="rId143" Type="http://schemas.openxmlformats.org/officeDocument/2006/relationships/customXml" Target="../ink/ink487.xml"/><Relationship Id="rId142" Type="http://schemas.openxmlformats.org/officeDocument/2006/relationships/image" Target="../media/image471.png"/><Relationship Id="rId141" Type="http://schemas.openxmlformats.org/officeDocument/2006/relationships/customXml" Target="../ink/ink486.xml"/><Relationship Id="rId140" Type="http://schemas.openxmlformats.org/officeDocument/2006/relationships/image" Target="../media/image470.png"/><Relationship Id="rId14" Type="http://schemas.openxmlformats.org/officeDocument/2006/relationships/image" Target="../media/image407.png"/><Relationship Id="rId139" Type="http://schemas.openxmlformats.org/officeDocument/2006/relationships/customXml" Target="../ink/ink485.xml"/><Relationship Id="rId138" Type="http://schemas.openxmlformats.org/officeDocument/2006/relationships/image" Target="../media/image469.png"/><Relationship Id="rId137" Type="http://schemas.openxmlformats.org/officeDocument/2006/relationships/customXml" Target="../ink/ink484.xml"/><Relationship Id="rId136" Type="http://schemas.openxmlformats.org/officeDocument/2006/relationships/image" Target="../media/image468.png"/><Relationship Id="rId135" Type="http://schemas.openxmlformats.org/officeDocument/2006/relationships/customXml" Target="../ink/ink483.xml"/><Relationship Id="rId134" Type="http://schemas.openxmlformats.org/officeDocument/2006/relationships/image" Target="../media/image467.png"/><Relationship Id="rId133" Type="http://schemas.openxmlformats.org/officeDocument/2006/relationships/customXml" Target="../ink/ink482.xml"/><Relationship Id="rId132" Type="http://schemas.openxmlformats.org/officeDocument/2006/relationships/image" Target="../media/image466.png"/><Relationship Id="rId131" Type="http://schemas.openxmlformats.org/officeDocument/2006/relationships/customXml" Target="../ink/ink481.xml"/><Relationship Id="rId130" Type="http://schemas.openxmlformats.org/officeDocument/2006/relationships/image" Target="../media/image465.png"/><Relationship Id="rId13" Type="http://schemas.openxmlformats.org/officeDocument/2006/relationships/customXml" Target="../ink/ink422.xml"/><Relationship Id="rId129" Type="http://schemas.openxmlformats.org/officeDocument/2006/relationships/customXml" Target="../ink/ink480.xml"/><Relationship Id="rId128" Type="http://schemas.openxmlformats.org/officeDocument/2006/relationships/image" Target="../media/image464.png"/><Relationship Id="rId127" Type="http://schemas.openxmlformats.org/officeDocument/2006/relationships/customXml" Target="../ink/ink479.xml"/><Relationship Id="rId126" Type="http://schemas.openxmlformats.org/officeDocument/2006/relationships/image" Target="../media/image463.png"/><Relationship Id="rId125" Type="http://schemas.openxmlformats.org/officeDocument/2006/relationships/customXml" Target="../ink/ink478.xml"/><Relationship Id="rId124" Type="http://schemas.openxmlformats.org/officeDocument/2006/relationships/image" Target="../media/image462.png"/><Relationship Id="rId123" Type="http://schemas.openxmlformats.org/officeDocument/2006/relationships/customXml" Target="../ink/ink477.xml"/><Relationship Id="rId122" Type="http://schemas.openxmlformats.org/officeDocument/2006/relationships/image" Target="../media/image461.png"/><Relationship Id="rId121" Type="http://schemas.openxmlformats.org/officeDocument/2006/relationships/customXml" Target="../ink/ink476.xml"/><Relationship Id="rId120" Type="http://schemas.openxmlformats.org/officeDocument/2006/relationships/image" Target="../media/image460.png"/><Relationship Id="rId12" Type="http://schemas.openxmlformats.org/officeDocument/2006/relationships/customXml" Target="../ink/ink421.xml"/><Relationship Id="rId119" Type="http://schemas.openxmlformats.org/officeDocument/2006/relationships/customXml" Target="../ink/ink475.xml"/><Relationship Id="rId118" Type="http://schemas.openxmlformats.org/officeDocument/2006/relationships/image" Target="../media/image459.png"/><Relationship Id="rId117" Type="http://schemas.openxmlformats.org/officeDocument/2006/relationships/customXml" Target="../ink/ink474.xml"/><Relationship Id="rId116" Type="http://schemas.openxmlformats.org/officeDocument/2006/relationships/image" Target="../media/image458.png"/><Relationship Id="rId115" Type="http://schemas.openxmlformats.org/officeDocument/2006/relationships/customXml" Target="../ink/ink473.xml"/><Relationship Id="rId114" Type="http://schemas.openxmlformats.org/officeDocument/2006/relationships/image" Target="../media/image457.png"/><Relationship Id="rId113" Type="http://schemas.openxmlformats.org/officeDocument/2006/relationships/customXml" Target="../ink/ink472.xml"/><Relationship Id="rId112" Type="http://schemas.openxmlformats.org/officeDocument/2006/relationships/image" Target="../media/image456.png"/><Relationship Id="rId111" Type="http://schemas.openxmlformats.org/officeDocument/2006/relationships/customXml" Target="../ink/ink471.xml"/><Relationship Id="rId110" Type="http://schemas.openxmlformats.org/officeDocument/2006/relationships/image" Target="../media/image455.png"/><Relationship Id="rId11" Type="http://schemas.openxmlformats.org/officeDocument/2006/relationships/image" Target="../media/image406.png"/><Relationship Id="rId109" Type="http://schemas.openxmlformats.org/officeDocument/2006/relationships/customXml" Target="../ink/ink470.xml"/><Relationship Id="rId108" Type="http://schemas.openxmlformats.org/officeDocument/2006/relationships/image" Target="../media/image454.png"/><Relationship Id="rId107" Type="http://schemas.openxmlformats.org/officeDocument/2006/relationships/customXml" Target="../ink/ink469.xml"/><Relationship Id="rId106" Type="http://schemas.openxmlformats.org/officeDocument/2006/relationships/image" Target="../media/image453.png"/><Relationship Id="rId105" Type="http://schemas.openxmlformats.org/officeDocument/2006/relationships/customXml" Target="../ink/ink468.xml"/><Relationship Id="rId104" Type="http://schemas.openxmlformats.org/officeDocument/2006/relationships/image" Target="../media/image452.png"/><Relationship Id="rId103" Type="http://schemas.openxmlformats.org/officeDocument/2006/relationships/customXml" Target="../ink/ink467.xml"/><Relationship Id="rId102" Type="http://schemas.openxmlformats.org/officeDocument/2006/relationships/image" Target="../media/image451.png"/><Relationship Id="rId101" Type="http://schemas.openxmlformats.org/officeDocument/2006/relationships/customXml" Target="../ink/ink466.xml"/><Relationship Id="rId100" Type="http://schemas.openxmlformats.org/officeDocument/2006/relationships/image" Target="../media/image450.png"/><Relationship Id="rId10" Type="http://schemas.openxmlformats.org/officeDocument/2006/relationships/customXml" Target="../ink/ink420.xml"/><Relationship Id="rId1" Type="http://schemas.openxmlformats.org/officeDocument/2006/relationships/image" Target="../media/image40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84.xml"/><Relationship Id="rId98" Type="http://schemas.openxmlformats.org/officeDocument/2006/relationships/customXml" Target="../ink/ink683.xml"/><Relationship Id="rId97" Type="http://schemas.openxmlformats.org/officeDocument/2006/relationships/image" Target="../media/image658.png"/><Relationship Id="rId96" Type="http://schemas.openxmlformats.org/officeDocument/2006/relationships/customXml" Target="../ink/ink682.xml"/><Relationship Id="rId95" Type="http://schemas.openxmlformats.org/officeDocument/2006/relationships/image" Target="../media/image657.png"/><Relationship Id="rId94" Type="http://schemas.openxmlformats.org/officeDocument/2006/relationships/customXml" Target="../ink/ink681.xml"/><Relationship Id="rId93" Type="http://schemas.openxmlformats.org/officeDocument/2006/relationships/image" Target="../media/image656.png"/><Relationship Id="rId92" Type="http://schemas.openxmlformats.org/officeDocument/2006/relationships/customXml" Target="../ink/ink680.xml"/><Relationship Id="rId91" Type="http://schemas.openxmlformats.org/officeDocument/2006/relationships/image" Target="../media/image655.png"/><Relationship Id="rId90" Type="http://schemas.openxmlformats.org/officeDocument/2006/relationships/customXml" Target="../ink/ink679.xml"/><Relationship Id="rId9" Type="http://schemas.openxmlformats.org/officeDocument/2006/relationships/customXml" Target="../ink/ink637.xml"/><Relationship Id="rId89" Type="http://schemas.openxmlformats.org/officeDocument/2006/relationships/image" Target="../media/image654.png"/><Relationship Id="rId88" Type="http://schemas.openxmlformats.org/officeDocument/2006/relationships/customXml" Target="../ink/ink678.xml"/><Relationship Id="rId87" Type="http://schemas.openxmlformats.org/officeDocument/2006/relationships/image" Target="../media/image653.png"/><Relationship Id="rId86" Type="http://schemas.openxmlformats.org/officeDocument/2006/relationships/customXml" Target="../ink/ink677.xml"/><Relationship Id="rId85" Type="http://schemas.openxmlformats.org/officeDocument/2006/relationships/image" Target="../media/image652.png"/><Relationship Id="rId84" Type="http://schemas.openxmlformats.org/officeDocument/2006/relationships/customXml" Target="../ink/ink676.xml"/><Relationship Id="rId83" Type="http://schemas.openxmlformats.org/officeDocument/2006/relationships/image" Target="../media/image651.png"/><Relationship Id="rId82" Type="http://schemas.openxmlformats.org/officeDocument/2006/relationships/customXml" Target="../ink/ink675.xml"/><Relationship Id="rId81" Type="http://schemas.openxmlformats.org/officeDocument/2006/relationships/image" Target="../media/image650.png"/><Relationship Id="rId80" Type="http://schemas.openxmlformats.org/officeDocument/2006/relationships/customXml" Target="../ink/ink674.xml"/><Relationship Id="rId8" Type="http://schemas.openxmlformats.org/officeDocument/2006/relationships/image" Target="../media/image616.png"/><Relationship Id="rId79" Type="http://schemas.openxmlformats.org/officeDocument/2006/relationships/image" Target="../media/image649.png"/><Relationship Id="rId78" Type="http://schemas.openxmlformats.org/officeDocument/2006/relationships/customXml" Target="../ink/ink673.xml"/><Relationship Id="rId77" Type="http://schemas.openxmlformats.org/officeDocument/2006/relationships/image" Target="../media/image648.png"/><Relationship Id="rId76" Type="http://schemas.openxmlformats.org/officeDocument/2006/relationships/customXml" Target="../ink/ink672.xml"/><Relationship Id="rId75" Type="http://schemas.openxmlformats.org/officeDocument/2006/relationships/image" Target="../media/image647.png"/><Relationship Id="rId74" Type="http://schemas.openxmlformats.org/officeDocument/2006/relationships/customXml" Target="../ink/ink671.xml"/><Relationship Id="rId73" Type="http://schemas.openxmlformats.org/officeDocument/2006/relationships/image" Target="../media/image646.png"/><Relationship Id="rId72" Type="http://schemas.openxmlformats.org/officeDocument/2006/relationships/customXml" Target="../ink/ink670.xml"/><Relationship Id="rId71" Type="http://schemas.openxmlformats.org/officeDocument/2006/relationships/image" Target="../media/image645.png"/><Relationship Id="rId70" Type="http://schemas.openxmlformats.org/officeDocument/2006/relationships/customXml" Target="../ink/ink669.xml"/><Relationship Id="rId7" Type="http://schemas.openxmlformats.org/officeDocument/2006/relationships/customXml" Target="../ink/ink636.xml"/><Relationship Id="rId69" Type="http://schemas.openxmlformats.org/officeDocument/2006/relationships/image" Target="../media/image644.png"/><Relationship Id="rId68" Type="http://schemas.openxmlformats.org/officeDocument/2006/relationships/customXml" Target="../ink/ink668.xml"/><Relationship Id="rId67" Type="http://schemas.openxmlformats.org/officeDocument/2006/relationships/customXml" Target="../ink/ink667.xml"/><Relationship Id="rId66" Type="http://schemas.openxmlformats.org/officeDocument/2006/relationships/image" Target="../media/image643.png"/><Relationship Id="rId65" Type="http://schemas.openxmlformats.org/officeDocument/2006/relationships/customXml" Target="../ink/ink666.xml"/><Relationship Id="rId64" Type="http://schemas.openxmlformats.org/officeDocument/2006/relationships/image" Target="../media/image642.png"/><Relationship Id="rId63" Type="http://schemas.openxmlformats.org/officeDocument/2006/relationships/customXml" Target="../ink/ink665.xml"/><Relationship Id="rId62" Type="http://schemas.openxmlformats.org/officeDocument/2006/relationships/image" Target="../media/image641.png"/><Relationship Id="rId61" Type="http://schemas.openxmlformats.org/officeDocument/2006/relationships/customXml" Target="../ink/ink664.xml"/><Relationship Id="rId60" Type="http://schemas.openxmlformats.org/officeDocument/2006/relationships/image" Target="../media/image640.png"/><Relationship Id="rId6" Type="http://schemas.openxmlformats.org/officeDocument/2006/relationships/image" Target="../media/image615.png"/><Relationship Id="rId59" Type="http://schemas.openxmlformats.org/officeDocument/2006/relationships/customXml" Target="../ink/ink663.xml"/><Relationship Id="rId58" Type="http://schemas.openxmlformats.org/officeDocument/2006/relationships/image" Target="../media/image639.png"/><Relationship Id="rId57" Type="http://schemas.openxmlformats.org/officeDocument/2006/relationships/customXml" Target="../ink/ink662.xml"/><Relationship Id="rId56" Type="http://schemas.openxmlformats.org/officeDocument/2006/relationships/image" Target="../media/image638.png"/><Relationship Id="rId55" Type="http://schemas.openxmlformats.org/officeDocument/2006/relationships/customXml" Target="../ink/ink661.xml"/><Relationship Id="rId54" Type="http://schemas.openxmlformats.org/officeDocument/2006/relationships/image" Target="../media/image637.png"/><Relationship Id="rId53" Type="http://schemas.openxmlformats.org/officeDocument/2006/relationships/customXml" Target="../ink/ink660.xml"/><Relationship Id="rId52" Type="http://schemas.openxmlformats.org/officeDocument/2006/relationships/image" Target="../media/image636.png"/><Relationship Id="rId51" Type="http://schemas.openxmlformats.org/officeDocument/2006/relationships/customXml" Target="../ink/ink659.xml"/><Relationship Id="rId50" Type="http://schemas.openxmlformats.org/officeDocument/2006/relationships/image" Target="../media/image635.png"/><Relationship Id="rId5" Type="http://schemas.openxmlformats.org/officeDocument/2006/relationships/customXml" Target="../ink/ink635.xml"/><Relationship Id="rId49" Type="http://schemas.openxmlformats.org/officeDocument/2006/relationships/customXml" Target="../ink/ink658.xml"/><Relationship Id="rId48" Type="http://schemas.openxmlformats.org/officeDocument/2006/relationships/image" Target="../media/image634.png"/><Relationship Id="rId47" Type="http://schemas.openxmlformats.org/officeDocument/2006/relationships/customXml" Target="../ink/ink657.xml"/><Relationship Id="rId46" Type="http://schemas.openxmlformats.org/officeDocument/2006/relationships/image" Target="../media/image633.png"/><Relationship Id="rId45" Type="http://schemas.openxmlformats.org/officeDocument/2006/relationships/customXml" Target="../ink/ink656.xml"/><Relationship Id="rId44" Type="http://schemas.openxmlformats.org/officeDocument/2006/relationships/image" Target="../media/image632.png"/><Relationship Id="rId43" Type="http://schemas.openxmlformats.org/officeDocument/2006/relationships/customXml" Target="../ink/ink655.xml"/><Relationship Id="rId42" Type="http://schemas.openxmlformats.org/officeDocument/2006/relationships/image" Target="../media/image631.png"/><Relationship Id="rId41" Type="http://schemas.openxmlformats.org/officeDocument/2006/relationships/customXml" Target="../ink/ink654.xml"/><Relationship Id="rId40" Type="http://schemas.openxmlformats.org/officeDocument/2006/relationships/image" Target="../media/image630.png"/><Relationship Id="rId4" Type="http://schemas.openxmlformats.org/officeDocument/2006/relationships/image" Target="../media/image614.png"/><Relationship Id="rId39" Type="http://schemas.openxmlformats.org/officeDocument/2006/relationships/customXml" Target="../ink/ink653.xml"/><Relationship Id="rId38" Type="http://schemas.openxmlformats.org/officeDocument/2006/relationships/image" Target="../media/image629.png"/><Relationship Id="rId37" Type="http://schemas.openxmlformats.org/officeDocument/2006/relationships/customXml" Target="../ink/ink652.xml"/><Relationship Id="rId36" Type="http://schemas.openxmlformats.org/officeDocument/2006/relationships/customXml" Target="../ink/ink651.xml"/><Relationship Id="rId35" Type="http://schemas.openxmlformats.org/officeDocument/2006/relationships/image" Target="../media/image628.png"/><Relationship Id="rId34" Type="http://schemas.openxmlformats.org/officeDocument/2006/relationships/customXml" Target="../ink/ink650.xml"/><Relationship Id="rId33" Type="http://schemas.openxmlformats.org/officeDocument/2006/relationships/image" Target="../media/image627.png"/><Relationship Id="rId32" Type="http://schemas.openxmlformats.org/officeDocument/2006/relationships/customXml" Target="../ink/ink649.xml"/><Relationship Id="rId31" Type="http://schemas.openxmlformats.org/officeDocument/2006/relationships/customXml" Target="../ink/ink648.xml"/><Relationship Id="rId30" Type="http://schemas.openxmlformats.org/officeDocument/2006/relationships/image" Target="../media/image626.png"/><Relationship Id="rId3" Type="http://schemas.openxmlformats.org/officeDocument/2006/relationships/customXml" Target="../ink/ink634.xml"/><Relationship Id="rId29" Type="http://schemas.openxmlformats.org/officeDocument/2006/relationships/customXml" Target="../ink/ink647.xml"/><Relationship Id="rId28" Type="http://schemas.openxmlformats.org/officeDocument/2006/relationships/image" Target="../media/image625.png"/><Relationship Id="rId27" Type="http://schemas.openxmlformats.org/officeDocument/2006/relationships/customXml" Target="../ink/ink646.xml"/><Relationship Id="rId26" Type="http://schemas.openxmlformats.org/officeDocument/2006/relationships/image" Target="../media/image18.png"/><Relationship Id="rId25" Type="http://schemas.openxmlformats.org/officeDocument/2006/relationships/customXml" Target="../ink/ink645.xml"/><Relationship Id="rId24" Type="http://schemas.openxmlformats.org/officeDocument/2006/relationships/image" Target="../media/image624.png"/><Relationship Id="rId23" Type="http://schemas.openxmlformats.org/officeDocument/2006/relationships/customXml" Target="../ink/ink644.xml"/><Relationship Id="rId22" Type="http://schemas.openxmlformats.org/officeDocument/2006/relationships/image" Target="../media/image623.png"/><Relationship Id="rId21" Type="http://schemas.openxmlformats.org/officeDocument/2006/relationships/customXml" Target="../ink/ink643.xml"/><Relationship Id="rId20" Type="http://schemas.openxmlformats.org/officeDocument/2006/relationships/image" Target="../media/image622.png"/><Relationship Id="rId2" Type="http://schemas.openxmlformats.org/officeDocument/2006/relationships/image" Target="../media/image613.png"/><Relationship Id="rId19" Type="http://schemas.openxmlformats.org/officeDocument/2006/relationships/customXml" Target="../ink/ink642.xml"/><Relationship Id="rId18" Type="http://schemas.openxmlformats.org/officeDocument/2006/relationships/image" Target="../media/image621.png"/><Relationship Id="rId17" Type="http://schemas.openxmlformats.org/officeDocument/2006/relationships/customXml" Target="../ink/ink641.xml"/><Relationship Id="rId16" Type="http://schemas.openxmlformats.org/officeDocument/2006/relationships/image" Target="../media/image620.png"/><Relationship Id="rId15" Type="http://schemas.openxmlformats.org/officeDocument/2006/relationships/customXml" Target="../ink/ink640.xml"/><Relationship Id="rId14" Type="http://schemas.openxmlformats.org/officeDocument/2006/relationships/image" Target="../media/image619.png"/><Relationship Id="rId132" Type="http://schemas.openxmlformats.org/officeDocument/2006/relationships/slideLayout" Target="../slideLayouts/slideLayout2.xml"/><Relationship Id="rId131" Type="http://schemas.openxmlformats.org/officeDocument/2006/relationships/tags" Target="../tags/tag79.xml"/><Relationship Id="rId130" Type="http://schemas.openxmlformats.org/officeDocument/2006/relationships/image" Target="../media/image674.png"/><Relationship Id="rId13" Type="http://schemas.openxmlformats.org/officeDocument/2006/relationships/customXml" Target="../ink/ink639.xml"/><Relationship Id="rId129" Type="http://schemas.openxmlformats.org/officeDocument/2006/relationships/customXml" Target="../ink/ink699.xml"/><Relationship Id="rId128" Type="http://schemas.openxmlformats.org/officeDocument/2006/relationships/image" Target="../media/image673.png"/><Relationship Id="rId127" Type="http://schemas.openxmlformats.org/officeDocument/2006/relationships/customXml" Target="../ink/ink698.xml"/><Relationship Id="rId126" Type="http://schemas.openxmlformats.org/officeDocument/2006/relationships/image" Target="../media/image672.png"/><Relationship Id="rId125" Type="http://schemas.openxmlformats.org/officeDocument/2006/relationships/customXml" Target="../ink/ink697.xml"/><Relationship Id="rId124" Type="http://schemas.openxmlformats.org/officeDocument/2006/relationships/image" Target="../media/image671.png"/><Relationship Id="rId123" Type="http://schemas.openxmlformats.org/officeDocument/2006/relationships/customXml" Target="../ink/ink696.xml"/><Relationship Id="rId122" Type="http://schemas.openxmlformats.org/officeDocument/2006/relationships/image" Target="../media/image670.png"/><Relationship Id="rId121" Type="http://schemas.openxmlformats.org/officeDocument/2006/relationships/customXml" Target="../ink/ink695.xml"/><Relationship Id="rId120" Type="http://schemas.openxmlformats.org/officeDocument/2006/relationships/image" Target="../media/image669.png"/><Relationship Id="rId12" Type="http://schemas.openxmlformats.org/officeDocument/2006/relationships/image" Target="../media/image618.png"/><Relationship Id="rId119" Type="http://schemas.openxmlformats.org/officeDocument/2006/relationships/customXml" Target="../ink/ink694.xml"/><Relationship Id="rId118" Type="http://schemas.openxmlformats.org/officeDocument/2006/relationships/image" Target="../media/image668.png"/><Relationship Id="rId117" Type="http://schemas.openxmlformats.org/officeDocument/2006/relationships/customXml" Target="../ink/ink693.xml"/><Relationship Id="rId116" Type="http://schemas.openxmlformats.org/officeDocument/2006/relationships/image" Target="../media/image667.png"/><Relationship Id="rId115" Type="http://schemas.openxmlformats.org/officeDocument/2006/relationships/customXml" Target="../ink/ink692.xml"/><Relationship Id="rId114" Type="http://schemas.openxmlformats.org/officeDocument/2006/relationships/image" Target="../media/image666.png"/><Relationship Id="rId113" Type="http://schemas.openxmlformats.org/officeDocument/2006/relationships/customXml" Target="../ink/ink691.xml"/><Relationship Id="rId112" Type="http://schemas.openxmlformats.org/officeDocument/2006/relationships/image" Target="../media/image665.png"/><Relationship Id="rId111" Type="http://schemas.openxmlformats.org/officeDocument/2006/relationships/customXml" Target="../ink/ink690.xml"/><Relationship Id="rId110" Type="http://schemas.openxmlformats.org/officeDocument/2006/relationships/image" Target="../media/image664.png"/><Relationship Id="rId11" Type="http://schemas.openxmlformats.org/officeDocument/2006/relationships/customXml" Target="../ink/ink638.xml"/><Relationship Id="rId109" Type="http://schemas.openxmlformats.org/officeDocument/2006/relationships/customXml" Target="../ink/ink689.xml"/><Relationship Id="rId108" Type="http://schemas.openxmlformats.org/officeDocument/2006/relationships/image" Target="../media/image663.png"/><Relationship Id="rId107" Type="http://schemas.openxmlformats.org/officeDocument/2006/relationships/customXml" Target="../ink/ink688.xml"/><Relationship Id="rId106" Type="http://schemas.openxmlformats.org/officeDocument/2006/relationships/image" Target="../media/image662.png"/><Relationship Id="rId105" Type="http://schemas.openxmlformats.org/officeDocument/2006/relationships/customXml" Target="../ink/ink687.xml"/><Relationship Id="rId104" Type="http://schemas.openxmlformats.org/officeDocument/2006/relationships/image" Target="../media/image661.png"/><Relationship Id="rId103" Type="http://schemas.openxmlformats.org/officeDocument/2006/relationships/customXml" Target="../ink/ink686.xml"/><Relationship Id="rId102" Type="http://schemas.openxmlformats.org/officeDocument/2006/relationships/image" Target="../media/image660.png"/><Relationship Id="rId101" Type="http://schemas.openxmlformats.org/officeDocument/2006/relationships/customXml" Target="../ink/ink685.xml"/><Relationship Id="rId100" Type="http://schemas.openxmlformats.org/officeDocument/2006/relationships/image" Target="../media/image659.png"/><Relationship Id="rId10" Type="http://schemas.openxmlformats.org/officeDocument/2006/relationships/image" Target="../media/image617.png"/><Relationship Id="rId1" Type="http://schemas.openxmlformats.org/officeDocument/2006/relationships/customXml" Target="../ink/ink633.xml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24.png"/><Relationship Id="rId98" Type="http://schemas.openxmlformats.org/officeDocument/2006/relationships/customXml" Target="../ink/ink748.xml"/><Relationship Id="rId97" Type="http://schemas.openxmlformats.org/officeDocument/2006/relationships/image" Target="../media/image723.png"/><Relationship Id="rId96" Type="http://schemas.openxmlformats.org/officeDocument/2006/relationships/customXml" Target="../ink/ink747.xml"/><Relationship Id="rId95" Type="http://schemas.openxmlformats.org/officeDocument/2006/relationships/image" Target="../media/image722.png"/><Relationship Id="rId94" Type="http://schemas.openxmlformats.org/officeDocument/2006/relationships/customXml" Target="../ink/ink746.xml"/><Relationship Id="rId93" Type="http://schemas.openxmlformats.org/officeDocument/2006/relationships/image" Target="../media/image721.png"/><Relationship Id="rId92" Type="http://schemas.openxmlformats.org/officeDocument/2006/relationships/customXml" Target="../ink/ink745.xml"/><Relationship Id="rId91" Type="http://schemas.openxmlformats.org/officeDocument/2006/relationships/image" Target="../media/image720.png"/><Relationship Id="rId90" Type="http://schemas.openxmlformats.org/officeDocument/2006/relationships/customXml" Target="../ink/ink744.xml"/><Relationship Id="rId9" Type="http://schemas.openxmlformats.org/officeDocument/2006/relationships/image" Target="../media/image679.png"/><Relationship Id="rId89" Type="http://schemas.openxmlformats.org/officeDocument/2006/relationships/image" Target="../media/image719.png"/><Relationship Id="rId88" Type="http://schemas.openxmlformats.org/officeDocument/2006/relationships/customXml" Target="../ink/ink743.xml"/><Relationship Id="rId87" Type="http://schemas.openxmlformats.org/officeDocument/2006/relationships/image" Target="../media/image718.png"/><Relationship Id="rId86" Type="http://schemas.openxmlformats.org/officeDocument/2006/relationships/customXml" Target="../ink/ink742.xml"/><Relationship Id="rId85" Type="http://schemas.openxmlformats.org/officeDocument/2006/relationships/image" Target="../media/image717.png"/><Relationship Id="rId84" Type="http://schemas.openxmlformats.org/officeDocument/2006/relationships/customXml" Target="../ink/ink741.xml"/><Relationship Id="rId83" Type="http://schemas.openxmlformats.org/officeDocument/2006/relationships/image" Target="../media/image716.png"/><Relationship Id="rId82" Type="http://schemas.openxmlformats.org/officeDocument/2006/relationships/customXml" Target="../ink/ink740.xml"/><Relationship Id="rId81" Type="http://schemas.openxmlformats.org/officeDocument/2006/relationships/image" Target="../media/image715.png"/><Relationship Id="rId80" Type="http://schemas.openxmlformats.org/officeDocument/2006/relationships/customXml" Target="../ink/ink739.xml"/><Relationship Id="rId8" Type="http://schemas.openxmlformats.org/officeDocument/2006/relationships/customXml" Target="../ink/ink703.xml"/><Relationship Id="rId79" Type="http://schemas.openxmlformats.org/officeDocument/2006/relationships/image" Target="../media/image714.png"/><Relationship Id="rId78" Type="http://schemas.openxmlformats.org/officeDocument/2006/relationships/customXml" Target="../ink/ink738.xml"/><Relationship Id="rId77" Type="http://schemas.openxmlformats.org/officeDocument/2006/relationships/image" Target="../media/image713.png"/><Relationship Id="rId76" Type="http://schemas.openxmlformats.org/officeDocument/2006/relationships/customXml" Target="../ink/ink737.xml"/><Relationship Id="rId75" Type="http://schemas.openxmlformats.org/officeDocument/2006/relationships/image" Target="../media/image712.png"/><Relationship Id="rId74" Type="http://schemas.openxmlformats.org/officeDocument/2006/relationships/customXml" Target="../ink/ink736.xml"/><Relationship Id="rId73" Type="http://schemas.openxmlformats.org/officeDocument/2006/relationships/image" Target="../media/image711.png"/><Relationship Id="rId72" Type="http://schemas.openxmlformats.org/officeDocument/2006/relationships/customXml" Target="../ink/ink735.xml"/><Relationship Id="rId71" Type="http://schemas.openxmlformats.org/officeDocument/2006/relationships/image" Target="../media/image710.png"/><Relationship Id="rId70" Type="http://schemas.openxmlformats.org/officeDocument/2006/relationships/customXml" Target="../ink/ink734.xml"/><Relationship Id="rId7" Type="http://schemas.openxmlformats.org/officeDocument/2006/relationships/image" Target="../media/image678.png"/><Relationship Id="rId69" Type="http://schemas.openxmlformats.org/officeDocument/2006/relationships/image" Target="../media/image709.png"/><Relationship Id="rId68" Type="http://schemas.openxmlformats.org/officeDocument/2006/relationships/customXml" Target="../ink/ink733.xml"/><Relationship Id="rId67" Type="http://schemas.openxmlformats.org/officeDocument/2006/relationships/image" Target="../media/image708.png"/><Relationship Id="rId66" Type="http://schemas.openxmlformats.org/officeDocument/2006/relationships/customXml" Target="../ink/ink732.xml"/><Relationship Id="rId65" Type="http://schemas.openxmlformats.org/officeDocument/2006/relationships/image" Target="../media/image707.png"/><Relationship Id="rId64" Type="http://schemas.openxmlformats.org/officeDocument/2006/relationships/customXml" Target="../ink/ink731.xml"/><Relationship Id="rId63" Type="http://schemas.openxmlformats.org/officeDocument/2006/relationships/image" Target="../media/image706.png"/><Relationship Id="rId62" Type="http://schemas.openxmlformats.org/officeDocument/2006/relationships/customXml" Target="../ink/ink730.xml"/><Relationship Id="rId61" Type="http://schemas.openxmlformats.org/officeDocument/2006/relationships/image" Target="../media/image705.png"/><Relationship Id="rId60" Type="http://schemas.openxmlformats.org/officeDocument/2006/relationships/customXml" Target="../ink/ink729.xml"/><Relationship Id="rId6" Type="http://schemas.openxmlformats.org/officeDocument/2006/relationships/customXml" Target="../ink/ink702.xml"/><Relationship Id="rId59" Type="http://schemas.openxmlformats.org/officeDocument/2006/relationships/image" Target="../media/image704.png"/><Relationship Id="rId58" Type="http://schemas.openxmlformats.org/officeDocument/2006/relationships/customXml" Target="../ink/ink728.xml"/><Relationship Id="rId57" Type="http://schemas.openxmlformats.org/officeDocument/2006/relationships/image" Target="../media/image703.png"/><Relationship Id="rId56" Type="http://schemas.openxmlformats.org/officeDocument/2006/relationships/customXml" Target="../ink/ink727.xml"/><Relationship Id="rId55" Type="http://schemas.openxmlformats.org/officeDocument/2006/relationships/image" Target="../media/image702.png"/><Relationship Id="rId54" Type="http://schemas.openxmlformats.org/officeDocument/2006/relationships/customXml" Target="../ink/ink726.xml"/><Relationship Id="rId53" Type="http://schemas.openxmlformats.org/officeDocument/2006/relationships/image" Target="../media/image701.png"/><Relationship Id="rId52" Type="http://schemas.openxmlformats.org/officeDocument/2006/relationships/customXml" Target="../ink/ink725.xml"/><Relationship Id="rId51" Type="http://schemas.openxmlformats.org/officeDocument/2006/relationships/image" Target="../media/image700.png"/><Relationship Id="rId50" Type="http://schemas.openxmlformats.org/officeDocument/2006/relationships/customXml" Target="../ink/ink724.xml"/><Relationship Id="rId5" Type="http://schemas.openxmlformats.org/officeDocument/2006/relationships/image" Target="../media/image677.png"/><Relationship Id="rId49" Type="http://schemas.openxmlformats.org/officeDocument/2006/relationships/image" Target="../media/image699.png"/><Relationship Id="rId48" Type="http://schemas.openxmlformats.org/officeDocument/2006/relationships/customXml" Target="../ink/ink723.xml"/><Relationship Id="rId47" Type="http://schemas.openxmlformats.org/officeDocument/2006/relationships/image" Target="../media/image698.png"/><Relationship Id="rId46" Type="http://schemas.openxmlformats.org/officeDocument/2006/relationships/customXml" Target="../ink/ink722.xml"/><Relationship Id="rId45" Type="http://schemas.openxmlformats.org/officeDocument/2006/relationships/image" Target="../media/image697.png"/><Relationship Id="rId44" Type="http://schemas.openxmlformats.org/officeDocument/2006/relationships/customXml" Target="../ink/ink721.xml"/><Relationship Id="rId43" Type="http://schemas.openxmlformats.org/officeDocument/2006/relationships/image" Target="../media/image696.png"/><Relationship Id="rId42" Type="http://schemas.openxmlformats.org/officeDocument/2006/relationships/customXml" Target="../ink/ink720.xml"/><Relationship Id="rId41" Type="http://schemas.openxmlformats.org/officeDocument/2006/relationships/image" Target="../media/image695.png"/><Relationship Id="rId40" Type="http://schemas.openxmlformats.org/officeDocument/2006/relationships/customXml" Target="../ink/ink719.xml"/><Relationship Id="rId4" Type="http://schemas.openxmlformats.org/officeDocument/2006/relationships/customXml" Target="../ink/ink701.xml"/><Relationship Id="rId39" Type="http://schemas.openxmlformats.org/officeDocument/2006/relationships/image" Target="../media/image694.png"/><Relationship Id="rId38" Type="http://schemas.openxmlformats.org/officeDocument/2006/relationships/customXml" Target="../ink/ink718.xml"/><Relationship Id="rId37" Type="http://schemas.openxmlformats.org/officeDocument/2006/relationships/image" Target="../media/image693.png"/><Relationship Id="rId36" Type="http://schemas.openxmlformats.org/officeDocument/2006/relationships/customXml" Target="../ink/ink717.xml"/><Relationship Id="rId35" Type="http://schemas.openxmlformats.org/officeDocument/2006/relationships/image" Target="../media/image692.png"/><Relationship Id="rId34" Type="http://schemas.openxmlformats.org/officeDocument/2006/relationships/customXml" Target="../ink/ink716.xml"/><Relationship Id="rId33" Type="http://schemas.openxmlformats.org/officeDocument/2006/relationships/image" Target="../media/image691.png"/><Relationship Id="rId32" Type="http://schemas.openxmlformats.org/officeDocument/2006/relationships/customXml" Target="../ink/ink715.xml"/><Relationship Id="rId31" Type="http://schemas.openxmlformats.org/officeDocument/2006/relationships/image" Target="../media/image690.png"/><Relationship Id="rId30" Type="http://schemas.openxmlformats.org/officeDocument/2006/relationships/customXml" Target="../ink/ink714.xml"/><Relationship Id="rId3" Type="http://schemas.openxmlformats.org/officeDocument/2006/relationships/image" Target="../media/image676.png"/><Relationship Id="rId29" Type="http://schemas.openxmlformats.org/officeDocument/2006/relationships/image" Target="../media/image689.png"/><Relationship Id="rId28" Type="http://schemas.openxmlformats.org/officeDocument/2006/relationships/customXml" Target="../ink/ink713.xml"/><Relationship Id="rId27" Type="http://schemas.openxmlformats.org/officeDocument/2006/relationships/image" Target="../media/image688.png"/><Relationship Id="rId26" Type="http://schemas.openxmlformats.org/officeDocument/2006/relationships/customXml" Target="../ink/ink712.xml"/><Relationship Id="rId25" Type="http://schemas.openxmlformats.org/officeDocument/2006/relationships/image" Target="../media/image687.png"/><Relationship Id="rId24" Type="http://schemas.openxmlformats.org/officeDocument/2006/relationships/customXml" Target="../ink/ink711.xml"/><Relationship Id="rId23" Type="http://schemas.openxmlformats.org/officeDocument/2006/relationships/image" Target="../media/image686.png"/><Relationship Id="rId22" Type="http://schemas.openxmlformats.org/officeDocument/2006/relationships/customXml" Target="../ink/ink710.xml"/><Relationship Id="rId212" Type="http://schemas.openxmlformats.org/officeDocument/2006/relationships/slideLayout" Target="../slideLayouts/slideLayout2.xml"/><Relationship Id="rId211" Type="http://schemas.openxmlformats.org/officeDocument/2006/relationships/tags" Target="../tags/tag80.xml"/><Relationship Id="rId210" Type="http://schemas.openxmlformats.org/officeDocument/2006/relationships/image" Target="../media/image778.png"/><Relationship Id="rId21" Type="http://schemas.openxmlformats.org/officeDocument/2006/relationships/image" Target="../media/image685.png"/><Relationship Id="rId209" Type="http://schemas.openxmlformats.org/officeDocument/2006/relationships/customXml" Target="../ink/ink804.xml"/><Relationship Id="rId208" Type="http://schemas.openxmlformats.org/officeDocument/2006/relationships/image" Target="../media/image777.png"/><Relationship Id="rId207" Type="http://schemas.openxmlformats.org/officeDocument/2006/relationships/customXml" Target="../ink/ink803.xml"/><Relationship Id="rId206" Type="http://schemas.openxmlformats.org/officeDocument/2006/relationships/image" Target="../media/image776.png"/><Relationship Id="rId205" Type="http://schemas.openxmlformats.org/officeDocument/2006/relationships/customXml" Target="../ink/ink802.xml"/><Relationship Id="rId204" Type="http://schemas.openxmlformats.org/officeDocument/2006/relationships/image" Target="../media/image775.png"/><Relationship Id="rId203" Type="http://schemas.openxmlformats.org/officeDocument/2006/relationships/customXml" Target="../ink/ink801.xml"/><Relationship Id="rId202" Type="http://schemas.openxmlformats.org/officeDocument/2006/relationships/customXml" Target="../ink/ink800.xml"/><Relationship Id="rId201" Type="http://schemas.openxmlformats.org/officeDocument/2006/relationships/image" Target="../media/image774.png"/><Relationship Id="rId200" Type="http://schemas.openxmlformats.org/officeDocument/2006/relationships/customXml" Target="../ink/ink799.xml"/><Relationship Id="rId20" Type="http://schemas.openxmlformats.org/officeDocument/2006/relationships/customXml" Target="../ink/ink709.xml"/><Relationship Id="rId2" Type="http://schemas.openxmlformats.org/officeDocument/2006/relationships/customXml" Target="../ink/ink700.xml"/><Relationship Id="rId199" Type="http://schemas.openxmlformats.org/officeDocument/2006/relationships/image" Target="../media/image773.png"/><Relationship Id="rId198" Type="http://schemas.openxmlformats.org/officeDocument/2006/relationships/customXml" Target="../ink/ink798.xml"/><Relationship Id="rId197" Type="http://schemas.openxmlformats.org/officeDocument/2006/relationships/image" Target="../media/image772.png"/><Relationship Id="rId196" Type="http://schemas.openxmlformats.org/officeDocument/2006/relationships/customXml" Target="../ink/ink797.xml"/><Relationship Id="rId195" Type="http://schemas.openxmlformats.org/officeDocument/2006/relationships/image" Target="../media/image771.png"/><Relationship Id="rId194" Type="http://schemas.openxmlformats.org/officeDocument/2006/relationships/customXml" Target="../ink/ink796.xml"/><Relationship Id="rId193" Type="http://schemas.openxmlformats.org/officeDocument/2006/relationships/image" Target="../media/image770.png"/><Relationship Id="rId192" Type="http://schemas.openxmlformats.org/officeDocument/2006/relationships/customXml" Target="../ink/ink795.xml"/><Relationship Id="rId191" Type="http://schemas.openxmlformats.org/officeDocument/2006/relationships/image" Target="../media/image769.png"/><Relationship Id="rId190" Type="http://schemas.openxmlformats.org/officeDocument/2006/relationships/customXml" Target="../ink/ink794.xml"/><Relationship Id="rId19" Type="http://schemas.openxmlformats.org/officeDocument/2006/relationships/image" Target="../media/image684.png"/><Relationship Id="rId189" Type="http://schemas.openxmlformats.org/officeDocument/2006/relationships/image" Target="../media/image768.png"/><Relationship Id="rId188" Type="http://schemas.openxmlformats.org/officeDocument/2006/relationships/customXml" Target="../ink/ink793.xml"/><Relationship Id="rId187" Type="http://schemas.openxmlformats.org/officeDocument/2006/relationships/image" Target="../media/image767.png"/><Relationship Id="rId186" Type="http://schemas.openxmlformats.org/officeDocument/2006/relationships/customXml" Target="../ink/ink792.xml"/><Relationship Id="rId185" Type="http://schemas.openxmlformats.org/officeDocument/2006/relationships/image" Target="../media/image766.png"/><Relationship Id="rId184" Type="http://schemas.openxmlformats.org/officeDocument/2006/relationships/customXml" Target="../ink/ink791.xml"/><Relationship Id="rId183" Type="http://schemas.openxmlformats.org/officeDocument/2006/relationships/image" Target="../media/image765.png"/><Relationship Id="rId182" Type="http://schemas.openxmlformats.org/officeDocument/2006/relationships/customXml" Target="../ink/ink790.xml"/><Relationship Id="rId181" Type="http://schemas.openxmlformats.org/officeDocument/2006/relationships/image" Target="../media/image764.png"/><Relationship Id="rId180" Type="http://schemas.openxmlformats.org/officeDocument/2006/relationships/customXml" Target="../ink/ink789.xml"/><Relationship Id="rId18" Type="http://schemas.openxmlformats.org/officeDocument/2006/relationships/customXml" Target="../ink/ink708.xml"/><Relationship Id="rId179" Type="http://schemas.openxmlformats.org/officeDocument/2006/relationships/image" Target="../media/image763.png"/><Relationship Id="rId178" Type="http://schemas.openxmlformats.org/officeDocument/2006/relationships/customXml" Target="../ink/ink788.xml"/><Relationship Id="rId177" Type="http://schemas.openxmlformats.org/officeDocument/2006/relationships/image" Target="../media/image762.png"/><Relationship Id="rId176" Type="http://schemas.openxmlformats.org/officeDocument/2006/relationships/customXml" Target="../ink/ink787.xml"/><Relationship Id="rId175" Type="http://schemas.openxmlformats.org/officeDocument/2006/relationships/image" Target="../media/image761.png"/><Relationship Id="rId174" Type="http://schemas.openxmlformats.org/officeDocument/2006/relationships/customXml" Target="../ink/ink786.xml"/><Relationship Id="rId173" Type="http://schemas.openxmlformats.org/officeDocument/2006/relationships/image" Target="../media/image760.png"/><Relationship Id="rId172" Type="http://schemas.openxmlformats.org/officeDocument/2006/relationships/customXml" Target="../ink/ink785.xml"/><Relationship Id="rId171" Type="http://schemas.openxmlformats.org/officeDocument/2006/relationships/image" Target="../media/image759.png"/><Relationship Id="rId170" Type="http://schemas.openxmlformats.org/officeDocument/2006/relationships/customXml" Target="../ink/ink784.xml"/><Relationship Id="rId17" Type="http://schemas.openxmlformats.org/officeDocument/2006/relationships/image" Target="../media/image683.png"/><Relationship Id="rId169" Type="http://schemas.openxmlformats.org/officeDocument/2006/relationships/image" Target="../media/image758.png"/><Relationship Id="rId168" Type="http://schemas.openxmlformats.org/officeDocument/2006/relationships/customXml" Target="../ink/ink783.xml"/><Relationship Id="rId167" Type="http://schemas.openxmlformats.org/officeDocument/2006/relationships/image" Target="../media/image757.png"/><Relationship Id="rId166" Type="http://schemas.openxmlformats.org/officeDocument/2006/relationships/customXml" Target="../ink/ink782.xml"/><Relationship Id="rId165" Type="http://schemas.openxmlformats.org/officeDocument/2006/relationships/image" Target="../media/image756.png"/><Relationship Id="rId164" Type="http://schemas.openxmlformats.org/officeDocument/2006/relationships/customXml" Target="../ink/ink781.xml"/><Relationship Id="rId163" Type="http://schemas.openxmlformats.org/officeDocument/2006/relationships/image" Target="../media/image755.png"/><Relationship Id="rId162" Type="http://schemas.openxmlformats.org/officeDocument/2006/relationships/customXml" Target="../ink/ink780.xml"/><Relationship Id="rId161" Type="http://schemas.openxmlformats.org/officeDocument/2006/relationships/image" Target="../media/image754.png"/><Relationship Id="rId160" Type="http://schemas.openxmlformats.org/officeDocument/2006/relationships/customXml" Target="../ink/ink779.xml"/><Relationship Id="rId16" Type="http://schemas.openxmlformats.org/officeDocument/2006/relationships/customXml" Target="../ink/ink707.xml"/><Relationship Id="rId159" Type="http://schemas.openxmlformats.org/officeDocument/2006/relationships/image" Target="../media/image753.png"/><Relationship Id="rId158" Type="http://schemas.openxmlformats.org/officeDocument/2006/relationships/customXml" Target="../ink/ink778.xml"/><Relationship Id="rId157" Type="http://schemas.openxmlformats.org/officeDocument/2006/relationships/image" Target="../media/image752.png"/><Relationship Id="rId156" Type="http://schemas.openxmlformats.org/officeDocument/2006/relationships/customXml" Target="../ink/ink777.xml"/><Relationship Id="rId155" Type="http://schemas.openxmlformats.org/officeDocument/2006/relationships/image" Target="../media/image751.png"/><Relationship Id="rId154" Type="http://schemas.openxmlformats.org/officeDocument/2006/relationships/customXml" Target="../ink/ink776.xml"/><Relationship Id="rId153" Type="http://schemas.openxmlformats.org/officeDocument/2006/relationships/image" Target="../media/image750.png"/><Relationship Id="rId152" Type="http://schemas.openxmlformats.org/officeDocument/2006/relationships/customXml" Target="../ink/ink775.xml"/><Relationship Id="rId151" Type="http://schemas.openxmlformats.org/officeDocument/2006/relationships/image" Target="../media/image749.png"/><Relationship Id="rId150" Type="http://schemas.openxmlformats.org/officeDocument/2006/relationships/customXml" Target="../ink/ink774.xml"/><Relationship Id="rId15" Type="http://schemas.openxmlformats.org/officeDocument/2006/relationships/image" Target="../media/image682.png"/><Relationship Id="rId149" Type="http://schemas.openxmlformats.org/officeDocument/2006/relationships/image" Target="../media/image748.png"/><Relationship Id="rId148" Type="http://schemas.openxmlformats.org/officeDocument/2006/relationships/customXml" Target="../ink/ink773.xml"/><Relationship Id="rId147" Type="http://schemas.openxmlformats.org/officeDocument/2006/relationships/image" Target="../media/image747.png"/><Relationship Id="rId146" Type="http://schemas.openxmlformats.org/officeDocument/2006/relationships/customXml" Target="../ink/ink772.xml"/><Relationship Id="rId145" Type="http://schemas.openxmlformats.org/officeDocument/2006/relationships/image" Target="../media/image746.png"/><Relationship Id="rId144" Type="http://schemas.openxmlformats.org/officeDocument/2006/relationships/customXml" Target="../ink/ink771.xml"/><Relationship Id="rId143" Type="http://schemas.openxmlformats.org/officeDocument/2006/relationships/image" Target="../media/image745.png"/><Relationship Id="rId142" Type="http://schemas.openxmlformats.org/officeDocument/2006/relationships/customXml" Target="../ink/ink770.xml"/><Relationship Id="rId141" Type="http://schemas.openxmlformats.org/officeDocument/2006/relationships/image" Target="../media/image744.png"/><Relationship Id="rId140" Type="http://schemas.openxmlformats.org/officeDocument/2006/relationships/customXml" Target="../ink/ink769.xml"/><Relationship Id="rId14" Type="http://schemas.openxmlformats.org/officeDocument/2006/relationships/customXml" Target="../ink/ink706.xml"/><Relationship Id="rId139" Type="http://schemas.openxmlformats.org/officeDocument/2006/relationships/image" Target="../media/image743.png"/><Relationship Id="rId138" Type="http://schemas.openxmlformats.org/officeDocument/2006/relationships/customXml" Target="../ink/ink768.xml"/><Relationship Id="rId137" Type="http://schemas.openxmlformats.org/officeDocument/2006/relationships/image" Target="../media/image742.png"/><Relationship Id="rId136" Type="http://schemas.openxmlformats.org/officeDocument/2006/relationships/customXml" Target="../ink/ink767.xml"/><Relationship Id="rId135" Type="http://schemas.openxmlformats.org/officeDocument/2006/relationships/image" Target="../media/image18.png"/><Relationship Id="rId134" Type="http://schemas.openxmlformats.org/officeDocument/2006/relationships/customXml" Target="../ink/ink766.xml"/><Relationship Id="rId133" Type="http://schemas.openxmlformats.org/officeDocument/2006/relationships/image" Target="../media/image741.png"/><Relationship Id="rId132" Type="http://schemas.openxmlformats.org/officeDocument/2006/relationships/customXml" Target="../ink/ink765.xml"/><Relationship Id="rId131" Type="http://schemas.openxmlformats.org/officeDocument/2006/relationships/image" Target="../media/image740.png"/><Relationship Id="rId130" Type="http://schemas.openxmlformats.org/officeDocument/2006/relationships/customXml" Target="../ink/ink764.xml"/><Relationship Id="rId13" Type="http://schemas.openxmlformats.org/officeDocument/2006/relationships/image" Target="../media/image681.png"/><Relationship Id="rId129" Type="http://schemas.openxmlformats.org/officeDocument/2006/relationships/image" Target="../media/image739.png"/><Relationship Id="rId128" Type="http://schemas.openxmlformats.org/officeDocument/2006/relationships/customXml" Target="../ink/ink763.xml"/><Relationship Id="rId127" Type="http://schemas.openxmlformats.org/officeDocument/2006/relationships/image" Target="../media/image738.png"/><Relationship Id="rId126" Type="http://schemas.openxmlformats.org/officeDocument/2006/relationships/customXml" Target="../ink/ink762.xml"/><Relationship Id="rId125" Type="http://schemas.openxmlformats.org/officeDocument/2006/relationships/image" Target="../media/image737.png"/><Relationship Id="rId124" Type="http://schemas.openxmlformats.org/officeDocument/2006/relationships/customXml" Target="../ink/ink761.xml"/><Relationship Id="rId123" Type="http://schemas.openxmlformats.org/officeDocument/2006/relationships/image" Target="../media/image736.png"/><Relationship Id="rId122" Type="http://schemas.openxmlformats.org/officeDocument/2006/relationships/customXml" Target="../ink/ink760.xml"/><Relationship Id="rId121" Type="http://schemas.openxmlformats.org/officeDocument/2006/relationships/image" Target="../media/image735.png"/><Relationship Id="rId120" Type="http://schemas.openxmlformats.org/officeDocument/2006/relationships/customXml" Target="../ink/ink759.xml"/><Relationship Id="rId12" Type="http://schemas.openxmlformats.org/officeDocument/2006/relationships/customXml" Target="../ink/ink705.xml"/><Relationship Id="rId119" Type="http://schemas.openxmlformats.org/officeDocument/2006/relationships/image" Target="../media/image734.png"/><Relationship Id="rId118" Type="http://schemas.openxmlformats.org/officeDocument/2006/relationships/customXml" Target="../ink/ink758.xml"/><Relationship Id="rId117" Type="http://schemas.openxmlformats.org/officeDocument/2006/relationships/image" Target="../media/image733.png"/><Relationship Id="rId116" Type="http://schemas.openxmlformats.org/officeDocument/2006/relationships/customXml" Target="../ink/ink757.xml"/><Relationship Id="rId115" Type="http://schemas.openxmlformats.org/officeDocument/2006/relationships/image" Target="../media/image732.png"/><Relationship Id="rId114" Type="http://schemas.openxmlformats.org/officeDocument/2006/relationships/customXml" Target="../ink/ink756.xml"/><Relationship Id="rId113" Type="http://schemas.openxmlformats.org/officeDocument/2006/relationships/image" Target="../media/image731.png"/><Relationship Id="rId112" Type="http://schemas.openxmlformats.org/officeDocument/2006/relationships/customXml" Target="../ink/ink755.xml"/><Relationship Id="rId111" Type="http://schemas.openxmlformats.org/officeDocument/2006/relationships/image" Target="../media/image730.png"/><Relationship Id="rId110" Type="http://schemas.openxmlformats.org/officeDocument/2006/relationships/customXml" Target="../ink/ink754.xml"/><Relationship Id="rId11" Type="http://schemas.openxmlformats.org/officeDocument/2006/relationships/image" Target="../media/image680.png"/><Relationship Id="rId109" Type="http://schemas.openxmlformats.org/officeDocument/2006/relationships/image" Target="../media/image729.png"/><Relationship Id="rId108" Type="http://schemas.openxmlformats.org/officeDocument/2006/relationships/customXml" Target="../ink/ink753.xml"/><Relationship Id="rId107" Type="http://schemas.openxmlformats.org/officeDocument/2006/relationships/image" Target="../media/image728.png"/><Relationship Id="rId106" Type="http://schemas.openxmlformats.org/officeDocument/2006/relationships/customXml" Target="../ink/ink752.xml"/><Relationship Id="rId105" Type="http://schemas.openxmlformats.org/officeDocument/2006/relationships/image" Target="../media/image727.png"/><Relationship Id="rId104" Type="http://schemas.openxmlformats.org/officeDocument/2006/relationships/customXml" Target="../ink/ink751.xml"/><Relationship Id="rId103" Type="http://schemas.openxmlformats.org/officeDocument/2006/relationships/image" Target="../media/image726.png"/><Relationship Id="rId102" Type="http://schemas.openxmlformats.org/officeDocument/2006/relationships/customXml" Target="../ink/ink750.xml"/><Relationship Id="rId101" Type="http://schemas.openxmlformats.org/officeDocument/2006/relationships/image" Target="../media/image725.png"/><Relationship Id="rId100" Type="http://schemas.openxmlformats.org/officeDocument/2006/relationships/customXml" Target="../ink/ink749.xml"/><Relationship Id="rId10" Type="http://schemas.openxmlformats.org/officeDocument/2006/relationships/customXml" Target="../ink/ink704.xml"/><Relationship Id="rId1" Type="http://schemas.openxmlformats.org/officeDocument/2006/relationships/image" Target="../media/image675.wmf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825.png"/><Relationship Id="rId98" Type="http://schemas.openxmlformats.org/officeDocument/2006/relationships/customXml" Target="../ink/ink855.xml"/><Relationship Id="rId97" Type="http://schemas.openxmlformats.org/officeDocument/2006/relationships/image" Target="../media/image824.png"/><Relationship Id="rId96" Type="http://schemas.openxmlformats.org/officeDocument/2006/relationships/customXml" Target="../ink/ink854.xml"/><Relationship Id="rId95" Type="http://schemas.openxmlformats.org/officeDocument/2006/relationships/customXml" Target="../ink/ink853.xml"/><Relationship Id="rId94" Type="http://schemas.openxmlformats.org/officeDocument/2006/relationships/image" Target="../media/image823.png"/><Relationship Id="rId93" Type="http://schemas.openxmlformats.org/officeDocument/2006/relationships/customXml" Target="../ink/ink852.xml"/><Relationship Id="rId92" Type="http://schemas.openxmlformats.org/officeDocument/2006/relationships/image" Target="../media/image822.png"/><Relationship Id="rId91" Type="http://schemas.openxmlformats.org/officeDocument/2006/relationships/customXml" Target="../ink/ink851.xml"/><Relationship Id="rId90" Type="http://schemas.openxmlformats.org/officeDocument/2006/relationships/image" Target="../media/image821.png"/><Relationship Id="rId9" Type="http://schemas.openxmlformats.org/officeDocument/2006/relationships/image" Target="../media/image783.png"/><Relationship Id="rId89" Type="http://schemas.openxmlformats.org/officeDocument/2006/relationships/customXml" Target="../ink/ink850.xml"/><Relationship Id="rId88" Type="http://schemas.openxmlformats.org/officeDocument/2006/relationships/image" Target="../media/image820.png"/><Relationship Id="rId87" Type="http://schemas.openxmlformats.org/officeDocument/2006/relationships/customXml" Target="../ink/ink849.xml"/><Relationship Id="rId86" Type="http://schemas.openxmlformats.org/officeDocument/2006/relationships/image" Target="../media/image819.png"/><Relationship Id="rId85" Type="http://schemas.openxmlformats.org/officeDocument/2006/relationships/customXml" Target="../ink/ink848.xml"/><Relationship Id="rId84" Type="http://schemas.openxmlformats.org/officeDocument/2006/relationships/image" Target="../media/image818.png"/><Relationship Id="rId83" Type="http://schemas.openxmlformats.org/officeDocument/2006/relationships/customXml" Target="../ink/ink847.xml"/><Relationship Id="rId82" Type="http://schemas.openxmlformats.org/officeDocument/2006/relationships/image" Target="../media/image817.png"/><Relationship Id="rId81" Type="http://schemas.openxmlformats.org/officeDocument/2006/relationships/customXml" Target="../ink/ink846.xml"/><Relationship Id="rId80" Type="http://schemas.openxmlformats.org/officeDocument/2006/relationships/image" Target="../media/image816.png"/><Relationship Id="rId8" Type="http://schemas.openxmlformats.org/officeDocument/2006/relationships/customXml" Target="../ink/ink808.xml"/><Relationship Id="rId79" Type="http://schemas.openxmlformats.org/officeDocument/2006/relationships/customXml" Target="../ink/ink845.xml"/><Relationship Id="rId78" Type="http://schemas.openxmlformats.org/officeDocument/2006/relationships/image" Target="../media/image815.png"/><Relationship Id="rId77" Type="http://schemas.openxmlformats.org/officeDocument/2006/relationships/customXml" Target="../ink/ink844.xml"/><Relationship Id="rId76" Type="http://schemas.openxmlformats.org/officeDocument/2006/relationships/image" Target="../media/image814.png"/><Relationship Id="rId75" Type="http://schemas.openxmlformats.org/officeDocument/2006/relationships/customXml" Target="../ink/ink843.xml"/><Relationship Id="rId74" Type="http://schemas.openxmlformats.org/officeDocument/2006/relationships/image" Target="../media/image813.png"/><Relationship Id="rId73" Type="http://schemas.openxmlformats.org/officeDocument/2006/relationships/customXml" Target="../ink/ink842.xml"/><Relationship Id="rId72" Type="http://schemas.openxmlformats.org/officeDocument/2006/relationships/customXml" Target="../ink/ink841.xml"/><Relationship Id="rId71" Type="http://schemas.openxmlformats.org/officeDocument/2006/relationships/customXml" Target="../ink/ink840.xml"/><Relationship Id="rId70" Type="http://schemas.openxmlformats.org/officeDocument/2006/relationships/image" Target="../media/image812.png"/><Relationship Id="rId7" Type="http://schemas.openxmlformats.org/officeDocument/2006/relationships/image" Target="../media/image782.png"/><Relationship Id="rId69" Type="http://schemas.openxmlformats.org/officeDocument/2006/relationships/customXml" Target="../ink/ink839.xml"/><Relationship Id="rId68" Type="http://schemas.openxmlformats.org/officeDocument/2006/relationships/image" Target="../media/image811.png"/><Relationship Id="rId67" Type="http://schemas.openxmlformats.org/officeDocument/2006/relationships/customXml" Target="../ink/ink838.xml"/><Relationship Id="rId66" Type="http://schemas.openxmlformats.org/officeDocument/2006/relationships/image" Target="../media/image810.png"/><Relationship Id="rId65" Type="http://schemas.openxmlformats.org/officeDocument/2006/relationships/customXml" Target="../ink/ink837.xml"/><Relationship Id="rId64" Type="http://schemas.openxmlformats.org/officeDocument/2006/relationships/image" Target="../media/image809.png"/><Relationship Id="rId63" Type="http://schemas.openxmlformats.org/officeDocument/2006/relationships/customXml" Target="../ink/ink836.xml"/><Relationship Id="rId62" Type="http://schemas.openxmlformats.org/officeDocument/2006/relationships/image" Target="../media/image808.png"/><Relationship Id="rId61" Type="http://schemas.openxmlformats.org/officeDocument/2006/relationships/customXml" Target="../ink/ink835.xml"/><Relationship Id="rId60" Type="http://schemas.openxmlformats.org/officeDocument/2006/relationships/image" Target="../media/image807.png"/><Relationship Id="rId6" Type="http://schemas.openxmlformats.org/officeDocument/2006/relationships/customXml" Target="../ink/ink807.xml"/><Relationship Id="rId59" Type="http://schemas.openxmlformats.org/officeDocument/2006/relationships/customXml" Target="../ink/ink834.xml"/><Relationship Id="rId58" Type="http://schemas.openxmlformats.org/officeDocument/2006/relationships/customXml" Target="../ink/ink833.xml"/><Relationship Id="rId57" Type="http://schemas.openxmlformats.org/officeDocument/2006/relationships/image" Target="../media/image806.png"/><Relationship Id="rId56" Type="http://schemas.openxmlformats.org/officeDocument/2006/relationships/customXml" Target="../ink/ink832.xml"/><Relationship Id="rId55" Type="http://schemas.openxmlformats.org/officeDocument/2006/relationships/image" Target="../media/image805.png"/><Relationship Id="rId54" Type="http://schemas.openxmlformats.org/officeDocument/2006/relationships/customXml" Target="../ink/ink831.xml"/><Relationship Id="rId53" Type="http://schemas.openxmlformats.org/officeDocument/2006/relationships/image" Target="../media/image804.png"/><Relationship Id="rId52" Type="http://schemas.openxmlformats.org/officeDocument/2006/relationships/customXml" Target="../ink/ink830.xml"/><Relationship Id="rId51" Type="http://schemas.openxmlformats.org/officeDocument/2006/relationships/image" Target="../media/image803.png"/><Relationship Id="rId50" Type="http://schemas.openxmlformats.org/officeDocument/2006/relationships/customXml" Target="../ink/ink829.xml"/><Relationship Id="rId5" Type="http://schemas.openxmlformats.org/officeDocument/2006/relationships/image" Target="../media/image781.png"/><Relationship Id="rId49" Type="http://schemas.openxmlformats.org/officeDocument/2006/relationships/image" Target="../media/image802.png"/><Relationship Id="rId48" Type="http://schemas.openxmlformats.org/officeDocument/2006/relationships/customXml" Target="../ink/ink828.xml"/><Relationship Id="rId47" Type="http://schemas.openxmlformats.org/officeDocument/2006/relationships/image" Target="../media/image801.png"/><Relationship Id="rId46" Type="http://schemas.openxmlformats.org/officeDocument/2006/relationships/customXml" Target="../ink/ink827.xml"/><Relationship Id="rId453" Type="http://schemas.openxmlformats.org/officeDocument/2006/relationships/slideLayout" Target="../slideLayouts/slideLayout2.xml"/><Relationship Id="rId452" Type="http://schemas.openxmlformats.org/officeDocument/2006/relationships/tags" Target="../tags/tag81.xml"/><Relationship Id="rId451" Type="http://schemas.openxmlformats.org/officeDocument/2006/relationships/image" Target="../media/image997.png"/><Relationship Id="rId450" Type="http://schemas.openxmlformats.org/officeDocument/2006/relationships/customXml" Target="../ink/ink1035.xml"/><Relationship Id="rId45" Type="http://schemas.openxmlformats.org/officeDocument/2006/relationships/image" Target="../media/image800.png"/><Relationship Id="rId449" Type="http://schemas.openxmlformats.org/officeDocument/2006/relationships/image" Target="../media/image996.png"/><Relationship Id="rId448" Type="http://schemas.openxmlformats.org/officeDocument/2006/relationships/customXml" Target="../ink/ink1034.xml"/><Relationship Id="rId447" Type="http://schemas.openxmlformats.org/officeDocument/2006/relationships/image" Target="../media/image995.png"/><Relationship Id="rId446" Type="http://schemas.openxmlformats.org/officeDocument/2006/relationships/customXml" Target="../ink/ink1033.xml"/><Relationship Id="rId445" Type="http://schemas.openxmlformats.org/officeDocument/2006/relationships/image" Target="../media/image994.png"/><Relationship Id="rId444" Type="http://schemas.openxmlformats.org/officeDocument/2006/relationships/customXml" Target="../ink/ink1032.xml"/><Relationship Id="rId443" Type="http://schemas.openxmlformats.org/officeDocument/2006/relationships/image" Target="../media/image993.png"/><Relationship Id="rId442" Type="http://schemas.openxmlformats.org/officeDocument/2006/relationships/customXml" Target="../ink/ink1031.xml"/><Relationship Id="rId441" Type="http://schemas.openxmlformats.org/officeDocument/2006/relationships/image" Target="../media/image992.png"/><Relationship Id="rId440" Type="http://schemas.openxmlformats.org/officeDocument/2006/relationships/customXml" Target="../ink/ink1030.xml"/><Relationship Id="rId44" Type="http://schemas.openxmlformats.org/officeDocument/2006/relationships/customXml" Target="../ink/ink826.xml"/><Relationship Id="rId439" Type="http://schemas.openxmlformats.org/officeDocument/2006/relationships/image" Target="../media/image991.png"/><Relationship Id="rId438" Type="http://schemas.openxmlformats.org/officeDocument/2006/relationships/customXml" Target="../ink/ink1029.xml"/><Relationship Id="rId437" Type="http://schemas.openxmlformats.org/officeDocument/2006/relationships/image" Target="../media/image990.png"/><Relationship Id="rId436" Type="http://schemas.openxmlformats.org/officeDocument/2006/relationships/customXml" Target="../ink/ink1028.xml"/><Relationship Id="rId435" Type="http://schemas.openxmlformats.org/officeDocument/2006/relationships/image" Target="../media/image989.png"/><Relationship Id="rId434" Type="http://schemas.openxmlformats.org/officeDocument/2006/relationships/customXml" Target="../ink/ink1027.xml"/><Relationship Id="rId433" Type="http://schemas.openxmlformats.org/officeDocument/2006/relationships/image" Target="../media/image988.png"/><Relationship Id="rId432" Type="http://schemas.openxmlformats.org/officeDocument/2006/relationships/customXml" Target="../ink/ink1026.xml"/><Relationship Id="rId431" Type="http://schemas.openxmlformats.org/officeDocument/2006/relationships/image" Target="../media/image987.png"/><Relationship Id="rId430" Type="http://schemas.openxmlformats.org/officeDocument/2006/relationships/customXml" Target="../ink/ink1025.xml"/><Relationship Id="rId43" Type="http://schemas.openxmlformats.org/officeDocument/2006/relationships/image" Target="../media/image799.png"/><Relationship Id="rId429" Type="http://schemas.openxmlformats.org/officeDocument/2006/relationships/image" Target="../media/image986.png"/><Relationship Id="rId428" Type="http://schemas.openxmlformats.org/officeDocument/2006/relationships/customXml" Target="../ink/ink1024.xml"/><Relationship Id="rId427" Type="http://schemas.openxmlformats.org/officeDocument/2006/relationships/image" Target="../media/image985.png"/><Relationship Id="rId426" Type="http://schemas.openxmlformats.org/officeDocument/2006/relationships/customXml" Target="../ink/ink1023.xml"/><Relationship Id="rId425" Type="http://schemas.openxmlformats.org/officeDocument/2006/relationships/image" Target="../media/image984.png"/><Relationship Id="rId424" Type="http://schemas.openxmlformats.org/officeDocument/2006/relationships/customXml" Target="../ink/ink1022.xml"/><Relationship Id="rId423" Type="http://schemas.openxmlformats.org/officeDocument/2006/relationships/image" Target="../media/image983.png"/><Relationship Id="rId422" Type="http://schemas.openxmlformats.org/officeDocument/2006/relationships/customXml" Target="../ink/ink1021.xml"/><Relationship Id="rId421" Type="http://schemas.openxmlformats.org/officeDocument/2006/relationships/image" Target="../media/image982.png"/><Relationship Id="rId420" Type="http://schemas.openxmlformats.org/officeDocument/2006/relationships/customXml" Target="../ink/ink1020.xml"/><Relationship Id="rId42" Type="http://schemas.openxmlformats.org/officeDocument/2006/relationships/customXml" Target="../ink/ink825.xml"/><Relationship Id="rId419" Type="http://schemas.openxmlformats.org/officeDocument/2006/relationships/image" Target="../media/image981.png"/><Relationship Id="rId418" Type="http://schemas.openxmlformats.org/officeDocument/2006/relationships/customXml" Target="../ink/ink1019.xml"/><Relationship Id="rId417" Type="http://schemas.openxmlformats.org/officeDocument/2006/relationships/image" Target="../media/image980.png"/><Relationship Id="rId416" Type="http://schemas.openxmlformats.org/officeDocument/2006/relationships/customXml" Target="../ink/ink1018.xml"/><Relationship Id="rId415" Type="http://schemas.openxmlformats.org/officeDocument/2006/relationships/image" Target="../media/image979.png"/><Relationship Id="rId414" Type="http://schemas.openxmlformats.org/officeDocument/2006/relationships/customXml" Target="../ink/ink1017.xml"/><Relationship Id="rId413" Type="http://schemas.openxmlformats.org/officeDocument/2006/relationships/image" Target="../media/image978.png"/><Relationship Id="rId412" Type="http://schemas.openxmlformats.org/officeDocument/2006/relationships/customXml" Target="../ink/ink1016.xml"/><Relationship Id="rId411" Type="http://schemas.openxmlformats.org/officeDocument/2006/relationships/image" Target="../media/image977.png"/><Relationship Id="rId410" Type="http://schemas.openxmlformats.org/officeDocument/2006/relationships/customXml" Target="../ink/ink1015.xml"/><Relationship Id="rId41" Type="http://schemas.openxmlformats.org/officeDocument/2006/relationships/image" Target="../media/image798.png"/><Relationship Id="rId409" Type="http://schemas.openxmlformats.org/officeDocument/2006/relationships/image" Target="../media/image976.png"/><Relationship Id="rId408" Type="http://schemas.openxmlformats.org/officeDocument/2006/relationships/customXml" Target="../ink/ink1014.xml"/><Relationship Id="rId407" Type="http://schemas.openxmlformats.org/officeDocument/2006/relationships/image" Target="../media/image975.png"/><Relationship Id="rId406" Type="http://schemas.openxmlformats.org/officeDocument/2006/relationships/customXml" Target="../ink/ink1013.xml"/><Relationship Id="rId405" Type="http://schemas.openxmlformats.org/officeDocument/2006/relationships/image" Target="../media/image974.png"/><Relationship Id="rId404" Type="http://schemas.openxmlformats.org/officeDocument/2006/relationships/customXml" Target="../ink/ink1012.xml"/><Relationship Id="rId403" Type="http://schemas.openxmlformats.org/officeDocument/2006/relationships/image" Target="../media/image973.png"/><Relationship Id="rId402" Type="http://schemas.openxmlformats.org/officeDocument/2006/relationships/customXml" Target="../ink/ink1011.xml"/><Relationship Id="rId401" Type="http://schemas.openxmlformats.org/officeDocument/2006/relationships/image" Target="../media/image972.png"/><Relationship Id="rId400" Type="http://schemas.openxmlformats.org/officeDocument/2006/relationships/customXml" Target="../ink/ink1010.xml"/><Relationship Id="rId40" Type="http://schemas.openxmlformats.org/officeDocument/2006/relationships/customXml" Target="../ink/ink824.xml"/><Relationship Id="rId4" Type="http://schemas.openxmlformats.org/officeDocument/2006/relationships/customXml" Target="../ink/ink806.xml"/><Relationship Id="rId399" Type="http://schemas.openxmlformats.org/officeDocument/2006/relationships/image" Target="../media/image971.png"/><Relationship Id="rId398" Type="http://schemas.openxmlformats.org/officeDocument/2006/relationships/customXml" Target="../ink/ink1009.xml"/><Relationship Id="rId397" Type="http://schemas.openxmlformats.org/officeDocument/2006/relationships/image" Target="../media/image970.png"/><Relationship Id="rId396" Type="http://schemas.openxmlformats.org/officeDocument/2006/relationships/customXml" Target="../ink/ink1008.xml"/><Relationship Id="rId395" Type="http://schemas.openxmlformats.org/officeDocument/2006/relationships/image" Target="../media/image969.png"/><Relationship Id="rId394" Type="http://schemas.openxmlformats.org/officeDocument/2006/relationships/customXml" Target="../ink/ink1007.xml"/><Relationship Id="rId393" Type="http://schemas.openxmlformats.org/officeDocument/2006/relationships/image" Target="../media/image968.png"/><Relationship Id="rId392" Type="http://schemas.openxmlformats.org/officeDocument/2006/relationships/customXml" Target="../ink/ink1006.xml"/><Relationship Id="rId391" Type="http://schemas.openxmlformats.org/officeDocument/2006/relationships/image" Target="../media/image967.png"/><Relationship Id="rId390" Type="http://schemas.openxmlformats.org/officeDocument/2006/relationships/customXml" Target="../ink/ink1005.xml"/><Relationship Id="rId39" Type="http://schemas.openxmlformats.org/officeDocument/2006/relationships/image" Target="../media/image797.png"/><Relationship Id="rId389" Type="http://schemas.openxmlformats.org/officeDocument/2006/relationships/image" Target="../media/image966.png"/><Relationship Id="rId388" Type="http://schemas.openxmlformats.org/officeDocument/2006/relationships/customXml" Target="../ink/ink1004.xml"/><Relationship Id="rId387" Type="http://schemas.openxmlformats.org/officeDocument/2006/relationships/image" Target="../media/image965.png"/><Relationship Id="rId386" Type="http://schemas.openxmlformats.org/officeDocument/2006/relationships/customXml" Target="../ink/ink1003.xml"/><Relationship Id="rId385" Type="http://schemas.openxmlformats.org/officeDocument/2006/relationships/customXml" Target="../ink/ink1002.xml"/><Relationship Id="rId384" Type="http://schemas.openxmlformats.org/officeDocument/2006/relationships/image" Target="../media/image964.png"/><Relationship Id="rId383" Type="http://schemas.openxmlformats.org/officeDocument/2006/relationships/customXml" Target="../ink/ink1001.xml"/><Relationship Id="rId382" Type="http://schemas.openxmlformats.org/officeDocument/2006/relationships/customXml" Target="../ink/ink1000.xml"/><Relationship Id="rId381" Type="http://schemas.openxmlformats.org/officeDocument/2006/relationships/image" Target="../media/image963.png"/><Relationship Id="rId380" Type="http://schemas.openxmlformats.org/officeDocument/2006/relationships/customXml" Target="../ink/ink999.xml"/><Relationship Id="rId38" Type="http://schemas.openxmlformats.org/officeDocument/2006/relationships/customXml" Target="../ink/ink823.xml"/><Relationship Id="rId379" Type="http://schemas.openxmlformats.org/officeDocument/2006/relationships/image" Target="../media/image962.png"/><Relationship Id="rId378" Type="http://schemas.openxmlformats.org/officeDocument/2006/relationships/customXml" Target="../ink/ink998.xml"/><Relationship Id="rId377" Type="http://schemas.openxmlformats.org/officeDocument/2006/relationships/image" Target="../media/image961.png"/><Relationship Id="rId376" Type="http://schemas.openxmlformats.org/officeDocument/2006/relationships/customXml" Target="../ink/ink997.xml"/><Relationship Id="rId375" Type="http://schemas.openxmlformats.org/officeDocument/2006/relationships/image" Target="../media/image960.png"/><Relationship Id="rId374" Type="http://schemas.openxmlformats.org/officeDocument/2006/relationships/customXml" Target="../ink/ink996.xml"/><Relationship Id="rId373" Type="http://schemas.openxmlformats.org/officeDocument/2006/relationships/image" Target="../media/image959.png"/><Relationship Id="rId372" Type="http://schemas.openxmlformats.org/officeDocument/2006/relationships/customXml" Target="../ink/ink995.xml"/><Relationship Id="rId371" Type="http://schemas.openxmlformats.org/officeDocument/2006/relationships/image" Target="../media/image958.png"/><Relationship Id="rId370" Type="http://schemas.openxmlformats.org/officeDocument/2006/relationships/customXml" Target="../ink/ink994.xml"/><Relationship Id="rId37" Type="http://schemas.openxmlformats.org/officeDocument/2006/relationships/image" Target="../media/image18.png"/><Relationship Id="rId369" Type="http://schemas.openxmlformats.org/officeDocument/2006/relationships/image" Target="../media/image957.png"/><Relationship Id="rId368" Type="http://schemas.openxmlformats.org/officeDocument/2006/relationships/customXml" Target="../ink/ink993.xml"/><Relationship Id="rId367" Type="http://schemas.openxmlformats.org/officeDocument/2006/relationships/image" Target="../media/image956.png"/><Relationship Id="rId366" Type="http://schemas.openxmlformats.org/officeDocument/2006/relationships/customXml" Target="../ink/ink992.xml"/><Relationship Id="rId365" Type="http://schemas.openxmlformats.org/officeDocument/2006/relationships/image" Target="../media/image955.png"/><Relationship Id="rId364" Type="http://schemas.openxmlformats.org/officeDocument/2006/relationships/customXml" Target="../ink/ink991.xml"/><Relationship Id="rId363" Type="http://schemas.openxmlformats.org/officeDocument/2006/relationships/image" Target="../media/image954.png"/><Relationship Id="rId362" Type="http://schemas.openxmlformats.org/officeDocument/2006/relationships/customXml" Target="../ink/ink990.xml"/><Relationship Id="rId361" Type="http://schemas.openxmlformats.org/officeDocument/2006/relationships/customXml" Target="../ink/ink989.xml"/><Relationship Id="rId360" Type="http://schemas.openxmlformats.org/officeDocument/2006/relationships/image" Target="../media/image953.png"/><Relationship Id="rId36" Type="http://schemas.openxmlformats.org/officeDocument/2006/relationships/customXml" Target="../ink/ink822.xml"/><Relationship Id="rId359" Type="http://schemas.openxmlformats.org/officeDocument/2006/relationships/customXml" Target="../ink/ink988.xml"/><Relationship Id="rId358" Type="http://schemas.openxmlformats.org/officeDocument/2006/relationships/image" Target="../media/image952.png"/><Relationship Id="rId357" Type="http://schemas.openxmlformats.org/officeDocument/2006/relationships/customXml" Target="../ink/ink987.xml"/><Relationship Id="rId356" Type="http://schemas.openxmlformats.org/officeDocument/2006/relationships/image" Target="../media/image951.png"/><Relationship Id="rId355" Type="http://schemas.openxmlformats.org/officeDocument/2006/relationships/customXml" Target="../ink/ink986.xml"/><Relationship Id="rId354" Type="http://schemas.openxmlformats.org/officeDocument/2006/relationships/image" Target="../media/image950.png"/><Relationship Id="rId353" Type="http://schemas.openxmlformats.org/officeDocument/2006/relationships/customXml" Target="../ink/ink985.xml"/><Relationship Id="rId352" Type="http://schemas.openxmlformats.org/officeDocument/2006/relationships/image" Target="../media/image949.png"/><Relationship Id="rId351" Type="http://schemas.openxmlformats.org/officeDocument/2006/relationships/customXml" Target="../ink/ink984.xml"/><Relationship Id="rId350" Type="http://schemas.openxmlformats.org/officeDocument/2006/relationships/image" Target="../media/image948.png"/><Relationship Id="rId35" Type="http://schemas.openxmlformats.org/officeDocument/2006/relationships/image" Target="../media/image796.png"/><Relationship Id="rId349" Type="http://schemas.openxmlformats.org/officeDocument/2006/relationships/customXml" Target="../ink/ink983.xml"/><Relationship Id="rId348" Type="http://schemas.openxmlformats.org/officeDocument/2006/relationships/image" Target="../media/image947.png"/><Relationship Id="rId347" Type="http://schemas.openxmlformats.org/officeDocument/2006/relationships/customXml" Target="../ink/ink982.xml"/><Relationship Id="rId346" Type="http://schemas.openxmlformats.org/officeDocument/2006/relationships/image" Target="../media/image946.png"/><Relationship Id="rId345" Type="http://schemas.openxmlformats.org/officeDocument/2006/relationships/customXml" Target="../ink/ink981.xml"/><Relationship Id="rId344" Type="http://schemas.openxmlformats.org/officeDocument/2006/relationships/image" Target="../media/image945.png"/><Relationship Id="rId343" Type="http://schemas.openxmlformats.org/officeDocument/2006/relationships/customXml" Target="../ink/ink980.xml"/><Relationship Id="rId342" Type="http://schemas.openxmlformats.org/officeDocument/2006/relationships/image" Target="../media/image944.png"/><Relationship Id="rId341" Type="http://schemas.openxmlformats.org/officeDocument/2006/relationships/customXml" Target="../ink/ink979.xml"/><Relationship Id="rId340" Type="http://schemas.openxmlformats.org/officeDocument/2006/relationships/image" Target="../media/image943.png"/><Relationship Id="rId34" Type="http://schemas.openxmlformats.org/officeDocument/2006/relationships/customXml" Target="../ink/ink821.xml"/><Relationship Id="rId339" Type="http://schemas.openxmlformats.org/officeDocument/2006/relationships/customXml" Target="../ink/ink978.xml"/><Relationship Id="rId338" Type="http://schemas.openxmlformats.org/officeDocument/2006/relationships/image" Target="../media/image942.png"/><Relationship Id="rId337" Type="http://schemas.openxmlformats.org/officeDocument/2006/relationships/customXml" Target="../ink/ink977.xml"/><Relationship Id="rId336" Type="http://schemas.openxmlformats.org/officeDocument/2006/relationships/image" Target="../media/image941.png"/><Relationship Id="rId335" Type="http://schemas.openxmlformats.org/officeDocument/2006/relationships/customXml" Target="../ink/ink976.xml"/><Relationship Id="rId334" Type="http://schemas.openxmlformats.org/officeDocument/2006/relationships/image" Target="../media/image940.png"/><Relationship Id="rId333" Type="http://schemas.openxmlformats.org/officeDocument/2006/relationships/customXml" Target="../ink/ink975.xml"/><Relationship Id="rId332" Type="http://schemas.openxmlformats.org/officeDocument/2006/relationships/image" Target="../media/image939.png"/><Relationship Id="rId331" Type="http://schemas.openxmlformats.org/officeDocument/2006/relationships/customXml" Target="../ink/ink974.xml"/><Relationship Id="rId330" Type="http://schemas.openxmlformats.org/officeDocument/2006/relationships/image" Target="../media/image938.png"/><Relationship Id="rId33" Type="http://schemas.openxmlformats.org/officeDocument/2006/relationships/image" Target="../media/image795.png"/><Relationship Id="rId329" Type="http://schemas.openxmlformats.org/officeDocument/2006/relationships/customXml" Target="../ink/ink973.xml"/><Relationship Id="rId328" Type="http://schemas.openxmlformats.org/officeDocument/2006/relationships/image" Target="../media/image937.png"/><Relationship Id="rId327" Type="http://schemas.openxmlformats.org/officeDocument/2006/relationships/customXml" Target="../ink/ink972.xml"/><Relationship Id="rId326" Type="http://schemas.openxmlformats.org/officeDocument/2006/relationships/image" Target="../media/image936.png"/><Relationship Id="rId325" Type="http://schemas.openxmlformats.org/officeDocument/2006/relationships/customXml" Target="../ink/ink971.xml"/><Relationship Id="rId324" Type="http://schemas.openxmlformats.org/officeDocument/2006/relationships/image" Target="../media/image935.png"/><Relationship Id="rId323" Type="http://schemas.openxmlformats.org/officeDocument/2006/relationships/customXml" Target="../ink/ink970.xml"/><Relationship Id="rId322" Type="http://schemas.openxmlformats.org/officeDocument/2006/relationships/image" Target="../media/image934.png"/><Relationship Id="rId321" Type="http://schemas.openxmlformats.org/officeDocument/2006/relationships/customXml" Target="../ink/ink969.xml"/><Relationship Id="rId320" Type="http://schemas.openxmlformats.org/officeDocument/2006/relationships/image" Target="../media/image933.png"/><Relationship Id="rId32" Type="http://schemas.openxmlformats.org/officeDocument/2006/relationships/customXml" Target="../ink/ink820.xml"/><Relationship Id="rId319" Type="http://schemas.openxmlformats.org/officeDocument/2006/relationships/customXml" Target="../ink/ink968.xml"/><Relationship Id="rId318" Type="http://schemas.openxmlformats.org/officeDocument/2006/relationships/image" Target="../media/image932.png"/><Relationship Id="rId317" Type="http://schemas.openxmlformats.org/officeDocument/2006/relationships/customXml" Target="../ink/ink967.xml"/><Relationship Id="rId316" Type="http://schemas.openxmlformats.org/officeDocument/2006/relationships/image" Target="../media/image931.png"/><Relationship Id="rId315" Type="http://schemas.openxmlformats.org/officeDocument/2006/relationships/customXml" Target="../ink/ink966.xml"/><Relationship Id="rId314" Type="http://schemas.openxmlformats.org/officeDocument/2006/relationships/image" Target="../media/image930.png"/><Relationship Id="rId313" Type="http://schemas.openxmlformats.org/officeDocument/2006/relationships/customXml" Target="../ink/ink965.xml"/><Relationship Id="rId312" Type="http://schemas.openxmlformats.org/officeDocument/2006/relationships/image" Target="../media/image929.png"/><Relationship Id="rId311" Type="http://schemas.openxmlformats.org/officeDocument/2006/relationships/customXml" Target="../ink/ink964.xml"/><Relationship Id="rId310" Type="http://schemas.openxmlformats.org/officeDocument/2006/relationships/image" Target="../media/image928.png"/><Relationship Id="rId31" Type="http://schemas.openxmlformats.org/officeDocument/2006/relationships/image" Target="../media/image794.png"/><Relationship Id="rId309" Type="http://schemas.openxmlformats.org/officeDocument/2006/relationships/customXml" Target="../ink/ink963.xml"/><Relationship Id="rId308" Type="http://schemas.openxmlformats.org/officeDocument/2006/relationships/image" Target="../media/image927.png"/><Relationship Id="rId307" Type="http://schemas.openxmlformats.org/officeDocument/2006/relationships/customXml" Target="../ink/ink962.xml"/><Relationship Id="rId306" Type="http://schemas.openxmlformats.org/officeDocument/2006/relationships/image" Target="../media/image926.png"/><Relationship Id="rId305" Type="http://schemas.openxmlformats.org/officeDocument/2006/relationships/customXml" Target="../ink/ink961.xml"/><Relationship Id="rId304" Type="http://schemas.openxmlformats.org/officeDocument/2006/relationships/image" Target="../media/image925.png"/><Relationship Id="rId303" Type="http://schemas.openxmlformats.org/officeDocument/2006/relationships/customXml" Target="../ink/ink960.xml"/><Relationship Id="rId302" Type="http://schemas.openxmlformats.org/officeDocument/2006/relationships/image" Target="../media/image924.png"/><Relationship Id="rId301" Type="http://schemas.openxmlformats.org/officeDocument/2006/relationships/customXml" Target="../ink/ink959.xml"/><Relationship Id="rId300" Type="http://schemas.openxmlformats.org/officeDocument/2006/relationships/image" Target="../media/image923.png"/><Relationship Id="rId30" Type="http://schemas.openxmlformats.org/officeDocument/2006/relationships/customXml" Target="../ink/ink819.xml"/><Relationship Id="rId3" Type="http://schemas.openxmlformats.org/officeDocument/2006/relationships/image" Target="../media/image780.png"/><Relationship Id="rId299" Type="http://schemas.openxmlformats.org/officeDocument/2006/relationships/customXml" Target="../ink/ink958.xml"/><Relationship Id="rId298" Type="http://schemas.openxmlformats.org/officeDocument/2006/relationships/image" Target="../media/image922.png"/><Relationship Id="rId297" Type="http://schemas.openxmlformats.org/officeDocument/2006/relationships/customXml" Target="../ink/ink957.xml"/><Relationship Id="rId296" Type="http://schemas.openxmlformats.org/officeDocument/2006/relationships/image" Target="../media/image921.png"/><Relationship Id="rId295" Type="http://schemas.openxmlformats.org/officeDocument/2006/relationships/customXml" Target="../ink/ink956.xml"/><Relationship Id="rId294" Type="http://schemas.openxmlformats.org/officeDocument/2006/relationships/image" Target="../media/image920.png"/><Relationship Id="rId293" Type="http://schemas.openxmlformats.org/officeDocument/2006/relationships/customXml" Target="../ink/ink955.xml"/><Relationship Id="rId292" Type="http://schemas.openxmlformats.org/officeDocument/2006/relationships/customXml" Target="../ink/ink954.xml"/><Relationship Id="rId291" Type="http://schemas.openxmlformats.org/officeDocument/2006/relationships/image" Target="../media/image919.png"/><Relationship Id="rId290" Type="http://schemas.openxmlformats.org/officeDocument/2006/relationships/customXml" Target="../ink/ink953.xml"/><Relationship Id="rId29" Type="http://schemas.openxmlformats.org/officeDocument/2006/relationships/image" Target="../media/image793.png"/><Relationship Id="rId289" Type="http://schemas.openxmlformats.org/officeDocument/2006/relationships/image" Target="../media/image918.png"/><Relationship Id="rId288" Type="http://schemas.openxmlformats.org/officeDocument/2006/relationships/customXml" Target="../ink/ink952.xml"/><Relationship Id="rId287" Type="http://schemas.openxmlformats.org/officeDocument/2006/relationships/image" Target="../media/image917.png"/><Relationship Id="rId286" Type="http://schemas.openxmlformats.org/officeDocument/2006/relationships/customXml" Target="../ink/ink951.xml"/><Relationship Id="rId285" Type="http://schemas.openxmlformats.org/officeDocument/2006/relationships/image" Target="../media/image916.png"/><Relationship Id="rId284" Type="http://schemas.openxmlformats.org/officeDocument/2006/relationships/customXml" Target="../ink/ink950.xml"/><Relationship Id="rId283" Type="http://schemas.openxmlformats.org/officeDocument/2006/relationships/image" Target="../media/image915.png"/><Relationship Id="rId282" Type="http://schemas.openxmlformats.org/officeDocument/2006/relationships/customXml" Target="../ink/ink949.xml"/><Relationship Id="rId281" Type="http://schemas.openxmlformats.org/officeDocument/2006/relationships/image" Target="../media/image914.png"/><Relationship Id="rId280" Type="http://schemas.openxmlformats.org/officeDocument/2006/relationships/customXml" Target="../ink/ink948.xml"/><Relationship Id="rId28" Type="http://schemas.openxmlformats.org/officeDocument/2006/relationships/customXml" Target="../ink/ink818.xml"/><Relationship Id="rId279" Type="http://schemas.openxmlformats.org/officeDocument/2006/relationships/image" Target="../media/image913.png"/><Relationship Id="rId278" Type="http://schemas.openxmlformats.org/officeDocument/2006/relationships/customXml" Target="../ink/ink947.xml"/><Relationship Id="rId277" Type="http://schemas.openxmlformats.org/officeDocument/2006/relationships/image" Target="../media/image912.png"/><Relationship Id="rId276" Type="http://schemas.openxmlformats.org/officeDocument/2006/relationships/customXml" Target="../ink/ink946.xml"/><Relationship Id="rId275" Type="http://schemas.openxmlformats.org/officeDocument/2006/relationships/image" Target="../media/image911.png"/><Relationship Id="rId274" Type="http://schemas.openxmlformats.org/officeDocument/2006/relationships/customXml" Target="../ink/ink945.xml"/><Relationship Id="rId273" Type="http://schemas.openxmlformats.org/officeDocument/2006/relationships/image" Target="../media/image910.png"/><Relationship Id="rId272" Type="http://schemas.openxmlformats.org/officeDocument/2006/relationships/customXml" Target="../ink/ink944.xml"/><Relationship Id="rId271" Type="http://schemas.openxmlformats.org/officeDocument/2006/relationships/image" Target="../media/image909.png"/><Relationship Id="rId270" Type="http://schemas.openxmlformats.org/officeDocument/2006/relationships/customXml" Target="../ink/ink943.xml"/><Relationship Id="rId27" Type="http://schemas.openxmlformats.org/officeDocument/2006/relationships/image" Target="../media/image792.png"/><Relationship Id="rId269" Type="http://schemas.openxmlformats.org/officeDocument/2006/relationships/image" Target="../media/image908.png"/><Relationship Id="rId268" Type="http://schemas.openxmlformats.org/officeDocument/2006/relationships/customXml" Target="../ink/ink942.xml"/><Relationship Id="rId267" Type="http://schemas.openxmlformats.org/officeDocument/2006/relationships/image" Target="../media/image907.png"/><Relationship Id="rId266" Type="http://schemas.openxmlformats.org/officeDocument/2006/relationships/customXml" Target="../ink/ink941.xml"/><Relationship Id="rId265" Type="http://schemas.openxmlformats.org/officeDocument/2006/relationships/image" Target="../media/image906.png"/><Relationship Id="rId264" Type="http://schemas.openxmlformats.org/officeDocument/2006/relationships/customXml" Target="../ink/ink940.xml"/><Relationship Id="rId263" Type="http://schemas.openxmlformats.org/officeDocument/2006/relationships/image" Target="../media/image905.png"/><Relationship Id="rId262" Type="http://schemas.openxmlformats.org/officeDocument/2006/relationships/customXml" Target="../ink/ink939.xml"/><Relationship Id="rId261" Type="http://schemas.openxmlformats.org/officeDocument/2006/relationships/image" Target="../media/image904.png"/><Relationship Id="rId260" Type="http://schemas.openxmlformats.org/officeDocument/2006/relationships/customXml" Target="../ink/ink938.xml"/><Relationship Id="rId26" Type="http://schemas.openxmlformats.org/officeDocument/2006/relationships/customXml" Target="../ink/ink817.xml"/><Relationship Id="rId259" Type="http://schemas.openxmlformats.org/officeDocument/2006/relationships/image" Target="../media/image903.png"/><Relationship Id="rId258" Type="http://schemas.openxmlformats.org/officeDocument/2006/relationships/customXml" Target="../ink/ink937.xml"/><Relationship Id="rId257" Type="http://schemas.openxmlformats.org/officeDocument/2006/relationships/image" Target="../media/image902.png"/><Relationship Id="rId256" Type="http://schemas.openxmlformats.org/officeDocument/2006/relationships/customXml" Target="../ink/ink936.xml"/><Relationship Id="rId255" Type="http://schemas.openxmlformats.org/officeDocument/2006/relationships/image" Target="../media/image901.png"/><Relationship Id="rId254" Type="http://schemas.openxmlformats.org/officeDocument/2006/relationships/customXml" Target="../ink/ink935.xml"/><Relationship Id="rId253" Type="http://schemas.openxmlformats.org/officeDocument/2006/relationships/image" Target="../media/image900.png"/><Relationship Id="rId252" Type="http://schemas.openxmlformats.org/officeDocument/2006/relationships/customXml" Target="../ink/ink934.xml"/><Relationship Id="rId251" Type="http://schemas.openxmlformats.org/officeDocument/2006/relationships/image" Target="../media/image899.png"/><Relationship Id="rId250" Type="http://schemas.openxmlformats.org/officeDocument/2006/relationships/customXml" Target="../ink/ink933.xml"/><Relationship Id="rId25" Type="http://schemas.openxmlformats.org/officeDocument/2006/relationships/image" Target="../media/image791.png"/><Relationship Id="rId249" Type="http://schemas.openxmlformats.org/officeDocument/2006/relationships/image" Target="../media/image898.png"/><Relationship Id="rId248" Type="http://schemas.openxmlformats.org/officeDocument/2006/relationships/customXml" Target="../ink/ink932.xml"/><Relationship Id="rId247" Type="http://schemas.openxmlformats.org/officeDocument/2006/relationships/image" Target="../media/image897.png"/><Relationship Id="rId246" Type="http://schemas.openxmlformats.org/officeDocument/2006/relationships/customXml" Target="../ink/ink931.xml"/><Relationship Id="rId245" Type="http://schemas.openxmlformats.org/officeDocument/2006/relationships/image" Target="../media/image896.png"/><Relationship Id="rId244" Type="http://schemas.openxmlformats.org/officeDocument/2006/relationships/customXml" Target="../ink/ink930.xml"/><Relationship Id="rId243" Type="http://schemas.openxmlformats.org/officeDocument/2006/relationships/image" Target="../media/image895.png"/><Relationship Id="rId242" Type="http://schemas.openxmlformats.org/officeDocument/2006/relationships/customXml" Target="../ink/ink929.xml"/><Relationship Id="rId241" Type="http://schemas.openxmlformats.org/officeDocument/2006/relationships/image" Target="../media/image894.png"/><Relationship Id="rId240" Type="http://schemas.openxmlformats.org/officeDocument/2006/relationships/customXml" Target="../ink/ink928.xml"/><Relationship Id="rId24" Type="http://schemas.openxmlformats.org/officeDocument/2006/relationships/customXml" Target="../ink/ink816.xml"/><Relationship Id="rId239" Type="http://schemas.openxmlformats.org/officeDocument/2006/relationships/image" Target="../media/image893.png"/><Relationship Id="rId238" Type="http://schemas.openxmlformats.org/officeDocument/2006/relationships/customXml" Target="../ink/ink927.xml"/><Relationship Id="rId237" Type="http://schemas.openxmlformats.org/officeDocument/2006/relationships/image" Target="../media/image892.png"/><Relationship Id="rId236" Type="http://schemas.openxmlformats.org/officeDocument/2006/relationships/customXml" Target="../ink/ink926.xml"/><Relationship Id="rId235" Type="http://schemas.openxmlformats.org/officeDocument/2006/relationships/image" Target="../media/image891.png"/><Relationship Id="rId234" Type="http://schemas.openxmlformats.org/officeDocument/2006/relationships/customXml" Target="../ink/ink925.xml"/><Relationship Id="rId233" Type="http://schemas.openxmlformats.org/officeDocument/2006/relationships/image" Target="../media/image890.png"/><Relationship Id="rId232" Type="http://schemas.openxmlformats.org/officeDocument/2006/relationships/customXml" Target="../ink/ink924.xml"/><Relationship Id="rId231" Type="http://schemas.openxmlformats.org/officeDocument/2006/relationships/image" Target="../media/image889.png"/><Relationship Id="rId230" Type="http://schemas.openxmlformats.org/officeDocument/2006/relationships/customXml" Target="../ink/ink923.xml"/><Relationship Id="rId23" Type="http://schemas.openxmlformats.org/officeDocument/2006/relationships/image" Target="../media/image790.png"/><Relationship Id="rId229" Type="http://schemas.openxmlformats.org/officeDocument/2006/relationships/image" Target="../media/image888.png"/><Relationship Id="rId228" Type="http://schemas.openxmlformats.org/officeDocument/2006/relationships/customXml" Target="../ink/ink922.xml"/><Relationship Id="rId227" Type="http://schemas.openxmlformats.org/officeDocument/2006/relationships/image" Target="../media/image887.png"/><Relationship Id="rId226" Type="http://schemas.openxmlformats.org/officeDocument/2006/relationships/customXml" Target="../ink/ink921.xml"/><Relationship Id="rId225" Type="http://schemas.openxmlformats.org/officeDocument/2006/relationships/image" Target="../media/image886.png"/><Relationship Id="rId224" Type="http://schemas.openxmlformats.org/officeDocument/2006/relationships/customXml" Target="../ink/ink920.xml"/><Relationship Id="rId223" Type="http://schemas.openxmlformats.org/officeDocument/2006/relationships/image" Target="../media/image885.png"/><Relationship Id="rId222" Type="http://schemas.openxmlformats.org/officeDocument/2006/relationships/customXml" Target="../ink/ink919.xml"/><Relationship Id="rId221" Type="http://schemas.openxmlformats.org/officeDocument/2006/relationships/image" Target="../media/image884.png"/><Relationship Id="rId220" Type="http://schemas.openxmlformats.org/officeDocument/2006/relationships/customXml" Target="../ink/ink918.xml"/><Relationship Id="rId22" Type="http://schemas.openxmlformats.org/officeDocument/2006/relationships/customXml" Target="../ink/ink815.xml"/><Relationship Id="rId219" Type="http://schemas.openxmlformats.org/officeDocument/2006/relationships/image" Target="../media/image883.png"/><Relationship Id="rId218" Type="http://schemas.openxmlformats.org/officeDocument/2006/relationships/customXml" Target="../ink/ink917.xml"/><Relationship Id="rId217" Type="http://schemas.openxmlformats.org/officeDocument/2006/relationships/image" Target="../media/image882.png"/><Relationship Id="rId216" Type="http://schemas.openxmlformats.org/officeDocument/2006/relationships/customXml" Target="../ink/ink916.xml"/><Relationship Id="rId215" Type="http://schemas.openxmlformats.org/officeDocument/2006/relationships/image" Target="../media/image881.png"/><Relationship Id="rId214" Type="http://schemas.openxmlformats.org/officeDocument/2006/relationships/customXml" Target="../ink/ink915.xml"/><Relationship Id="rId213" Type="http://schemas.openxmlformats.org/officeDocument/2006/relationships/image" Target="../media/image880.png"/><Relationship Id="rId212" Type="http://schemas.openxmlformats.org/officeDocument/2006/relationships/customXml" Target="../ink/ink914.xml"/><Relationship Id="rId211" Type="http://schemas.openxmlformats.org/officeDocument/2006/relationships/image" Target="../media/image879.png"/><Relationship Id="rId210" Type="http://schemas.openxmlformats.org/officeDocument/2006/relationships/customXml" Target="../ink/ink913.xml"/><Relationship Id="rId21" Type="http://schemas.openxmlformats.org/officeDocument/2006/relationships/image" Target="../media/image789.png"/><Relationship Id="rId209" Type="http://schemas.openxmlformats.org/officeDocument/2006/relationships/image" Target="../media/image878.png"/><Relationship Id="rId208" Type="http://schemas.openxmlformats.org/officeDocument/2006/relationships/customXml" Target="../ink/ink912.xml"/><Relationship Id="rId207" Type="http://schemas.openxmlformats.org/officeDocument/2006/relationships/image" Target="../media/image877.png"/><Relationship Id="rId206" Type="http://schemas.openxmlformats.org/officeDocument/2006/relationships/customXml" Target="../ink/ink911.xml"/><Relationship Id="rId205" Type="http://schemas.openxmlformats.org/officeDocument/2006/relationships/image" Target="../media/image876.png"/><Relationship Id="rId204" Type="http://schemas.openxmlformats.org/officeDocument/2006/relationships/customXml" Target="../ink/ink910.xml"/><Relationship Id="rId203" Type="http://schemas.openxmlformats.org/officeDocument/2006/relationships/image" Target="../media/image875.png"/><Relationship Id="rId202" Type="http://schemas.openxmlformats.org/officeDocument/2006/relationships/customXml" Target="../ink/ink909.xml"/><Relationship Id="rId201" Type="http://schemas.openxmlformats.org/officeDocument/2006/relationships/image" Target="../media/image874.png"/><Relationship Id="rId200" Type="http://schemas.openxmlformats.org/officeDocument/2006/relationships/customXml" Target="../ink/ink908.xml"/><Relationship Id="rId20" Type="http://schemas.openxmlformats.org/officeDocument/2006/relationships/customXml" Target="../ink/ink814.xml"/><Relationship Id="rId2" Type="http://schemas.openxmlformats.org/officeDocument/2006/relationships/customXml" Target="../ink/ink805.xml"/><Relationship Id="rId199" Type="http://schemas.openxmlformats.org/officeDocument/2006/relationships/image" Target="../media/image873.png"/><Relationship Id="rId198" Type="http://schemas.openxmlformats.org/officeDocument/2006/relationships/customXml" Target="../ink/ink907.xml"/><Relationship Id="rId197" Type="http://schemas.openxmlformats.org/officeDocument/2006/relationships/image" Target="../media/image872.png"/><Relationship Id="rId196" Type="http://schemas.openxmlformats.org/officeDocument/2006/relationships/customXml" Target="../ink/ink906.xml"/><Relationship Id="rId195" Type="http://schemas.openxmlformats.org/officeDocument/2006/relationships/image" Target="../media/image871.png"/><Relationship Id="rId194" Type="http://schemas.openxmlformats.org/officeDocument/2006/relationships/customXml" Target="../ink/ink905.xml"/><Relationship Id="rId193" Type="http://schemas.openxmlformats.org/officeDocument/2006/relationships/image" Target="../media/image870.png"/><Relationship Id="rId192" Type="http://schemas.openxmlformats.org/officeDocument/2006/relationships/customXml" Target="../ink/ink904.xml"/><Relationship Id="rId191" Type="http://schemas.openxmlformats.org/officeDocument/2006/relationships/image" Target="../media/image869.png"/><Relationship Id="rId190" Type="http://schemas.openxmlformats.org/officeDocument/2006/relationships/customXml" Target="../ink/ink903.xml"/><Relationship Id="rId19" Type="http://schemas.openxmlformats.org/officeDocument/2006/relationships/image" Target="../media/image788.png"/><Relationship Id="rId189" Type="http://schemas.openxmlformats.org/officeDocument/2006/relationships/image" Target="../media/image868.png"/><Relationship Id="rId188" Type="http://schemas.openxmlformats.org/officeDocument/2006/relationships/customXml" Target="../ink/ink902.xml"/><Relationship Id="rId187" Type="http://schemas.openxmlformats.org/officeDocument/2006/relationships/image" Target="../media/image867.png"/><Relationship Id="rId186" Type="http://schemas.openxmlformats.org/officeDocument/2006/relationships/customXml" Target="../ink/ink901.xml"/><Relationship Id="rId185" Type="http://schemas.openxmlformats.org/officeDocument/2006/relationships/image" Target="../media/image866.png"/><Relationship Id="rId184" Type="http://schemas.openxmlformats.org/officeDocument/2006/relationships/customXml" Target="../ink/ink900.xml"/><Relationship Id="rId183" Type="http://schemas.openxmlformats.org/officeDocument/2006/relationships/image" Target="../media/image865.png"/><Relationship Id="rId182" Type="http://schemas.openxmlformats.org/officeDocument/2006/relationships/customXml" Target="../ink/ink899.xml"/><Relationship Id="rId181" Type="http://schemas.openxmlformats.org/officeDocument/2006/relationships/image" Target="../media/image864.png"/><Relationship Id="rId180" Type="http://schemas.openxmlformats.org/officeDocument/2006/relationships/customXml" Target="../ink/ink898.xml"/><Relationship Id="rId18" Type="http://schemas.openxmlformats.org/officeDocument/2006/relationships/customXml" Target="../ink/ink813.xml"/><Relationship Id="rId179" Type="http://schemas.openxmlformats.org/officeDocument/2006/relationships/image" Target="../media/image863.png"/><Relationship Id="rId178" Type="http://schemas.openxmlformats.org/officeDocument/2006/relationships/customXml" Target="../ink/ink897.xml"/><Relationship Id="rId177" Type="http://schemas.openxmlformats.org/officeDocument/2006/relationships/image" Target="../media/image862.png"/><Relationship Id="rId176" Type="http://schemas.openxmlformats.org/officeDocument/2006/relationships/customXml" Target="../ink/ink896.xml"/><Relationship Id="rId175" Type="http://schemas.openxmlformats.org/officeDocument/2006/relationships/image" Target="../media/image861.png"/><Relationship Id="rId174" Type="http://schemas.openxmlformats.org/officeDocument/2006/relationships/customXml" Target="../ink/ink895.xml"/><Relationship Id="rId173" Type="http://schemas.openxmlformats.org/officeDocument/2006/relationships/image" Target="../media/image860.png"/><Relationship Id="rId172" Type="http://schemas.openxmlformats.org/officeDocument/2006/relationships/customXml" Target="../ink/ink894.xml"/><Relationship Id="rId171" Type="http://schemas.openxmlformats.org/officeDocument/2006/relationships/image" Target="../media/image859.png"/><Relationship Id="rId170" Type="http://schemas.openxmlformats.org/officeDocument/2006/relationships/customXml" Target="../ink/ink893.xml"/><Relationship Id="rId17" Type="http://schemas.openxmlformats.org/officeDocument/2006/relationships/image" Target="../media/image787.png"/><Relationship Id="rId169" Type="http://schemas.openxmlformats.org/officeDocument/2006/relationships/image" Target="../media/image858.png"/><Relationship Id="rId168" Type="http://schemas.openxmlformats.org/officeDocument/2006/relationships/customXml" Target="../ink/ink892.xml"/><Relationship Id="rId167" Type="http://schemas.openxmlformats.org/officeDocument/2006/relationships/image" Target="../media/image857.png"/><Relationship Id="rId166" Type="http://schemas.openxmlformats.org/officeDocument/2006/relationships/customXml" Target="../ink/ink891.xml"/><Relationship Id="rId165" Type="http://schemas.openxmlformats.org/officeDocument/2006/relationships/image" Target="../media/image856.png"/><Relationship Id="rId164" Type="http://schemas.openxmlformats.org/officeDocument/2006/relationships/customXml" Target="../ink/ink890.xml"/><Relationship Id="rId163" Type="http://schemas.openxmlformats.org/officeDocument/2006/relationships/image" Target="../media/image855.png"/><Relationship Id="rId162" Type="http://schemas.openxmlformats.org/officeDocument/2006/relationships/customXml" Target="../ink/ink889.xml"/><Relationship Id="rId161" Type="http://schemas.openxmlformats.org/officeDocument/2006/relationships/image" Target="../media/image854.png"/><Relationship Id="rId160" Type="http://schemas.openxmlformats.org/officeDocument/2006/relationships/customXml" Target="../ink/ink888.xml"/><Relationship Id="rId16" Type="http://schemas.openxmlformats.org/officeDocument/2006/relationships/customXml" Target="../ink/ink812.xml"/><Relationship Id="rId159" Type="http://schemas.openxmlformats.org/officeDocument/2006/relationships/customXml" Target="../ink/ink887.xml"/><Relationship Id="rId158" Type="http://schemas.openxmlformats.org/officeDocument/2006/relationships/image" Target="../media/image853.png"/><Relationship Id="rId157" Type="http://schemas.openxmlformats.org/officeDocument/2006/relationships/customXml" Target="../ink/ink886.xml"/><Relationship Id="rId156" Type="http://schemas.openxmlformats.org/officeDocument/2006/relationships/image" Target="../media/image852.png"/><Relationship Id="rId155" Type="http://schemas.openxmlformats.org/officeDocument/2006/relationships/customXml" Target="../ink/ink885.xml"/><Relationship Id="rId154" Type="http://schemas.openxmlformats.org/officeDocument/2006/relationships/image" Target="../media/image851.png"/><Relationship Id="rId153" Type="http://schemas.openxmlformats.org/officeDocument/2006/relationships/customXml" Target="../ink/ink884.xml"/><Relationship Id="rId152" Type="http://schemas.openxmlformats.org/officeDocument/2006/relationships/image" Target="../media/image850.png"/><Relationship Id="rId151" Type="http://schemas.openxmlformats.org/officeDocument/2006/relationships/customXml" Target="../ink/ink883.xml"/><Relationship Id="rId150" Type="http://schemas.openxmlformats.org/officeDocument/2006/relationships/image" Target="../media/image849.png"/><Relationship Id="rId15" Type="http://schemas.openxmlformats.org/officeDocument/2006/relationships/image" Target="../media/image786.png"/><Relationship Id="rId149" Type="http://schemas.openxmlformats.org/officeDocument/2006/relationships/customXml" Target="../ink/ink882.xml"/><Relationship Id="rId148" Type="http://schemas.openxmlformats.org/officeDocument/2006/relationships/image" Target="../media/image848.png"/><Relationship Id="rId147" Type="http://schemas.openxmlformats.org/officeDocument/2006/relationships/customXml" Target="../ink/ink881.xml"/><Relationship Id="rId146" Type="http://schemas.openxmlformats.org/officeDocument/2006/relationships/image" Target="../media/image847.png"/><Relationship Id="rId145" Type="http://schemas.openxmlformats.org/officeDocument/2006/relationships/customXml" Target="../ink/ink880.xml"/><Relationship Id="rId144" Type="http://schemas.openxmlformats.org/officeDocument/2006/relationships/image" Target="../media/image846.png"/><Relationship Id="rId143" Type="http://schemas.openxmlformats.org/officeDocument/2006/relationships/customXml" Target="../ink/ink879.xml"/><Relationship Id="rId142" Type="http://schemas.openxmlformats.org/officeDocument/2006/relationships/image" Target="../media/image845.png"/><Relationship Id="rId141" Type="http://schemas.openxmlformats.org/officeDocument/2006/relationships/customXml" Target="../ink/ink878.xml"/><Relationship Id="rId140" Type="http://schemas.openxmlformats.org/officeDocument/2006/relationships/image" Target="../media/image844.png"/><Relationship Id="rId14" Type="http://schemas.openxmlformats.org/officeDocument/2006/relationships/customXml" Target="../ink/ink811.xml"/><Relationship Id="rId139" Type="http://schemas.openxmlformats.org/officeDocument/2006/relationships/customXml" Target="../ink/ink877.xml"/><Relationship Id="rId138" Type="http://schemas.openxmlformats.org/officeDocument/2006/relationships/image" Target="../media/image843.png"/><Relationship Id="rId137" Type="http://schemas.openxmlformats.org/officeDocument/2006/relationships/customXml" Target="../ink/ink876.xml"/><Relationship Id="rId136" Type="http://schemas.openxmlformats.org/officeDocument/2006/relationships/image" Target="../media/image842.png"/><Relationship Id="rId135" Type="http://schemas.openxmlformats.org/officeDocument/2006/relationships/customXml" Target="../ink/ink875.xml"/><Relationship Id="rId134" Type="http://schemas.openxmlformats.org/officeDocument/2006/relationships/image" Target="../media/image841.png"/><Relationship Id="rId133" Type="http://schemas.openxmlformats.org/officeDocument/2006/relationships/customXml" Target="../ink/ink874.xml"/><Relationship Id="rId132" Type="http://schemas.openxmlformats.org/officeDocument/2006/relationships/image" Target="../media/image840.png"/><Relationship Id="rId131" Type="http://schemas.openxmlformats.org/officeDocument/2006/relationships/customXml" Target="../ink/ink873.xml"/><Relationship Id="rId130" Type="http://schemas.openxmlformats.org/officeDocument/2006/relationships/customXml" Target="../ink/ink872.xml"/><Relationship Id="rId13" Type="http://schemas.openxmlformats.org/officeDocument/2006/relationships/image" Target="../media/image785.png"/><Relationship Id="rId129" Type="http://schemas.openxmlformats.org/officeDocument/2006/relationships/image" Target="../media/image839.png"/><Relationship Id="rId128" Type="http://schemas.openxmlformats.org/officeDocument/2006/relationships/customXml" Target="../ink/ink871.xml"/><Relationship Id="rId127" Type="http://schemas.openxmlformats.org/officeDocument/2006/relationships/image" Target="../media/image838.png"/><Relationship Id="rId126" Type="http://schemas.openxmlformats.org/officeDocument/2006/relationships/customXml" Target="../ink/ink870.xml"/><Relationship Id="rId125" Type="http://schemas.openxmlformats.org/officeDocument/2006/relationships/image" Target="../media/image837.png"/><Relationship Id="rId124" Type="http://schemas.openxmlformats.org/officeDocument/2006/relationships/customXml" Target="../ink/ink869.xml"/><Relationship Id="rId123" Type="http://schemas.openxmlformats.org/officeDocument/2006/relationships/image" Target="../media/image836.png"/><Relationship Id="rId122" Type="http://schemas.openxmlformats.org/officeDocument/2006/relationships/customXml" Target="../ink/ink868.xml"/><Relationship Id="rId121" Type="http://schemas.openxmlformats.org/officeDocument/2006/relationships/customXml" Target="../ink/ink867.xml"/><Relationship Id="rId120" Type="http://schemas.openxmlformats.org/officeDocument/2006/relationships/image" Target="../media/image835.png"/><Relationship Id="rId12" Type="http://schemas.openxmlformats.org/officeDocument/2006/relationships/customXml" Target="../ink/ink810.xml"/><Relationship Id="rId119" Type="http://schemas.openxmlformats.org/officeDocument/2006/relationships/customXml" Target="../ink/ink866.xml"/><Relationship Id="rId118" Type="http://schemas.openxmlformats.org/officeDocument/2006/relationships/image" Target="../media/image834.png"/><Relationship Id="rId117" Type="http://schemas.openxmlformats.org/officeDocument/2006/relationships/customXml" Target="../ink/ink865.xml"/><Relationship Id="rId116" Type="http://schemas.openxmlformats.org/officeDocument/2006/relationships/image" Target="../media/image833.png"/><Relationship Id="rId115" Type="http://schemas.openxmlformats.org/officeDocument/2006/relationships/customXml" Target="../ink/ink864.xml"/><Relationship Id="rId114" Type="http://schemas.openxmlformats.org/officeDocument/2006/relationships/image" Target="../media/image832.png"/><Relationship Id="rId113" Type="http://schemas.openxmlformats.org/officeDocument/2006/relationships/customXml" Target="../ink/ink863.xml"/><Relationship Id="rId112" Type="http://schemas.openxmlformats.org/officeDocument/2006/relationships/image" Target="../media/image831.png"/><Relationship Id="rId111" Type="http://schemas.openxmlformats.org/officeDocument/2006/relationships/customXml" Target="../ink/ink862.xml"/><Relationship Id="rId110" Type="http://schemas.openxmlformats.org/officeDocument/2006/relationships/image" Target="../media/image830.png"/><Relationship Id="rId11" Type="http://schemas.openxmlformats.org/officeDocument/2006/relationships/image" Target="../media/image784.png"/><Relationship Id="rId109" Type="http://schemas.openxmlformats.org/officeDocument/2006/relationships/customXml" Target="../ink/ink861.xml"/><Relationship Id="rId108" Type="http://schemas.openxmlformats.org/officeDocument/2006/relationships/image" Target="../media/image829.png"/><Relationship Id="rId107" Type="http://schemas.openxmlformats.org/officeDocument/2006/relationships/customXml" Target="../ink/ink860.xml"/><Relationship Id="rId106" Type="http://schemas.openxmlformats.org/officeDocument/2006/relationships/image" Target="../media/image828.png"/><Relationship Id="rId105" Type="http://schemas.openxmlformats.org/officeDocument/2006/relationships/customXml" Target="../ink/ink859.xml"/><Relationship Id="rId104" Type="http://schemas.openxmlformats.org/officeDocument/2006/relationships/image" Target="../media/image827.png"/><Relationship Id="rId103" Type="http://schemas.openxmlformats.org/officeDocument/2006/relationships/customXml" Target="../ink/ink858.xml"/><Relationship Id="rId102" Type="http://schemas.openxmlformats.org/officeDocument/2006/relationships/customXml" Target="../ink/ink857.xml"/><Relationship Id="rId101" Type="http://schemas.openxmlformats.org/officeDocument/2006/relationships/image" Target="../media/image826.png"/><Relationship Id="rId100" Type="http://schemas.openxmlformats.org/officeDocument/2006/relationships/customXml" Target="../ink/ink856.xml"/><Relationship Id="rId10" Type="http://schemas.openxmlformats.org/officeDocument/2006/relationships/customXml" Target="../ink/ink809.xml"/><Relationship Id="rId1" Type="http://schemas.openxmlformats.org/officeDocument/2006/relationships/image" Target="../media/image779.png"/></Relationships>
</file>

<file path=ppt/slides/_rels/slide1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044.png"/><Relationship Id="rId98" Type="http://schemas.openxmlformats.org/officeDocument/2006/relationships/customXml" Target="../ink/ink1087.xml"/><Relationship Id="rId97" Type="http://schemas.openxmlformats.org/officeDocument/2006/relationships/image" Target="../media/image1043.png"/><Relationship Id="rId96" Type="http://schemas.openxmlformats.org/officeDocument/2006/relationships/customXml" Target="../ink/ink1086.xml"/><Relationship Id="rId95" Type="http://schemas.openxmlformats.org/officeDocument/2006/relationships/image" Target="../media/image1042.png"/><Relationship Id="rId94" Type="http://schemas.openxmlformats.org/officeDocument/2006/relationships/customXml" Target="../ink/ink1085.xml"/><Relationship Id="rId93" Type="http://schemas.openxmlformats.org/officeDocument/2006/relationships/image" Target="../media/image1041.png"/><Relationship Id="rId92" Type="http://schemas.openxmlformats.org/officeDocument/2006/relationships/customXml" Target="../ink/ink1084.xml"/><Relationship Id="rId91" Type="http://schemas.openxmlformats.org/officeDocument/2006/relationships/customXml" Target="../ink/ink1083.xml"/><Relationship Id="rId90" Type="http://schemas.openxmlformats.org/officeDocument/2006/relationships/image" Target="../media/image1040.png"/><Relationship Id="rId9" Type="http://schemas.openxmlformats.org/officeDocument/2006/relationships/customXml" Target="../ink/ink1040.xml"/><Relationship Id="rId89" Type="http://schemas.openxmlformats.org/officeDocument/2006/relationships/customXml" Target="../ink/ink1082.xml"/><Relationship Id="rId88" Type="http://schemas.openxmlformats.org/officeDocument/2006/relationships/image" Target="../media/image1039.png"/><Relationship Id="rId87" Type="http://schemas.openxmlformats.org/officeDocument/2006/relationships/customXml" Target="../ink/ink1081.xml"/><Relationship Id="rId86" Type="http://schemas.openxmlformats.org/officeDocument/2006/relationships/image" Target="../media/image1038.png"/><Relationship Id="rId85" Type="http://schemas.openxmlformats.org/officeDocument/2006/relationships/customXml" Target="../ink/ink1080.xml"/><Relationship Id="rId84" Type="http://schemas.openxmlformats.org/officeDocument/2006/relationships/image" Target="../media/image1037.png"/><Relationship Id="rId83" Type="http://schemas.openxmlformats.org/officeDocument/2006/relationships/customXml" Target="../ink/ink1079.xml"/><Relationship Id="rId82" Type="http://schemas.openxmlformats.org/officeDocument/2006/relationships/image" Target="../media/image1036.png"/><Relationship Id="rId81" Type="http://schemas.openxmlformats.org/officeDocument/2006/relationships/customXml" Target="../ink/ink1078.xml"/><Relationship Id="rId80" Type="http://schemas.openxmlformats.org/officeDocument/2006/relationships/image" Target="../media/image1035.png"/><Relationship Id="rId8" Type="http://schemas.openxmlformats.org/officeDocument/2006/relationships/image" Target="../media/image1001.png"/><Relationship Id="rId79" Type="http://schemas.openxmlformats.org/officeDocument/2006/relationships/customXml" Target="../ink/ink1077.xml"/><Relationship Id="rId78" Type="http://schemas.openxmlformats.org/officeDocument/2006/relationships/customXml" Target="../ink/ink1076.xml"/><Relationship Id="rId77" Type="http://schemas.openxmlformats.org/officeDocument/2006/relationships/image" Target="../media/image1034.png"/><Relationship Id="rId76" Type="http://schemas.openxmlformats.org/officeDocument/2006/relationships/customXml" Target="../ink/ink1075.xml"/><Relationship Id="rId75" Type="http://schemas.openxmlformats.org/officeDocument/2006/relationships/image" Target="../media/image1033.png"/><Relationship Id="rId74" Type="http://schemas.openxmlformats.org/officeDocument/2006/relationships/customXml" Target="../ink/ink1074.xml"/><Relationship Id="rId73" Type="http://schemas.openxmlformats.org/officeDocument/2006/relationships/image" Target="../media/image1032.png"/><Relationship Id="rId72" Type="http://schemas.openxmlformats.org/officeDocument/2006/relationships/customXml" Target="../ink/ink1073.xml"/><Relationship Id="rId71" Type="http://schemas.openxmlformats.org/officeDocument/2006/relationships/image" Target="../media/image1031.png"/><Relationship Id="rId70" Type="http://schemas.openxmlformats.org/officeDocument/2006/relationships/customXml" Target="../ink/ink1072.xml"/><Relationship Id="rId7" Type="http://schemas.openxmlformats.org/officeDocument/2006/relationships/customXml" Target="../ink/ink1039.xml"/><Relationship Id="rId69" Type="http://schemas.openxmlformats.org/officeDocument/2006/relationships/customXml" Target="../ink/ink1071.xml"/><Relationship Id="rId68" Type="http://schemas.openxmlformats.org/officeDocument/2006/relationships/image" Target="../media/image1030.png"/><Relationship Id="rId67" Type="http://schemas.openxmlformats.org/officeDocument/2006/relationships/customXml" Target="../ink/ink1070.xml"/><Relationship Id="rId66" Type="http://schemas.openxmlformats.org/officeDocument/2006/relationships/customXml" Target="../ink/ink1069.xml"/><Relationship Id="rId65" Type="http://schemas.openxmlformats.org/officeDocument/2006/relationships/image" Target="../media/image1029.png"/><Relationship Id="rId64" Type="http://schemas.openxmlformats.org/officeDocument/2006/relationships/customXml" Target="../ink/ink1068.xml"/><Relationship Id="rId63" Type="http://schemas.openxmlformats.org/officeDocument/2006/relationships/customXml" Target="../ink/ink1067.xml"/><Relationship Id="rId62" Type="http://schemas.openxmlformats.org/officeDocument/2006/relationships/image" Target="../media/image1028.png"/><Relationship Id="rId61" Type="http://schemas.openxmlformats.org/officeDocument/2006/relationships/customXml" Target="../ink/ink1066.xml"/><Relationship Id="rId60" Type="http://schemas.openxmlformats.org/officeDocument/2006/relationships/image" Target="../media/image1027.png"/><Relationship Id="rId6" Type="http://schemas.openxmlformats.org/officeDocument/2006/relationships/image" Target="../media/image1000.png"/><Relationship Id="rId59" Type="http://schemas.openxmlformats.org/officeDocument/2006/relationships/customXml" Target="../ink/ink1065.xml"/><Relationship Id="rId58" Type="http://schemas.openxmlformats.org/officeDocument/2006/relationships/image" Target="../media/image1026.png"/><Relationship Id="rId57" Type="http://schemas.openxmlformats.org/officeDocument/2006/relationships/customXml" Target="../ink/ink1064.xml"/><Relationship Id="rId56" Type="http://schemas.openxmlformats.org/officeDocument/2006/relationships/image" Target="../media/image1025.png"/><Relationship Id="rId55" Type="http://schemas.openxmlformats.org/officeDocument/2006/relationships/customXml" Target="../ink/ink1063.xml"/><Relationship Id="rId54" Type="http://schemas.openxmlformats.org/officeDocument/2006/relationships/image" Target="../media/image1024.png"/><Relationship Id="rId53" Type="http://schemas.openxmlformats.org/officeDocument/2006/relationships/customXml" Target="../ink/ink1062.xml"/><Relationship Id="rId52" Type="http://schemas.openxmlformats.org/officeDocument/2006/relationships/image" Target="../media/image1023.png"/><Relationship Id="rId51" Type="http://schemas.openxmlformats.org/officeDocument/2006/relationships/customXml" Target="../ink/ink1061.xml"/><Relationship Id="rId50" Type="http://schemas.openxmlformats.org/officeDocument/2006/relationships/image" Target="../media/image1022.png"/><Relationship Id="rId5" Type="http://schemas.openxmlformats.org/officeDocument/2006/relationships/customXml" Target="../ink/ink1038.xml"/><Relationship Id="rId49" Type="http://schemas.openxmlformats.org/officeDocument/2006/relationships/customXml" Target="../ink/ink1060.xml"/><Relationship Id="rId48" Type="http://schemas.openxmlformats.org/officeDocument/2006/relationships/image" Target="../media/image1021.png"/><Relationship Id="rId47" Type="http://schemas.openxmlformats.org/officeDocument/2006/relationships/customXml" Target="../ink/ink1059.xml"/><Relationship Id="rId46" Type="http://schemas.openxmlformats.org/officeDocument/2006/relationships/image" Target="../media/image1020.png"/><Relationship Id="rId45" Type="http://schemas.openxmlformats.org/officeDocument/2006/relationships/customXml" Target="../ink/ink1058.xml"/><Relationship Id="rId44" Type="http://schemas.openxmlformats.org/officeDocument/2006/relationships/image" Target="../media/image1019.png"/><Relationship Id="rId43" Type="http://schemas.openxmlformats.org/officeDocument/2006/relationships/customXml" Target="../ink/ink1057.xml"/><Relationship Id="rId42" Type="http://schemas.openxmlformats.org/officeDocument/2006/relationships/image" Target="../media/image1018.png"/><Relationship Id="rId41" Type="http://schemas.openxmlformats.org/officeDocument/2006/relationships/customXml" Target="../ink/ink1056.xml"/><Relationship Id="rId40" Type="http://schemas.openxmlformats.org/officeDocument/2006/relationships/image" Target="../media/image1017.png"/><Relationship Id="rId4" Type="http://schemas.openxmlformats.org/officeDocument/2006/relationships/image" Target="../media/image999.png"/><Relationship Id="rId395" Type="http://schemas.openxmlformats.org/officeDocument/2006/relationships/slideLayout" Target="../slideLayouts/slideLayout2.xml"/><Relationship Id="rId394" Type="http://schemas.openxmlformats.org/officeDocument/2006/relationships/tags" Target="../tags/tag82.xml"/><Relationship Id="rId393" Type="http://schemas.openxmlformats.org/officeDocument/2006/relationships/image" Target="../media/image1187.png"/><Relationship Id="rId392" Type="http://schemas.openxmlformats.org/officeDocument/2006/relationships/customXml" Target="../ink/ink1238.xml"/><Relationship Id="rId391" Type="http://schemas.openxmlformats.org/officeDocument/2006/relationships/image" Target="../media/image1186.png"/><Relationship Id="rId390" Type="http://schemas.openxmlformats.org/officeDocument/2006/relationships/customXml" Target="../ink/ink1237.xml"/><Relationship Id="rId39" Type="http://schemas.openxmlformats.org/officeDocument/2006/relationships/customXml" Target="../ink/ink1055.xml"/><Relationship Id="rId389" Type="http://schemas.openxmlformats.org/officeDocument/2006/relationships/image" Target="../media/image1185.png"/><Relationship Id="rId388" Type="http://schemas.openxmlformats.org/officeDocument/2006/relationships/customXml" Target="../ink/ink1236.xml"/><Relationship Id="rId387" Type="http://schemas.openxmlformats.org/officeDocument/2006/relationships/image" Target="../media/image1184.png"/><Relationship Id="rId386" Type="http://schemas.openxmlformats.org/officeDocument/2006/relationships/customXml" Target="../ink/ink1235.xml"/><Relationship Id="rId385" Type="http://schemas.openxmlformats.org/officeDocument/2006/relationships/image" Target="../media/image1183.png"/><Relationship Id="rId384" Type="http://schemas.openxmlformats.org/officeDocument/2006/relationships/customXml" Target="../ink/ink1234.xml"/><Relationship Id="rId383" Type="http://schemas.openxmlformats.org/officeDocument/2006/relationships/image" Target="../media/image1182.png"/><Relationship Id="rId382" Type="http://schemas.openxmlformats.org/officeDocument/2006/relationships/customXml" Target="../ink/ink1233.xml"/><Relationship Id="rId381" Type="http://schemas.openxmlformats.org/officeDocument/2006/relationships/image" Target="../media/image1181.png"/><Relationship Id="rId380" Type="http://schemas.openxmlformats.org/officeDocument/2006/relationships/customXml" Target="../ink/ink1232.xml"/><Relationship Id="rId38" Type="http://schemas.openxmlformats.org/officeDocument/2006/relationships/image" Target="../media/image1016.png"/><Relationship Id="rId379" Type="http://schemas.openxmlformats.org/officeDocument/2006/relationships/image" Target="../media/image1180.png"/><Relationship Id="rId378" Type="http://schemas.openxmlformats.org/officeDocument/2006/relationships/customXml" Target="../ink/ink1231.xml"/><Relationship Id="rId377" Type="http://schemas.openxmlformats.org/officeDocument/2006/relationships/image" Target="../media/image1179.png"/><Relationship Id="rId376" Type="http://schemas.openxmlformats.org/officeDocument/2006/relationships/customXml" Target="../ink/ink1230.xml"/><Relationship Id="rId375" Type="http://schemas.openxmlformats.org/officeDocument/2006/relationships/image" Target="../media/image1178.png"/><Relationship Id="rId374" Type="http://schemas.openxmlformats.org/officeDocument/2006/relationships/customXml" Target="../ink/ink1229.xml"/><Relationship Id="rId373" Type="http://schemas.openxmlformats.org/officeDocument/2006/relationships/image" Target="../media/image1177.png"/><Relationship Id="rId372" Type="http://schemas.openxmlformats.org/officeDocument/2006/relationships/customXml" Target="../ink/ink1228.xml"/><Relationship Id="rId371" Type="http://schemas.openxmlformats.org/officeDocument/2006/relationships/image" Target="../media/image1176.png"/><Relationship Id="rId370" Type="http://schemas.openxmlformats.org/officeDocument/2006/relationships/customXml" Target="../ink/ink1227.xml"/><Relationship Id="rId37" Type="http://schemas.openxmlformats.org/officeDocument/2006/relationships/customXml" Target="../ink/ink1054.xml"/><Relationship Id="rId369" Type="http://schemas.openxmlformats.org/officeDocument/2006/relationships/image" Target="../media/image1175.png"/><Relationship Id="rId368" Type="http://schemas.openxmlformats.org/officeDocument/2006/relationships/customXml" Target="../ink/ink1226.xml"/><Relationship Id="rId367" Type="http://schemas.openxmlformats.org/officeDocument/2006/relationships/image" Target="../media/image1174.png"/><Relationship Id="rId366" Type="http://schemas.openxmlformats.org/officeDocument/2006/relationships/customXml" Target="../ink/ink1225.xml"/><Relationship Id="rId365" Type="http://schemas.openxmlformats.org/officeDocument/2006/relationships/customXml" Target="../ink/ink1224.xml"/><Relationship Id="rId364" Type="http://schemas.openxmlformats.org/officeDocument/2006/relationships/image" Target="../media/image1173.png"/><Relationship Id="rId363" Type="http://schemas.openxmlformats.org/officeDocument/2006/relationships/customXml" Target="../ink/ink1223.xml"/><Relationship Id="rId362" Type="http://schemas.openxmlformats.org/officeDocument/2006/relationships/image" Target="../media/image1172.png"/><Relationship Id="rId361" Type="http://schemas.openxmlformats.org/officeDocument/2006/relationships/customXml" Target="../ink/ink1222.xml"/><Relationship Id="rId360" Type="http://schemas.openxmlformats.org/officeDocument/2006/relationships/image" Target="../media/image1171.png"/><Relationship Id="rId36" Type="http://schemas.openxmlformats.org/officeDocument/2006/relationships/image" Target="../media/image1015.png"/><Relationship Id="rId359" Type="http://schemas.openxmlformats.org/officeDocument/2006/relationships/customXml" Target="../ink/ink1221.xml"/><Relationship Id="rId358" Type="http://schemas.openxmlformats.org/officeDocument/2006/relationships/image" Target="../media/image1170.png"/><Relationship Id="rId357" Type="http://schemas.openxmlformats.org/officeDocument/2006/relationships/customXml" Target="../ink/ink1220.xml"/><Relationship Id="rId356" Type="http://schemas.openxmlformats.org/officeDocument/2006/relationships/image" Target="../media/image1169.png"/><Relationship Id="rId355" Type="http://schemas.openxmlformats.org/officeDocument/2006/relationships/customXml" Target="../ink/ink1219.xml"/><Relationship Id="rId354" Type="http://schemas.openxmlformats.org/officeDocument/2006/relationships/image" Target="../media/image1168.png"/><Relationship Id="rId353" Type="http://schemas.openxmlformats.org/officeDocument/2006/relationships/customXml" Target="../ink/ink1218.xml"/><Relationship Id="rId352" Type="http://schemas.openxmlformats.org/officeDocument/2006/relationships/image" Target="../media/image1167.png"/><Relationship Id="rId351" Type="http://schemas.openxmlformats.org/officeDocument/2006/relationships/customXml" Target="../ink/ink1217.xml"/><Relationship Id="rId350" Type="http://schemas.openxmlformats.org/officeDocument/2006/relationships/image" Target="../media/image1166.png"/><Relationship Id="rId35" Type="http://schemas.openxmlformats.org/officeDocument/2006/relationships/customXml" Target="../ink/ink1053.xml"/><Relationship Id="rId349" Type="http://schemas.openxmlformats.org/officeDocument/2006/relationships/customXml" Target="../ink/ink1216.xml"/><Relationship Id="rId348" Type="http://schemas.openxmlformats.org/officeDocument/2006/relationships/image" Target="../media/image1165.png"/><Relationship Id="rId347" Type="http://schemas.openxmlformats.org/officeDocument/2006/relationships/customXml" Target="../ink/ink1215.xml"/><Relationship Id="rId346" Type="http://schemas.openxmlformats.org/officeDocument/2006/relationships/image" Target="../media/image1164.png"/><Relationship Id="rId345" Type="http://schemas.openxmlformats.org/officeDocument/2006/relationships/customXml" Target="../ink/ink1214.xml"/><Relationship Id="rId344" Type="http://schemas.openxmlformats.org/officeDocument/2006/relationships/image" Target="../media/image1163.png"/><Relationship Id="rId343" Type="http://schemas.openxmlformats.org/officeDocument/2006/relationships/customXml" Target="../ink/ink1213.xml"/><Relationship Id="rId342" Type="http://schemas.openxmlformats.org/officeDocument/2006/relationships/image" Target="../media/image1162.png"/><Relationship Id="rId341" Type="http://schemas.openxmlformats.org/officeDocument/2006/relationships/customXml" Target="../ink/ink1212.xml"/><Relationship Id="rId340" Type="http://schemas.openxmlformats.org/officeDocument/2006/relationships/image" Target="../media/image1161.png"/><Relationship Id="rId34" Type="http://schemas.openxmlformats.org/officeDocument/2006/relationships/image" Target="../media/image1014.png"/><Relationship Id="rId339" Type="http://schemas.openxmlformats.org/officeDocument/2006/relationships/customXml" Target="../ink/ink1211.xml"/><Relationship Id="rId338" Type="http://schemas.openxmlformats.org/officeDocument/2006/relationships/image" Target="../media/image1160.png"/><Relationship Id="rId337" Type="http://schemas.openxmlformats.org/officeDocument/2006/relationships/customXml" Target="../ink/ink1210.xml"/><Relationship Id="rId336" Type="http://schemas.openxmlformats.org/officeDocument/2006/relationships/image" Target="../media/image1159.png"/><Relationship Id="rId335" Type="http://schemas.openxmlformats.org/officeDocument/2006/relationships/customXml" Target="../ink/ink1209.xml"/><Relationship Id="rId334" Type="http://schemas.openxmlformats.org/officeDocument/2006/relationships/image" Target="../media/image1158.png"/><Relationship Id="rId333" Type="http://schemas.openxmlformats.org/officeDocument/2006/relationships/customXml" Target="../ink/ink1208.xml"/><Relationship Id="rId332" Type="http://schemas.openxmlformats.org/officeDocument/2006/relationships/image" Target="../media/image1157.png"/><Relationship Id="rId331" Type="http://schemas.openxmlformats.org/officeDocument/2006/relationships/customXml" Target="../ink/ink1207.xml"/><Relationship Id="rId330" Type="http://schemas.openxmlformats.org/officeDocument/2006/relationships/image" Target="../media/image1156.png"/><Relationship Id="rId33" Type="http://schemas.openxmlformats.org/officeDocument/2006/relationships/customXml" Target="../ink/ink1052.xml"/><Relationship Id="rId329" Type="http://schemas.openxmlformats.org/officeDocument/2006/relationships/customXml" Target="../ink/ink1206.xml"/><Relationship Id="rId328" Type="http://schemas.openxmlformats.org/officeDocument/2006/relationships/image" Target="../media/image1155.png"/><Relationship Id="rId327" Type="http://schemas.openxmlformats.org/officeDocument/2006/relationships/customXml" Target="../ink/ink1205.xml"/><Relationship Id="rId326" Type="http://schemas.openxmlformats.org/officeDocument/2006/relationships/image" Target="../media/image1154.png"/><Relationship Id="rId325" Type="http://schemas.openxmlformats.org/officeDocument/2006/relationships/customXml" Target="../ink/ink1204.xml"/><Relationship Id="rId324" Type="http://schemas.openxmlformats.org/officeDocument/2006/relationships/image" Target="../media/image1153.png"/><Relationship Id="rId323" Type="http://schemas.openxmlformats.org/officeDocument/2006/relationships/customXml" Target="../ink/ink1203.xml"/><Relationship Id="rId322" Type="http://schemas.openxmlformats.org/officeDocument/2006/relationships/image" Target="../media/image1152.png"/><Relationship Id="rId321" Type="http://schemas.openxmlformats.org/officeDocument/2006/relationships/customXml" Target="../ink/ink1202.xml"/><Relationship Id="rId320" Type="http://schemas.openxmlformats.org/officeDocument/2006/relationships/image" Target="../media/image1151.png"/><Relationship Id="rId32" Type="http://schemas.openxmlformats.org/officeDocument/2006/relationships/image" Target="../media/image1013.png"/><Relationship Id="rId319" Type="http://schemas.openxmlformats.org/officeDocument/2006/relationships/customXml" Target="../ink/ink1201.xml"/><Relationship Id="rId318" Type="http://schemas.openxmlformats.org/officeDocument/2006/relationships/image" Target="../media/image1150.png"/><Relationship Id="rId317" Type="http://schemas.openxmlformats.org/officeDocument/2006/relationships/customXml" Target="../ink/ink1200.xml"/><Relationship Id="rId316" Type="http://schemas.openxmlformats.org/officeDocument/2006/relationships/image" Target="../media/image1149.png"/><Relationship Id="rId315" Type="http://schemas.openxmlformats.org/officeDocument/2006/relationships/customXml" Target="../ink/ink1199.xml"/><Relationship Id="rId314" Type="http://schemas.openxmlformats.org/officeDocument/2006/relationships/image" Target="../media/image1148.png"/><Relationship Id="rId313" Type="http://schemas.openxmlformats.org/officeDocument/2006/relationships/customXml" Target="../ink/ink1198.xml"/><Relationship Id="rId312" Type="http://schemas.openxmlformats.org/officeDocument/2006/relationships/image" Target="../media/image1147.png"/><Relationship Id="rId311" Type="http://schemas.openxmlformats.org/officeDocument/2006/relationships/customXml" Target="../ink/ink1197.xml"/><Relationship Id="rId310" Type="http://schemas.openxmlformats.org/officeDocument/2006/relationships/image" Target="../media/image1146.png"/><Relationship Id="rId31" Type="http://schemas.openxmlformats.org/officeDocument/2006/relationships/customXml" Target="../ink/ink1051.xml"/><Relationship Id="rId309" Type="http://schemas.openxmlformats.org/officeDocument/2006/relationships/customXml" Target="../ink/ink1196.xml"/><Relationship Id="rId308" Type="http://schemas.openxmlformats.org/officeDocument/2006/relationships/image" Target="../media/image1145.png"/><Relationship Id="rId307" Type="http://schemas.openxmlformats.org/officeDocument/2006/relationships/customXml" Target="../ink/ink1195.xml"/><Relationship Id="rId306" Type="http://schemas.openxmlformats.org/officeDocument/2006/relationships/image" Target="../media/image1144.png"/><Relationship Id="rId305" Type="http://schemas.openxmlformats.org/officeDocument/2006/relationships/customXml" Target="../ink/ink1194.xml"/><Relationship Id="rId304" Type="http://schemas.openxmlformats.org/officeDocument/2006/relationships/image" Target="../media/image1143.png"/><Relationship Id="rId303" Type="http://schemas.openxmlformats.org/officeDocument/2006/relationships/customXml" Target="../ink/ink1193.xml"/><Relationship Id="rId302" Type="http://schemas.openxmlformats.org/officeDocument/2006/relationships/image" Target="../media/image1142.png"/><Relationship Id="rId301" Type="http://schemas.openxmlformats.org/officeDocument/2006/relationships/customXml" Target="../ink/ink1192.xml"/><Relationship Id="rId300" Type="http://schemas.openxmlformats.org/officeDocument/2006/relationships/image" Target="../media/image1141.png"/><Relationship Id="rId30" Type="http://schemas.openxmlformats.org/officeDocument/2006/relationships/image" Target="../media/image1012.png"/><Relationship Id="rId3" Type="http://schemas.openxmlformats.org/officeDocument/2006/relationships/customXml" Target="../ink/ink1037.xml"/><Relationship Id="rId299" Type="http://schemas.openxmlformats.org/officeDocument/2006/relationships/customXml" Target="../ink/ink1191.xml"/><Relationship Id="rId298" Type="http://schemas.openxmlformats.org/officeDocument/2006/relationships/image" Target="../media/image1140.png"/><Relationship Id="rId297" Type="http://schemas.openxmlformats.org/officeDocument/2006/relationships/customXml" Target="../ink/ink1190.xml"/><Relationship Id="rId296" Type="http://schemas.openxmlformats.org/officeDocument/2006/relationships/image" Target="../media/image1139.png"/><Relationship Id="rId295" Type="http://schemas.openxmlformats.org/officeDocument/2006/relationships/customXml" Target="../ink/ink1189.xml"/><Relationship Id="rId294" Type="http://schemas.openxmlformats.org/officeDocument/2006/relationships/image" Target="../media/image1138.png"/><Relationship Id="rId293" Type="http://schemas.openxmlformats.org/officeDocument/2006/relationships/customXml" Target="../ink/ink1188.xml"/><Relationship Id="rId292" Type="http://schemas.openxmlformats.org/officeDocument/2006/relationships/image" Target="../media/image1137.png"/><Relationship Id="rId291" Type="http://schemas.openxmlformats.org/officeDocument/2006/relationships/customXml" Target="../ink/ink1187.xml"/><Relationship Id="rId290" Type="http://schemas.openxmlformats.org/officeDocument/2006/relationships/image" Target="../media/image1136.png"/><Relationship Id="rId29" Type="http://schemas.openxmlformats.org/officeDocument/2006/relationships/customXml" Target="../ink/ink1050.xml"/><Relationship Id="rId289" Type="http://schemas.openxmlformats.org/officeDocument/2006/relationships/customXml" Target="../ink/ink1186.xml"/><Relationship Id="rId288" Type="http://schemas.openxmlformats.org/officeDocument/2006/relationships/image" Target="../media/image1135.png"/><Relationship Id="rId287" Type="http://schemas.openxmlformats.org/officeDocument/2006/relationships/customXml" Target="../ink/ink1185.xml"/><Relationship Id="rId286" Type="http://schemas.openxmlformats.org/officeDocument/2006/relationships/image" Target="../media/image1134.png"/><Relationship Id="rId285" Type="http://schemas.openxmlformats.org/officeDocument/2006/relationships/customXml" Target="../ink/ink1184.xml"/><Relationship Id="rId284" Type="http://schemas.openxmlformats.org/officeDocument/2006/relationships/image" Target="../media/image1133.png"/><Relationship Id="rId283" Type="http://schemas.openxmlformats.org/officeDocument/2006/relationships/customXml" Target="../ink/ink1183.xml"/><Relationship Id="rId282" Type="http://schemas.openxmlformats.org/officeDocument/2006/relationships/image" Target="../media/image1132.png"/><Relationship Id="rId281" Type="http://schemas.openxmlformats.org/officeDocument/2006/relationships/customXml" Target="../ink/ink1182.xml"/><Relationship Id="rId280" Type="http://schemas.openxmlformats.org/officeDocument/2006/relationships/customXml" Target="../ink/ink1181.xml"/><Relationship Id="rId28" Type="http://schemas.openxmlformats.org/officeDocument/2006/relationships/image" Target="../media/image1011.png"/><Relationship Id="rId279" Type="http://schemas.openxmlformats.org/officeDocument/2006/relationships/image" Target="../media/image1131.png"/><Relationship Id="rId278" Type="http://schemas.openxmlformats.org/officeDocument/2006/relationships/customXml" Target="../ink/ink1180.xml"/><Relationship Id="rId277" Type="http://schemas.openxmlformats.org/officeDocument/2006/relationships/image" Target="../media/image1130.png"/><Relationship Id="rId276" Type="http://schemas.openxmlformats.org/officeDocument/2006/relationships/customXml" Target="../ink/ink1179.xml"/><Relationship Id="rId275" Type="http://schemas.openxmlformats.org/officeDocument/2006/relationships/image" Target="../media/image1129.png"/><Relationship Id="rId274" Type="http://schemas.openxmlformats.org/officeDocument/2006/relationships/customXml" Target="../ink/ink1178.xml"/><Relationship Id="rId273" Type="http://schemas.openxmlformats.org/officeDocument/2006/relationships/image" Target="../media/image1128.png"/><Relationship Id="rId272" Type="http://schemas.openxmlformats.org/officeDocument/2006/relationships/customXml" Target="../ink/ink1177.xml"/><Relationship Id="rId271" Type="http://schemas.openxmlformats.org/officeDocument/2006/relationships/image" Target="../media/image1127.png"/><Relationship Id="rId270" Type="http://schemas.openxmlformats.org/officeDocument/2006/relationships/customXml" Target="../ink/ink1176.xml"/><Relationship Id="rId27" Type="http://schemas.openxmlformats.org/officeDocument/2006/relationships/customXml" Target="../ink/ink1049.xml"/><Relationship Id="rId269" Type="http://schemas.openxmlformats.org/officeDocument/2006/relationships/image" Target="../media/image1126.png"/><Relationship Id="rId268" Type="http://schemas.openxmlformats.org/officeDocument/2006/relationships/customXml" Target="../ink/ink1175.xml"/><Relationship Id="rId267" Type="http://schemas.openxmlformats.org/officeDocument/2006/relationships/image" Target="../media/image1125.png"/><Relationship Id="rId266" Type="http://schemas.openxmlformats.org/officeDocument/2006/relationships/customXml" Target="../ink/ink1174.xml"/><Relationship Id="rId265" Type="http://schemas.openxmlformats.org/officeDocument/2006/relationships/image" Target="../media/image1124.png"/><Relationship Id="rId264" Type="http://schemas.openxmlformats.org/officeDocument/2006/relationships/customXml" Target="../ink/ink1173.xml"/><Relationship Id="rId263" Type="http://schemas.openxmlformats.org/officeDocument/2006/relationships/image" Target="../media/image1123.png"/><Relationship Id="rId262" Type="http://schemas.openxmlformats.org/officeDocument/2006/relationships/customXml" Target="../ink/ink1172.xml"/><Relationship Id="rId261" Type="http://schemas.openxmlformats.org/officeDocument/2006/relationships/customXml" Target="../ink/ink1171.xml"/><Relationship Id="rId260" Type="http://schemas.openxmlformats.org/officeDocument/2006/relationships/image" Target="../media/image1122.png"/><Relationship Id="rId26" Type="http://schemas.openxmlformats.org/officeDocument/2006/relationships/image" Target="../media/image1010.png"/><Relationship Id="rId259" Type="http://schemas.openxmlformats.org/officeDocument/2006/relationships/customXml" Target="../ink/ink1170.xml"/><Relationship Id="rId258" Type="http://schemas.openxmlformats.org/officeDocument/2006/relationships/image" Target="../media/image1121.png"/><Relationship Id="rId257" Type="http://schemas.openxmlformats.org/officeDocument/2006/relationships/customXml" Target="../ink/ink1169.xml"/><Relationship Id="rId256" Type="http://schemas.openxmlformats.org/officeDocument/2006/relationships/image" Target="../media/image1120.png"/><Relationship Id="rId255" Type="http://schemas.openxmlformats.org/officeDocument/2006/relationships/customXml" Target="../ink/ink1168.xml"/><Relationship Id="rId254" Type="http://schemas.openxmlformats.org/officeDocument/2006/relationships/image" Target="../media/image1119.png"/><Relationship Id="rId253" Type="http://schemas.openxmlformats.org/officeDocument/2006/relationships/customXml" Target="../ink/ink1167.xml"/><Relationship Id="rId252" Type="http://schemas.openxmlformats.org/officeDocument/2006/relationships/image" Target="../media/image1118.png"/><Relationship Id="rId251" Type="http://schemas.openxmlformats.org/officeDocument/2006/relationships/customXml" Target="../ink/ink1166.xml"/><Relationship Id="rId250" Type="http://schemas.openxmlformats.org/officeDocument/2006/relationships/image" Target="../media/image1117.png"/><Relationship Id="rId25" Type="http://schemas.openxmlformats.org/officeDocument/2006/relationships/customXml" Target="../ink/ink1048.xml"/><Relationship Id="rId249" Type="http://schemas.openxmlformats.org/officeDocument/2006/relationships/customXml" Target="../ink/ink1165.xml"/><Relationship Id="rId248" Type="http://schemas.openxmlformats.org/officeDocument/2006/relationships/image" Target="../media/image1116.png"/><Relationship Id="rId247" Type="http://schemas.openxmlformats.org/officeDocument/2006/relationships/customXml" Target="../ink/ink1164.xml"/><Relationship Id="rId246" Type="http://schemas.openxmlformats.org/officeDocument/2006/relationships/image" Target="../media/image1115.png"/><Relationship Id="rId245" Type="http://schemas.openxmlformats.org/officeDocument/2006/relationships/customXml" Target="../ink/ink1163.xml"/><Relationship Id="rId244" Type="http://schemas.openxmlformats.org/officeDocument/2006/relationships/image" Target="../media/image1114.png"/><Relationship Id="rId243" Type="http://schemas.openxmlformats.org/officeDocument/2006/relationships/customXml" Target="../ink/ink1162.xml"/><Relationship Id="rId242" Type="http://schemas.openxmlformats.org/officeDocument/2006/relationships/image" Target="../media/image1113.png"/><Relationship Id="rId241" Type="http://schemas.openxmlformats.org/officeDocument/2006/relationships/customXml" Target="../ink/ink1161.xml"/><Relationship Id="rId240" Type="http://schemas.openxmlformats.org/officeDocument/2006/relationships/image" Target="../media/image1112.png"/><Relationship Id="rId24" Type="http://schemas.openxmlformats.org/officeDocument/2006/relationships/image" Target="../media/image1009.png"/><Relationship Id="rId239" Type="http://schemas.openxmlformats.org/officeDocument/2006/relationships/customXml" Target="../ink/ink1160.xml"/><Relationship Id="rId238" Type="http://schemas.openxmlformats.org/officeDocument/2006/relationships/image" Target="../media/image1111.png"/><Relationship Id="rId237" Type="http://schemas.openxmlformats.org/officeDocument/2006/relationships/customXml" Target="../ink/ink1159.xml"/><Relationship Id="rId236" Type="http://schemas.openxmlformats.org/officeDocument/2006/relationships/image" Target="../media/image1110.png"/><Relationship Id="rId235" Type="http://schemas.openxmlformats.org/officeDocument/2006/relationships/customXml" Target="../ink/ink1158.xml"/><Relationship Id="rId234" Type="http://schemas.openxmlformats.org/officeDocument/2006/relationships/image" Target="../media/image1109.png"/><Relationship Id="rId233" Type="http://schemas.openxmlformats.org/officeDocument/2006/relationships/customXml" Target="../ink/ink1157.xml"/><Relationship Id="rId232" Type="http://schemas.openxmlformats.org/officeDocument/2006/relationships/image" Target="../media/image1108.png"/><Relationship Id="rId231" Type="http://schemas.openxmlformats.org/officeDocument/2006/relationships/customXml" Target="../ink/ink1156.xml"/><Relationship Id="rId230" Type="http://schemas.openxmlformats.org/officeDocument/2006/relationships/image" Target="../media/image1107.png"/><Relationship Id="rId23" Type="http://schemas.openxmlformats.org/officeDocument/2006/relationships/customXml" Target="../ink/ink1047.xml"/><Relationship Id="rId229" Type="http://schemas.openxmlformats.org/officeDocument/2006/relationships/customXml" Target="../ink/ink1155.xml"/><Relationship Id="rId228" Type="http://schemas.openxmlformats.org/officeDocument/2006/relationships/image" Target="../media/image1106.png"/><Relationship Id="rId227" Type="http://schemas.openxmlformats.org/officeDocument/2006/relationships/customXml" Target="../ink/ink1154.xml"/><Relationship Id="rId226" Type="http://schemas.openxmlformats.org/officeDocument/2006/relationships/image" Target="../media/image1105.png"/><Relationship Id="rId225" Type="http://schemas.openxmlformats.org/officeDocument/2006/relationships/customXml" Target="../ink/ink1153.xml"/><Relationship Id="rId224" Type="http://schemas.openxmlformats.org/officeDocument/2006/relationships/customXml" Target="../ink/ink1152.xml"/><Relationship Id="rId223" Type="http://schemas.openxmlformats.org/officeDocument/2006/relationships/image" Target="../media/image1104.png"/><Relationship Id="rId222" Type="http://schemas.openxmlformats.org/officeDocument/2006/relationships/customXml" Target="../ink/ink1151.xml"/><Relationship Id="rId221" Type="http://schemas.openxmlformats.org/officeDocument/2006/relationships/image" Target="../media/image1103.png"/><Relationship Id="rId220" Type="http://schemas.openxmlformats.org/officeDocument/2006/relationships/customXml" Target="../ink/ink1150.xml"/><Relationship Id="rId22" Type="http://schemas.openxmlformats.org/officeDocument/2006/relationships/image" Target="../media/image1008.png"/><Relationship Id="rId219" Type="http://schemas.openxmlformats.org/officeDocument/2006/relationships/image" Target="../media/image1102.png"/><Relationship Id="rId218" Type="http://schemas.openxmlformats.org/officeDocument/2006/relationships/customXml" Target="../ink/ink1149.xml"/><Relationship Id="rId217" Type="http://schemas.openxmlformats.org/officeDocument/2006/relationships/image" Target="../media/image1101.png"/><Relationship Id="rId216" Type="http://schemas.openxmlformats.org/officeDocument/2006/relationships/customXml" Target="../ink/ink1148.xml"/><Relationship Id="rId215" Type="http://schemas.openxmlformats.org/officeDocument/2006/relationships/image" Target="../media/image1100.png"/><Relationship Id="rId214" Type="http://schemas.openxmlformats.org/officeDocument/2006/relationships/customXml" Target="../ink/ink1147.xml"/><Relationship Id="rId213" Type="http://schemas.openxmlformats.org/officeDocument/2006/relationships/image" Target="../media/image1099.png"/><Relationship Id="rId212" Type="http://schemas.openxmlformats.org/officeDocument/2006/relationships/customXml" Target="../ink/ink1146.xml"/><Relationship Id="rId211" Type="http://schemas.openxmlformats.org/officeDocument/2006/relationships/image" Target="../media/image1098.png"/><Relationship Id="rId210" Type="http://schemas.openxmlformats.org/officeDocument/2006/relationships/customXml" Target="../ink/ink1145.xml"/><Relationship Id="rId21" Type="http://schemas.openxmlformats.org/officeDocument/2006/relationships/customXml" Target="../ink/ink1046.xml"/><Relationship Id="rId209" Type="http://schemas.openxmlformats.org/officeDocument/2006/relationships/image" Target="../media/image1097.png"/><Relationship Id="rId208" Type="http://schemas.openxmlformats.org/officeDocument/2006/relationships/customXml" Target="../ink/ink1144.xml"/><Relationship Id="rId207" Type="http://schemas.openxmlformats.org/officeDocument/2006/relationships/image" Target="../media/image1096.png"/><Relationship Id="rId206" Type="http://schemas.openxmlformats.org/officeDocument/2006/relationships/customXml" Target="../ink/ink1143.xml"/><Relationship Id="rId205" Type="http://schemas.openxmlformats.org/officeDocument/2006/relationships/image" Target="../media/image1095.png"/><Relationship Id="rId204" Type="http://schemas.openxmlformats.org/officeDocument/2006/relationships/customXml" Target="../ink/ink1142.xml"/><Relationship Id="rId203" Type="http://schemas.openxmlformats.org/officeDocument/2006/relationships/image" Target="../media/image1094.png"/><Relationship Id="rId202" Type="http://schemas.openxmlformats.org/officeDocument/2006/relationships/customXml" Target="../ink/ink1141.xml"/><Relationship Id="rId201" Type="http://schemas.openxmlformats.org/officeDocument/2006/relationships/image" Target="../media/image1093.png"/><Relationship Id="rId200" Type="http://schemas.openxmlformats.org/officeDocument/2006/relationships/customXml" Target="../ink/ink1140.xml"/><Relationship Id="rId20" Type="http://schemas.openxmlformats.org/officeDocument/2006/relationships/image" Target="../media/image1007.png"/><Relationship Id="rId2" Type="http://schemas.openxmlformats.org/officeDocument/2006/relationships/image" Target="../media/image998.png"/><Relationship Id="rId199" Type="http://schemas.openxmlformats.org/officeDocument/2006/relationships/image" Target="../media/image1092.png"/><Relationship Id="rId198" Type="http://schemas.openxmlformats.org/officeDocument/2006/relationships/customXml" Target="../ink/ink1139.xml"/><Relationship Id="rId197" Type="http://schemas.openxmlformats.org/officeDocument/2006/relationships/image" Target="../media/image1091.png"/><Relationship Id="rId196" Type="http://schemas.openxmlformats.org/officeDocument/2006/relationships/customXml" Target="../ink/ink1138.xml"/><Relationship Id="rId195" Type="http://schemas.openxmlformats.org/officeDocument/2006/relationships/image" Target="../media/image1090.png"/><Relationship Id="rId194" Type="http://schemas.openxmlformats.org/officeDocument/2006/relationships/customXml" Target="../ink/ink1137.xml"/><Relationship Id="rId193" Type="http://schemas.openxmlformats.org/officeDocument/2006/relationships/image" Target="../media/image1089.png"/><Relationship Id="rId192" Type="http://schemas.openxmlformats.org/officeDocument/2006/relationships/customXml" Target="../ink/ink1136.xml"/><Relationship Id="rId191" Type="http://schemas.openxmlformats.org/officeDocument/2006/relationships/image" Target="../media/image1088.png"/><Relationship Id="rId190" Type="http://schemas.openxmlformats.org/officeDocument/2006/relationships/customXml" Target="../ink/ink1135.xml"/><Relationship Id="rId19" Type="http://schemas.openxmlformats.org/officeDocument/2006/relationships/customXml" Target="../ink/ink1045.xml"/><Relationship Id="rId189" Type="http://schemas.openxmlformats.org/officeDocument/2006/relationships/image" Target="../media/image1087.png"/><Relationship Id="rId188" Type="http://schemas.openxmlformats.org/officeDocument/2006/relationships/customXml" Target="../ink/ink1134.xml"/><Relationship Id="rId187" Type="http://schemas.openxmlformats.org/officeDocument/2006/relationships/image" Target="../media/image1086.png"/><Relationship Id="rId186" Type="http://schemas.openxmlformats.org/officeDocument/2006/relationships/customXml" Target="../ink/ink1133.xml"/><Relationship Id="rId185" Type="http://schemas.openxmlformats.org/officeDocument/2006/relationships/image" Target="../media/image1085.png"/><Relationship Id="rId184" Type="http://schemas.openxmlformats.org/officeDocument/2006/relationships/customXml" Target="../ink/ink1132.xml"/><Relationship Id="rId183" Type="http://schemas.openxmlformats.org/officeDocument/2006/relationships/image" Target="../media/image1084.png"/><Relationship Id="rId182" Type="http://schemas.openxmlformats.org/officeDocument/2006/relationships/customXml" Target="../ink/ink1131.xml"/><Relationship Id="rId181" Type="http://schemas.openxmlformats.org/officeDocument/2006/relationships/image" Target="../media/image1083.png"/><Relationship Id="rId180" Type="http://schemas.openxmlformats.org/officeDocument/2006/relationships/customXml" Target="../ink/ink1130.xml"/><Relationship Id="rId18" Type="http://schemas.openxmlformats.org/officeDocument/2006/relationships/image" Target="../media/image1006.png"/><Relationship Id="rId179" Type="http://schemas.openxmlformats.org/officeDocument/2006/relationships/image" Target="../media/image1082.png"/><Relationship Id="rId178" Type="http://schemas.openxmlformats.org/officeDocument/2006/relationships/customXml" Target="../ink/ink1129.xml"/><Relationship Id="rId177" Type="http://schemas.openxmlformats.org/officeDocument/2006/relationships/image" Target="../media/image1081.png"/><Relationship Id="rId176" Type="http://schemas.openxmlformats.org/officeDocument/2006/relationships/customXml" Target="../ink/ink1128.xml"/><Relationship Id="rId175" Type="http://schemas.openxmlformats.org/officeDocument/2006/relationships/image" Target="../media/image1080.png"/><Relationship Id="rId174" Type="http://schemas.openxmlformats.org/officeDocument/2006/relationships/customXml" Target="../ink/ink1127.xml"/><Relationship Id="rId173" Type="http://schemas.openxmlformats.org/officeDocument/2006/relationships/image" Target="../media/image1079.png"/><Relationship Id="rId172" Type="http://schemas.openxmlformats.org/officeDocument/2006/relationships/customXml" Target="../ink/ink1126.xml"/><Relationship Id="rId171" Type="http://schemas.openxmlformats.org/officeDocument/2006/relationships/image" Target="../media/image1078.png"/><Relationship Id="rId170" Type="http://schemas.openxmlformats.org/officeDocument/2006/relationships/customXml" Target="../ink/ink1125.xml"/><Relationship Id="rId17" Type="http://schemas.openxmlformats.org/officeDocument/2006/relationships/customXml" Target="../ink/ink1044.xml"/><Relationship Id="rId169" Type="http://schemas.openxmlformats.org/officeDocument/2006/relationships/customXml" Target="../ink/ink1124.xml"/><Relationship Id="rId168" Type="http://schemas.openxmlformats.org/officeDocument/2006/relationships/image" Target="../media/image1077.png"/><Relationship Id="rId167" Type="http://schemas.openxmlformats.org/officeDocument/2006/relationships/customXml" Target="../ink/ink1123.xml"/><Relationship Id="rId166" Type="http://schemas.openxmlformats.org/officeDocument/2006/relationships/image" Target="../media/image1076.png"/><Relationship Id="rId165" Type="http://schemas.openxmlformats.org/officeDocument/2006/relationships/customXml" Target="../ink/ink1122.xml"/><Relationship Id="rId164" Type="http://schemas.openxmlformats.org/officeDocument/2006/relationships/image" Target="../media/image1075.png"/><Relationship Id="rId163" Type="http://schemas.openxmlformats.org/officeDocument/2006/relationships/customXml" Target="../ink/ink1121.xml"/><Relationship Id="rId162" Type="http://schemas.openxmlformats.org/officeDocument/2006/relationships/image" Target="../media/image1074.png"/><Relationship Id="rId161" Type="http://schemas.openxmlformats.org/officeDocument/2006/relationships/customXml" Target="../ink/ink1120.xml"/><Relationship Id="rId160" Type="http://schemas.openxmlformats.org/officeDocument/2006/relationships/customXml" Target="../ink/ink1119.xml"/><Relationship Id="rId16" Type="http://schemas.openxmlformats.org/officeDocument/2006/relationships/image" Target="../media/image1005.png"/><Relationship Id="rId159" Type="http://schemas.openxmlformats.org/officeDocument/2006/relationships/image" Target="../media/image1073.png"/><Relationship Id="rId158" Type="http://schemas.openxmlformats.org/officeDocument/2006/relationships/customXml" Target="../ink/ink1118.xml"/><Relationship Id="rId157" Type="http://schemas.openxmlformats.org/officeDocument/2006/relationships/image" Target="../media/image1072.png"/><Relationship Id="rId156" Type="http://schemas.openxmlformats.org/officeDocument/2006/relationships/customXml" Target="../ink/ink1117.xml"/><Relationship Id="rId155" Type="http://schemas.openxmlformats.org/officeDocument/2006/relationships/image" Target="../media/image1071.png"/><Relationship Id="rId154" Type="http://schemas.openxmlformats.org/officeDocument/2006/relationships/customXml" Target="../ink/ink1116.xml"/><Relationship Id="rId153" Type="http://schemas.openxmlformats.org/officeDocument/2006/relationships/image" Target="../media/image1070.png"/><Relationship Id="rId152" Type="http://schemas.openxmlformats.org/officeDocument/2006/relationships/customXml" Target="../ink/ink1115.xml"/><Relationship Id="rId151" Type="http://schemas.openxmlformats.org/officeDocument/2006/relationships/image" Target="../media/image1069.png"/><Relationship Id="rId150" Type="http://schemas.openxmlformats.org/officeDocument/2006/relationships/customXml" Target="../ink/ink1114.xml"/><Relationship Id="rId15" Type="http://schemas.openxmlformats.org/officeDocument/2006/relationships/customXml" Target="../ink/ink1043.xml"/><Relationship Id="rId149" Type="http://schemas.openxmlformats.org/officeDocument/2006/relationships/customXml" Target="../ink/ink1113.xml"/><Relationship Id="rId148" Type="http://schemas.openxmlformats.org/officeDocument/2006/relationships/image" Target="../media/image1068.png"/><Relationship Id="rId147" Type="http://schemas.openxmlformats.org/officeDocument/2006/relationships/customXml" Target="../ink/ink1112.xml"/><Relationship Id="rId146" Type="http://schemas.openxmlformats.org/officeDocument/2006/relationships/image" Target="../media/image1067.png"/><Relationship Id="rId145" Type="http://schemas.openxmlformats.org/officeDocument/2006/relationships/customXml" Target="../ink/ink1111.xml"/><Relationship Id="rId144" Type="http://schemas.openxmlformats.org/officeDocument/2006/relationships/image" Target="../media/image1066.png"/><Relationship Id="rId143" Type="http://schemas.openxmlformats.org/officeDocument/2006/relationships/customXml" Target="../ink/ink1110.xml"/><Relationship Id="rId142" Type="http://schemas.openxmlformats.org/officeDocument/2006/relationships/image" Target="../media/image1065.png"/><Relationship Id="rId141" Type="http://schemas.openxmlformats.org/officeDocument/2006/relationships/customXml" Target="../ink/ink1109.xml"/><Relationship Id="rId140" Type="http://schemas.openxmlformats.org/officeDocument/2006/relationships/customXml" Target="../ink/ink1108.xml"/><Relationship Id="rId14" Type="http://schemas.openxmlformats.org/officeDocument/2006/relationships/image" Target="../media/image1004.png"/><Relationship Id="rId139" Type="http://schemas.openxmlformats.org/officeDocument/2006/relationships/image" Target="../media/image1064.png"/><Relationship Id="rId138" Type="http://schemas.openxmlformats.org/officeDocument/2006/relationships/customXml" Target="../ink/ink1107.xml"/><Relationship Id="rId137" Type="http://schemas.openxmlformats.org/officeDocument/2006/relationships/image" Target="../media/image1063.png"/><Relationship Id="rId136" Type="http://schemas.openxmlformats.org/officeDocument/2006/relationships/customXml" Target="../ink/ink1106.xml"/><Relationship Id="rId135" Type="http://schemas.openxmlformats.org/officeDocument/2006/relationships/image" Target="../media/image1062.png"/><Relationship Id="rId134" Type="http://schemas.openxmlformats.org/officeDocument/2006/relationships/customXml" Target="../ink/ink1105.xml"/><Relationship Id="rId133" Type="http://schemas.openxmlformats.org/officeDocument/2006/relationships/image" Target="../media/image1061.png"/><Relationship Id="rId132" Type="http://schemas.openxmlformats.org/officeDocument/2006/relationships/customXml" Target="../ink/ink1104.xml"/><Relationship Id="rId131" Type="http://schemas.openxmlformats.org/officeDocument/2006/relationships/image" Target="../media/image1060.png"/><Relationship Id="rId130" Type="http://schemas.openxmlformats.org/officeDocument/2006/relationships/customXml" Target="../ink/ink1103.xml"/><Relationship Id="rId13" Type="http://schemas.openxmlformats.org/officeDocument/2006/relationships/customXml" Target="../ink/ink1042.xml"/><Relationship Id="rId129" Type="http://schemas.openxmlformats.org/officeDocument/2006/relationships/image" Target="../media/image1059.png"/><Relationship Id="rId128" Type="http://schemas.openxmlformats.org/officeDocument/2006/relationships/customXml" Target="../ink/ink1102.xml"/><Relationship Id="rId127" Type="http://schemas.openxmlformats.org/officeDocument/2006/relationships/image" Target="../media/image1058.png"/><Relationship Id="rId126" Type="http://schemas.openxmlformats.org/officeDocument/2006/relationships/customXml" Target="../ink/ink1101.xml"/><Relationship Id="rId125" Type="http://schemas.openxmlformats.org/officeDocument/2006/relationships/image" Target="../media/image1057.png"/><Relationship Id="rId124" Type="http://schemas.openxmlformats.org/officeDocument/2006/relationships/customXml" Target="../ink/ink1100.xml"/><Relationship Id="rId123" Type="http://schemas.openxmlformats.org/officeDocument/2006/relationships/image" Target="../media/image1056.png"/><Relationship Id="rId122" Type="http://schemas.openxmlformats.org/officeDocument/2006/relationships/customXml" Target="../ink/ink1099.xml"/><Relationship Id="rId121" Type="http://schemas.openxmlformats.org/officeDocument/2006/relationships/image" Target="../media/image1055.png"/><Relationship Id="rId120" Type="http://schemas.openxmlformats.org/officeDocument/2006/relationships/customXml" Target="../ink/ink1098.xml"/><Relationship Id="rId12" Type="http://schemas.openxmlformats.org/officeDocument/2006/relationships/image" Target="../media/image1003.png"/><Relationship Id="rId119" Type="http://schemas.openxmlformats.org/officeDocument/2006/relationships/image" Target="../media/image1054.png"/><Relationship Id="rId118" Type="http://schemas.openxmlformats.org/officeDocument/2006/relationships/customXml" Target="../ink/ink1097.xml"/><Relationship Id="rId117" Type="http://schemas.openxmlformats.org/officeDocument/2006/relationships/image" Target="../media/image1053.png"/><Relationship Id="rId116" Type="http://schemas.openxmlformats.org/officeDocument/2006/relationships/customXml" Target="../ink/ink1096.xml"/><Relationship Id="rId115" Type="http://schemas.openxmlformats.org/officeDocument/2006/relationships/image" Target="../media/image1052.png"/><Relationship Id="rId114" Type="http://schemas.openxmlformats.org/officeDocument/2006/relationships/customXml" Target="../ink/ink1095.xml"/><Relationship Id="rId113" Type="http://schemas.openxmlformats.org/officeDocument/2006/relationships/image" Target="../media/image1051.png"/><Relationship Id="rId112" Type="http://schemas.openxmlformats.org/officeDocument/2006/relationships/customXml" Target="../ink/ink1094.xml"/><Relationship Id="rId111" Type="http://schemas.openxmlformats.org/officeDocument/2006/relationships/image" Target="../media/image1050.png"/><Relationship Id="rId110" Type="http://schemas.openxmlformats.org/officeDocument/2006/relationships/customXml" Target="../ink/ink1093.xml"/><Relationship Id="rId11" Type="http://schemas.openxmlformats.org/officeDocument/2006/relationships/customXml" Target="../ink/ink1041.xml"/><Relationship Id="rId109" Type="http://schemas.openxmlformats.org/officeDocument/2006/relationships/image" Target="../media/image1049.png"/><Relationship Id="rId108" Type="http://schemas.openxmlformats.org/officeDocument/2006/relationships/customXml" Target="../ink/ink1092.xml"/><Relationship Id="rId107" Type="http://schemas.openxmlformats.org/officeDocument/2006/relationships/image" Target="../media/image1048.png"/><Relationship Id="rId106" Type="http://schemas.openxmlformats.org/officeDocument/2006/relationships/customXml" Target="../ink/ink1091.xml"/><Relationship Id="rId105" Type="http://schemas.openxmlformats.org/officeDocument/2006/relationships/image" Target="../media/image1047.png"/><Relationship Id="rId104" Type="http://schemas.openxmlformats.org/officeDocument/2006/relationships/customXml" Target="../ink/ink1090.xml"/><Relationship Id="rId103" Type="http://schemas.openxmlformats.org/officeDocument/2006/relationships/image" Target="../media/image1046.png"/><Relationship Id="rId102" Type="http://schemas.openxmlformats.org/officeDocument/2006/relationships/customXml" Target="../ink/ink1089.xml"/><Relationship Id="rId101" Type="http://schemas.openxmlformats.org/officeDocument/2006/relationships/image" Target="../media/image1045.png"/><Relationship Id="rId100" Type="http://schemas.openxmlformats.org/officeDocument/2006/relationships/customXml" Target="../ink/ink1088.xml"/><Relationship Id="rId10" Type="http://schemas.openxmlformats.org/officeDocument/2006/relationships/image" Target="../media/image1002.png"/><Relationship Id="rId1" Type="http://schemas.openxmlformats.org/officeDocument/2006/relationships/customXml" Target="../ink/ink1036.xml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234.png"/><Relationship Id="rId98" Type="http://schemas.openxmlformats.org/officeDocument/2006/relationships/customXml" Target="../ink/ink1289.xml"/><Relationship Id="rId97" Type="http://schemas.openxmlformats.org/officeDocument/2006/relationships/image" Target="../media/image1233.png"/><Relationship Id="rId96" Type="http://schemas.openxmlformats.org/officeDocument/2006/relationships/customXml" Target="../ink/ink1288.xml"/><Relationship Id="rId95" Type="http://schemas.openxmlformats.org/officeDocument/2006/relationships/image" Target="../media/image1232.png"/><Relationship Id="rId94" Type="http://schemas.openxmlformats.org/officeDocument/2006/relationships/customXml" Target="../ink/ink1287.xml"/><Relationship Id="rId93" Type="http://schemas.openxmlformats.org/officeDocument/2006/relationships/image" Target="../media/image1231.png"/><Relationship Id="rId92" Type="http://schemas.openxmlformats.org/officeDocument/2006/relationships/customXml" Target="../ink/ink1286.xml"/><Relationship Id="rId91" Type="http://schemas.openxmlformats.org/officeDocument/2006/relationships/image" Target="../media/image1230.png"/><Relationship Id="rId90" Type="http://schemas.openxmlformats.org/officeDocument/2006/relationships/customXml" Target="../ink/ink1285.xml"/><Relationship Id="rId9" Type="http://schemas.openxmlformats.org/officeDocument/2006/relationships/image" Target="../media/image1192.png"/><Relationship Id="rId89" Type="http://schemas.openxmlformats.org/officeDocument/2006/relationships/image" Target="../media/image1229.png"/><Relationship Id="rId88" Type="http://schemas.openxmlformats.org/officeDocument/2006/relationships/customXml" Target="../ink/ink1284.xml"/><Relationship Id="rId87" Type="http://schemas.openxmlformats.org/officeDocument/2006/relationships/image" Target="../media/image1228.png"/><Relationship Id="rId86" Type="http://schemas.openxmlformats.org/officeDocument/2006/relationships/customXml" Target="../ink/ink1283.xml"/><Relationship Id="rId85" Type="http://schemas.openxmlformats.org/officeDocument/2006/relationships/customXml" Target="../ink/ink1282.xml"/><Relationship Id="rId84" Type="http://schemas.openxmlformats.org/officeDocument/2006/relationships/image" Target="../media/image1227.png"/><Relationship Id="rId83" Type="http://schemas.openxmlformats.org/officeDocument/2006/relationships/customXml" Target="../ink/ink1281.xml"/><Relationship Id="rId82" Type="http://schemas.openxmlformats.org/officeDocument/2006/relationships/customXml" Target="../ink/ink1280.xml"/><Relationship Id="rId81" Type="http://schemas.openxmlformats.org/officeDocument/2006/relationships/image" Target="../media/image1226.png"/><Relationship Id="rId80" Type="http://schemas.openxmlformats.org/officeDocument/2006/relationships/customXml" Target="../ink/ink1279.xml"/><Relationship Id="rId8" Type="http://schemas.openxmlformats.org/officeDocument/2006/relationships/customXml" Target="../ink/ink1242.xml"/><Relationship Id="rId79" Type="http://schemas.openxmlformats.org/officeDocument/2006/relationships/image" Target="../media/image1225.png"/><Relationship Id="rId78" Type="http://schemas.openxmlformats.org/officeDocument/2006/relationships/customXml" Target="../ink/ink1278.xml"/><Relationship Id="rId77" Type="http://schemas.openxmlformats.org/officeDocument/2006/relationships/image" Target="../media/image1224.png"/><Relationship Id="rId76" Type="http://schemas.openxmlformats.org/officeDocument/2006/relationships/customXml" Target="../ink/ink1277.xml"/><Relationship Id="rId75" Type="http://schemas.openxmlformats.org/officeDocument/2006/relationships/image" Target="../media/image1223.png"/><Relationship Id="rId74" Type="http://schemas.openxmlformats.org/officeDocument/2006/relationships/customXml" Target="../ink/ink1276.xml"/><Relationship Id="rId73" Type="http://schemas.openxmlformats.org/officeDocument/2006/relationships/image" Target="../media/image1222.png"/><Relationship Id="rId72" Type="http://schemas.openxmlformats.org/officeDocument/2006/relationships/customXml" Target="../ink/ink1275.xml"/><Relationship Id="rId71" Type="http://schemas.openxmlformats.org/officeDocument/2006/relationships/image" Target="../media/image1221.png"/><Relationship Id="rId70" Type="http://schemas.openxmlformats.org/officeDocument/2006/relationships/customXml" Target="../ink/ink1274.xml"/><Relationship Id="rId7" Type="http://schemas.openxmlformats.org/officeDocument/2006/relationships/image" Target="../media/image1191.png"/><Relationship Id="rId69" Type="http://schemas.openxmlformats.org/officeDocument/2006/relationships/image" Target="../media/image1220.png"/><Relationship Id="rId68" Type="http://schemas.openxmlformats.org/officeDocument/2006/relationships/customXml" Target="../ink/ink1273.xml"/><Relationship Id="rId67" Type="http://schemas.openxmlformats.org/officeDocument/2006/relationships/customXml" Target="../ink/ink1272.xml"/><Relationship Id="rId66" Type="http://schemas.openxmlformats.org/officeDocument/2006/relationships/image" Target="../media/image1219.png"/><Relationship Id="rId65" Type="http://schemas.openxmlformats.org/officeDocument/2006/relationships/customXml" Target="../ink/ink1271.xml"/><Relationship Id="rId64" Type="http://schemas.openxmlformats.org/officeDocument/2006/relationships/image" Target="../media/image1218.png"/><Relationship Id="rId63" Type="http://schemas.openxmlformats.org/officeDocument/2006/relationships/customXml" Target="../ink/ink1270.xml"/><Relationship Id="rId62" Type="http://schemas.openxmlformats.org/officeDocument/2006/relationships/image" Target="../media/image1217.png"/><Relationship Id="rId61" Type="http://schemas.openxmlformats.org/officeDocument/2006/relationships/customXml" Target="../ink/ink1269.xml"/><Relationship Id="rId60" Type="http://schemas.openxmlformats.org/officeDocument/2006/relationships/image" Target="../media/image1216.png"/><Relationship Id="rId6" Type="http://schemas.openxmlformats.org/officeDocument/2006/relationships/customXml" Target="../ink/ink1241.xml"/><Relationship Id="rId59" Type="http://schemas.openxmlformats.org/officeDocument/2006/relationships/customXml" Target="../ink/ink1268.xml"/><Relationship Id="rId58" Type="http://schemas.openxmlformats.org/officeDocument/2006/relationships/image" Target="../media/image1215.png"/><Relationship Id="rId57" Type="http://schemas.openxmlformats.org/officeDocument/2006/relationships/customXml" Target="../ink/ink1267.xml"/><Relationship Id="rId56" Type="http://schemas.openxmlformats.org/officeDocument/2006/relationships/image" Target="../media/image1214.png"/><Relationship Id="rId55" Type="http://schemas.openxmlformats.org/officeDocument/2006/relationships/customXml" Target="../ink/ink1266.xml"/><Relationship Id="rId54" Type="http://schemas.openxmlformats.org/officeDocument/2006/relationships/image" Target="../media/image1213.png"/><Relationship Id="rId53" Type="http://schemas.openxmlformats.org/officeDocument/2006/relationships/customXml" Target="../ink/ink1265.xml"/><Relationship Id="rId52" Type="http://schemas.openxmlformats.org/officeDocument/2006/relationships/image" Target="../media/image1212.png"/><Relationship Id="rId51" Type="http://schemas.openxmlformats.org/officeDocument/2006/relationships/customXml" Target="../ink/ink1264.xml"/><Relationship Id="rId50" Type="http://schemas.openxmlformats.org/officeDocument/2006/relationships/image" Target="../media/image1211.png"/><Relationship Id="rId5" Type="http://schemas.openxmlformats.org/officeDocument/2006/relationships/image" Target="../media/image1190.png"/><Relationship Id="rId49" Type="http://schemas.openxmlformats.org/officeDocument/2006/relationships/customXml" Target="../ink/ink1263.xml"/><Relationship Id="rId48" Type="http://schemas.openxmlformats.org/officeDocument/2006/relationships/customXml" Target="../ink/ink1262.xml"/><Relationship Id="rId47" Type="http://schemas.openxmlformats.org/officeDocument/2006/relationships/image" Target="../media/image1210.png"/><Relationship Id="rId46" Type="http://schemas.openxmlformats.org/officeDocument/2006/relationships/customXml" Target="../ink/ink1261.xml"/><Relationship Id="rId45" Type="http://schemas.openxmlformats.org/officeDocument/2006/relationships/image" Target="../media/image1209.png"/><Relationship Id="rId44" Type="http://schemas.openxmlformats.org/officeDocument/2006/relationships/customXml" Target="../ink/ink1260.xml"/><Relationship Id="rId43" Type="http://schemas.openxmlformats.org/officeDocument/2006/relationships/image" Target="../media/image1208.png"/><Relationship Id="rId42" Type="http://schemas.openxmlformats.org/officeDocument/2006/relationships/customXml" Target="../ink/ink1259.xml"/><Relationship Id="rId41" Type="http://schemas.openxmlformats.org/officeDocument/2006/relationships/image" Target="../media/image1207.png"/><Relationship Id="rId40" Type="http://schemas.openxmlformats.org/officeDocument/2006/relationships/customXml" Target="../ink/ink1258.xml"/><Relationship Id="rId4" Type="http://schemas.openxmlformats.org/officeDocument/2006/relationships/customXml" Target="../ink/ink1240.xml"/><Relationship Id="rId39" Type="http://schemas.openxmlformats.org/officeDocument/2006/relationships/image" Target="../media/image1206.png"/><Relationship Id="rId38" Type="http://schemas.openxmlformats.org/officeDocument/2006/relationships/customXml" Target="../ink/ink1257.xml"/><Relationship Id="rId37" Type="http://schemas.openxmlformats.org/officeDocument/2006/relationships/image" Target="../media/image1205.png"/><Relationship Id="rId36" Type="http://schemas.openxmlformats.org/officeDocument/2006/relationships/customXml" Target="../ink/ink1256.xml"/><Relationship Id="rId35" Type="http://schemas.openxmlformats.org/officeDocument/2006/relationships/image" Target="../media/image1204.png"/><Relationship Id="rId34" Type="http://schemas.openxmlformats.org/officeDocument/2006/relationships/customXml" Target="../ink/ink1255.xml"/><Relationship Id="rId33" Type="http://schemas.openxmlformats.org/officeDocument/2006/relationships/image" Target="../media/image1203.png"/><Relationship Id="rId32" Type="http://schemas.openxmlformats.org/officeDocument/2006/relationships/customXml" Target="../ink/ink1254.xml"/><Relationship Id="rId31" Type="http://schemas.openxmlformats.org/officeDocument/2006/relationships/image" Target="../media/image1202.png"/><Relationship Id="rId30" Type="http://schemas.openxmlformats.org/officeDocument/2006/relationships/customXml" Target="../ink/ink1253.xml"/><Relationship Id="rId3" Type="http://schemas.openxmlformats.org/officeDocument/2006/relationships/image" Target="../media/image1189.png"/><Relationship Id="rId29" Type="http://schemas.openxmlformats.org/officeDocument/2006/relationships/image" Target="../media/image1201.png"/><Relationship Id="rId28" Type="http://schemas.openxmlformats.org/officeDocument/2006/relationships/customXml" Target="../ink/ink1252.xml"/><Relationship Id="rId27" Type="http://schemas.openxmlformats.org/officeDocument/2006/relationships/image" Target="../media/image1200.png"/><Relationship Id="rId26" Type="http://schemas.openxmlformats.org/officeDocument/2006/relationships/customXml" Target="../ink/ink1251.xml"/><Relationship Id="rId25" Type="http://schemas.openxmlformats.org/officeDocument/2006/relationships/image" Target="../media/image1027.png"/><Relationship Id="rId24" Type="http://schemas.openxmlformats.org/officeDocument/2006/relationships/customXml" Target="../ink/ink1250.xml"/><Relationship Id="rId23" Type="http://schemas.openxmlformats.org/officeDocument/2006/relationships/image" Target="../media/image1199.png"/><Relationship Id="rId22" Type="http://schemas.openxmlformats.org/officeDocument/2006/relationships/customXml" Target="../ink/ink1249.xml"/><Relationship Id="rId21" Type="http://schemas.openxmlformats.org/officeDocument/2006/relationships/image" Target="../media/image1198.png"/><Relationship Id="rId20" Type="http://schemas.openxmlformats.org/officeDocument/2006/relationships/customXml" Target="../ink/ink1248.xml"/><Relationship Id="rId2" Type="http://schemas.openxmlformats.org/officeDocument/2006/relationships/customXml" Target="../ink/ink1239.xml"/><Relationship Id="rId19" Type="http://schemas.openxmlformats.org/officeDocument/2006/relationships/image" Target="../media/image1197.png"/><Relationship Id="rId18" Type="http://schemas.openxmlformats.org/officeDocument/2006/relationships/customXml" Target="../ink/ink1247.xml"/><Relationship Id="rId176" Type="http://schemas.openxmlformats.org/officeDocument/2006/relationships/slideLayout" Target="../slideLayouts/slideLayout2.xml"/><Relationship Id="rId175" Type="http://schemas.openxmlformats.org/officeDocument/2006/relationships/tags" Target="../tags/tag83.xml"/><Relationship Id="rId174" Type="http://schemas.openxmlformats.org/officeDocument/2006/relationships/image" Target="../media/image1271.png"/><Relationship Id="rId173" Type="http://schemas.openxmlformats.org/officeDocument/2006/relationships/customXml" Target="../ink/ink1327.xml"/><Relationship Id="rId172" Type="http://schemas.openxmlformats.org/officeDocument/2006/relationships/image" Target="../media/image1270.png"/><Relationship Id="rId171" Type="http://schemas.openxmlformats.org/officeDocument/2006/relationships/customXml" Target="../ink/ink1326.xml"/><Relationship Id="rId170" Type="http://schemas.openxmlformats.org/officeDocument/2006/relationships/image" Target="../media/image1269.png"/><Relationship Id="rId17" Type="http://schemas.openxmlformats.org/officeDocument/2006/relationships/image" Target="../media/image1196.png"/><Relationship Id="rId169" Type="http://schemas.openxmlformats.org/officeDocument/2006/relationships/customXml" Target="../ink/ink1325.xml"/><Relationship Id="rId168" Type="http://schemas.openxmlformats.org/officeDocument/2006/relationships/image" Target="../media/image1268.png"/><Relationship Id="rId167" Type="http://schemas.openxmlformats.org/officeDocument/2006/relationships/customXml" Target="../ink/ink1324.xml"/><Relationship Id="rId166" Type="http://schemas.openxmlformats.org/officeDocument/2006/relationships/image" Target="../media/image1267.png"/><Relationship Id="rId165" Type="http://schemas.openxmlformats.org/officeDocument/2006/relationships/customXml" Target="../ink/ink1323.xml"/><Relationship Id="rId164" Type="http://schemas.openxmlformats.org/officeDocument/2006/relationships/image" Target="../media/image1266.png"/><Relationship Id="rId163" Type="http://schemas.openxmlformats.org/officeDocument/2006/relationships/customXml" Target="../ink/ink1322.xml"/><Relationship Id="rId162" Type="http://schemas.openxmlformats.org/officeDocument/2006/relationships/image" Target="../media/image1265.png"/><Relationship Id="rId161" Type="http://schemas.openxmlformats.org/officeDocument/2006/relationships/customXml" Target="../ink/ink1321.xml"/><Relationship Id="rId160" Type="http://schemas.openxmlformats.org/officeDocument/2006/relationships/image" Target="../media/image1264.png"/><Relationship Id="rId16" Type="http://schemas.openxmlformats.org/officeDocument/2006/relationships/customXml" Target="../ink/ink1246.xml"/><Relationship Id="rId159" Type="http://schemas.openxmlformats.org/officeDocument/2006/relationships/customXml" Target="../ink/ink1320.xml"/><Relationship Id="rId158" Type="http://schemas.openxmlformats.org/officeDocument/2006/relationships/image" Target="../media/image1263.png"/><Relationship Id="rId157" Type="http://schemas.openxmlformats.org/officeDocument/2006/relationships/customXml" Target="../ink/ink1319.xml"/><Relationship Id="rId156" Type="http://schemas.openxmlformats.org/officeDocument/2006/relationships/image" Target="../media/image1262.png"/><Relationship Id="rId155" Type="http://schemas.openxmlformats.org/officeDocument/2006/relationships/customXml" Target="../ink/ink1318.xml"/><Relationship Id="rId154" Type="http://schemas.openxmlformats.org/officeDocument/2006/relationships/image" Target="../media/image1261.png"/><Relationship Id="rId153" Type="http://schemas.openxmlformats.org/officeDocument/2006/relationships/customXml" Target="../ink/ink1317.xml"/><Relationship Id="rId152" Type="http://schemas.openxmlformats.org/officeDocument/2006/relationships/image" Target="../media/image1260.png"/><Relationship Id="rId151" Type="http://schemas.openxmlformats.org/officeDocument/2006/relationships/customXml" Target="../ink/ink1316.xml"/><Relationship Id="rId150" Type="http://schemas.openxmlformats.org/officeDocument/2006/relationships/image" Target="../media/image1259.png"/><Relationship Id="rId15" Type="http://schemas.openxmlformats.org/officeDocument/2006/relationships/image" Target="../media/image1195.png"/><Relationship Id="rId149" Type="http://schemas.openxmlformats.org/officeDocument/2006/relationships/customXml" Target="../ink/ink1315.xml"/><Relationship Id="rId148" Type="http://schemas.openxmlformats.org/officeDocument/2006/relationships/image" Target="../media/image1258.png"/><Relationship Id="rId147" Type="http://schemas.openxmlformats.org/officeDocument/2006/relationships/customXml" Target="../ink/ink1314.xml"/><Relationship Id="rId146" Type="http://schemas.openxmlformats.org/officeDocument/2006/relationships/image" Target="../media/image1257.png"/><Relationship Id="rId145" Type="http://schemas.openxmlformats.org/officeDocument/2006/relationships/customXml" Target="../ink/ink1313.xml"/><Relationship Id="rId144" Type="http://schemas.openxmlformats.org/officeDocument/2006/relationships/image" Target="../media/image1256.png"/><Relationship Id="rId143" Type="http://schemas.openxmlformats.org/officeDocument/2006/relationships/customXml" Target="../ink/ink1312.xml"/><Relationship Id="rId142" Type="http://schemas.openxmlformats.org/officeDocument/2006/relationships/image" Target="../media/image1255.png"/><Relationship Id="rId141" Type="http://schemas.openxmlformats.org/officeDocument/2006/relationships/customXml" Target="../ink/ink1311.xml"/><Relationship Id="rId140" Type="http://schemas.openxmlformats.org/officeDocument/2006/relationships/image" Target="../media/image1254.png"/><Relationship Id="rId14" Type="http://schemas.openxmlformats.org/officeDocument/2006/relationships/customXml" Target="../ink/ink1245.xml"/><Relationship Id="rId139" Type="http://schemas.openxmlformats.org/officeDocument/2006/relationships/customXml" Target="../ink/ink1310.xml"/><Relationship Id="rId138" Type="http://schemas.openxmlformats.org/officeDocument/2006/relationships/image" Target="../media/image1253.png"/><Relationship Id="rId137" Type="http://schemas.openxmlformats.org/officeDocument/2006/relationships/customXml" Target="../ink/ink1309.xml"/><Relationship Id="rId136" Type="http://schemas.openxmlformats.org/officeDocument/2006/relationships/image" Target="../media/image1252.png"/><Relationship Id="rId135" Type="http://schemas.openxmlformats.org/officeDocument/2006/relationships/customXml" Target="../ink/ink1308.xml"/><Relationship Id="rId134" Type="http://schemas.openxmlformats.org/officeDocument/2006/relationships/image" Target="../media/image1251.png"/><Relationship Id="rId133" Type="http://schemas.openxmlformats.org/officeDocument/2006/relationships/customXml" Target="../ink/ink1307.xml"/><Relationship Id="rId132" Type="http://schemas.openxmlformats.org/officeDocument/2006/relationships/image" Target="../media/image1250.png"/><Relationship Id="rId131" Type="http://schemas.openxmlformats.org/officeDocument/2006/relationships/customXml" Target="../ink/ink1306.xml"/><Relationship Id="rId130" Type="http://schemas.openxmlformats.org/officeDocument/2006/relationships/image" Target="../media/image1249.png"/><Relationship Id="rId13" Type="http://schemas.openxmlformats.org/officeDocument/2006/relationships/image" Target="../media/image1194.png"/><Relationship Id="rId129" Type="http://schemas.openxmlformats.org/officeDocument/2006/relationships/customXml" Target="../ink/ink1305.xml"/><Relationship Id="rId128" Type="http://schemas.openxmlformats.org/officeDocument/2006/relationships/image" Target="../media/image1248.png"/><Relationship Id="rId127" Type="http://schemas.openxmlformats.org/officeDocument/2006/relationships/customXml" Target="../ink/ink1304.xml"/><Relationship Id="rId126" Type="http://schemas.openxmlformats.org/officeDocument/2006/relationships/image" Target="../media/image1247.png"/><Relationship Id="rId125" Type="http://schemas.openxmlformats.org/officeDocument/2006/relationships/customXml" Target="../ink/ink1303.xml"/><Relationship Id="rId124" Type="http://schemas.openxmlformats.org/officeDocument/2006/relationships/image" Target="../media/image1246.png"/><Relationship Id="rId123" Type="http://schemas.openxmlformats.org/officeDocument/2006/relationships/customXml" Target="../ink/ink1302.xml"/><Relationship Id="rId122" Type="http://schemas.openxmlformats.org/officeDocument/2006/relationships/image" Target="../media/image1245.png"/><Relationship Id="rId121" Type="http://schemas.openxmlformats.org/officeDocument/2006/relationships/customXml" Target="../ink/ink1301.xml"/><Relationship Id="rId120" Type="http://schemas.openxmlformats.org/officeDocument/2006/relationships/image" Target="../media/image1244.png"/><Relationship Id="rId12" Type="http://schemas.openxmlformats.org/officeDocument/2006/relationships/customXml" Target="../ink/ink1244.xml"/><Relationship Id="rId119" Type="http://schemas.openxmlformats.org/officeDocument/2006/relationships/customXml" Target="../ink/ink1300.xml"/><Relationship Id="rId118" Type="http://schemas.openxmlformats.org/officeDocument/2006/relationships/customXml" Target="../ink/ink1299.xml"/><Relationship Id="rId117" Type="http://schemas.openxmlformats.org/officeDocument/2006/relationships/image" Target="../media/image1243.png"/><Relationship Id="rId116" Type="http://schemas.openxmlformats.org/officeDocument/2006/relationships/customXml" Target="../ink/ink1298.xml"/><Relationship Id="rId115" Type="http://schemas.openxmlformats.org/officeDocument/2006/relationships/image" Target="../media/image1242.png"/><Relationship Id="rId114" Type="http://schemas.openxmlformats.org/officeDocument/2006/relationships/customXml" Target="../ink/ink1297.xml"/><Relationship Id="rId113" Type="http://schemas.openxmlformats.org/officeDocument/2006/relationships/image" Target="../media/image1241.png"/><Relationship Id="rId112" Type="http://schemas.openxmlformats.org/officeDocument/2006/relationships/customXml" Target="../ink/ink1296.xml"/><Relationship Id="rId111" Type="http://schemas.openxmlformats.org/officeDocument/2006/relationships/image" Target="../media/image1240.png"/><Relationship Id="rId110" Type="http://schemas.openxmlformats.org/officeDocument/2006/relationships/customXml" Target="../ink/ink1295.xml"/><Relationship Id="rId11" Type="http://schemas.openxmlformats.org/officeDocument/2006/relationships/image" Target="../media/image1193.png"/><Relationship Id="rId109" Type="http://schemas.openxmlformats.org/officeDocument/2006/relationships/image" Target="../media/image1239.png"/><Relationship Id="rId108" Type="http://schemas.openxmlformats.org/officeDocument/2006/relationships/customXml" Target="../ink/ink1294.xml"/><Relationship Id="rId107" Type="http://schemas.openxmlformats.org/officeDocument/2006/relationships/image" Target="../media/image1238.png"/><Relationship Id="rId106" Type="http://schemas.openxmlformats.org/officeDocument/2006/relationships/customXml" Target="../ink/ink1293.xml"/><Relationship Id="rId105" Type="http://schemas.openxmlformats.org/officeDocument/2006/relationships/image" Target="../media/image1237.png"/><Relationship Id="rId104" Type="http://schemas.openxmlformats.org/officeDocument/2006/relationships/customXml" Target="../ink/ink1292.xml"/><Relationship Id="rId103" Type="http://schemas.openxmlformats.org/officeDocument/2006/relationships/image" Target="../media/image1236.png"/><Relationship Id="rId102" Type="http://schemas.openxmlformats.org/officeDocument/2006/relationships/customXml" Target="../ink/ink1291.xml"/><Relationship Id="rId101" Type="http://schemas.openxmlformats.org/officeDocument/2006/relationships/image" Target="../media/image1235.png"/><Relationship Id="rId100" Type="http://schemas.openxmlformats.org/officeDocument/2006/relationships/customXml" Target="../ink/ink1290.xml"/><Relationship Id="rId10" Type="http://schemas.openxmlformats.org/officeDocument/2006/relationships/customXml" Target="../ink/ink1243.xml"/><Relationship Id="rId1" Type="http://schemas.openxmlformats.org/officeDocument/2006/relationships/image" Target="../media/image1188.png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377.xml"/><Relationship Id="rId98" Type="http://schemas.openxmlformats.org/officeDocument/2006/relationships/image" Target="../media/image1319.png"/><Relationship Id="rId97" Type="http://schemas.openxmlformats.org/officeDocument/2006/relationships/customXml" Target="../ink/ink1376.xml"/><Relationship Id="rId96" Type="http://schemas.openxmlformats.org/officeDocument/2006/relationships/image" Target="../media/image1318.png"/><Relationship Id="rId95" Type="http://schemas.openxmlformats.org/officeDocument/2006/relationships/customXml" Target="../ink/ink1375.xml"/><Relationship Id="rId94" Type="http://schemas.openxmlformats.org/officeDocument/2006/relationships/image" Target="../media/image18.png"/><Relationship Id="rId93" Type="http://schemas.openxmlformats.org/officeDocument/2006/relationships/customXml" Target="../ink/ink1374.xml"/><Relationship Id="rId92" Type="http://schemas.openxmlformats.org/officeDocument/2006/relationships/image" Target="../media/image1317.png"/><Relationship Id="rId91" Type="http://schemas.openxmlformats.org/officeDocument/2006/relationships/customXml" Target="../ink/ink1373.xml"/><Relationship Id="rId90" Type="http://schemas.openxmlformats.org/officeDocument/2006/relationships/image" Target="../media/image1316.png"/><Relationship Id="rId9" Type="http://schemas.openxmlformats.org/officeDocument/2006/relationships/customXml" Target="../ink/ink1332.xml"/><Relationship Id="rId89" Type="http://schemas.openxmlformats.org/officeDocument/2006/relationships/customXml" Target="../ink/ink1372.xml"/><Relationship Id="rId88" Type="http://schemas.openxmlformats.org/officeDocument/2006/relationships/image" Target="../media/image1315.png"/><Relationship Id="rId87" Type="http://schemas.openxmlformats.org/officeDocument/2006/relationships/customXml" Target="../ink/ink1371.xml"/><Relationship Id="rId86" Type="http://schemas.openxmlformats.org/officeDocument/2006/relationships/image" Target="../media/image1314.png"/><Relationship Id="rId85" Type="http://schemas.openxmlformats.org/officeDocument/2006/relationships/customXml" Target="../ink/ink1370.xml"/><Relationship Id="rId84" Type="http://schemas.openxmlformats.org/officeDocument/2006/relationships/image" Target="../media/image1313.png"/><Relationship Id="rId83" Type="http://schemas.openxmlformats.org/officeDocument/2006/relationships/customXml" Target="../ink/ink1369.xml"/><Relationship Id="rId82" Type="http://schemas.openxmlformats.org/officeDocument/2006/relationships/image" Target="../media/image1312.png"/><Relationship Id="rId81" Type="http://schemas.openxmlformats.org/officeDocument/2006/relationships/customXml" Target="../ink/ink1368.xml"/><Relationship Id="rId80" Type="http://schemas.openxmlformats.org/officeDocument/2006/relationships/image" Target="../media/image1311.png"/><Relationship Id="rId8" Type="http://schemas.openxmlformats.org/officeDocument/2006/relationships/image" Target="../media/image1275.png"/><Relationship Id="rId79" Type="http://schemas.openxmlformats.org/officeDocument/2006/relationships/customXml" Target="../ink/ink1367.xml"/><Relationship Id="rId78" Type="http://schemas.openxmlformats.org/officeDocument/2006/relationships/image" Target="../media/image1310.png"/><Relationship Id="rId77" Type="http://schemas.openxmlformats.org/officeDocument/2006/relationships/customXml" Target="../ink/ink1366.xml"/><Relationship Id="rId76" Type="http://schemas.openxmlformats.org/officeDocument/2006/relationships/image" Target="../media/image1309.png"/><Relationship Id="rId75" Type="http://schemas.openxmlformats.org/officeDocument/2006/relationships/customXml" Target="../ink/ink1365.xml"/><Relationship Id="rId74" Type="http://schemas.openxmlformats.org/officeDocument/2006/relationships/image" Target="../media/image1308.png"/><Relationship Id="rId73" Type="http://schemas.openxmlformats.org/officeDocument/2006/relationships/customXml" Target="../ink/ink1364.xml"/><Relationship Id="rId72" Type="http://schemas.openxmlformats.org/officeDocument/2006/relationships/image" Target="../media/image1307.png"/><Relationship Id="rId71" Type="http://schemas.openxmlformats.org/officeDocument/2006/relationships/customXml" Target="../ink/ink1363.xml"/><Relationship Id="rId70" Type="http://schemas.openxmlformats.org/officeDocument/2006/relationships/image" Target="../media/image1306.png"/><Relationship Id="rId7" Type="http://schemas.openxmlformats.org/officeDocument/2006/relationships/customXml" Target="../ink/ink1331.xml"/><Relationship Id="rId69" Type="http://schemas.openxmlformats.org/officeDocument/2006/relationships/customXml" Target="../ink/ink1362.xml"/><Relationship Id="rId68" Type="http://schemas.openxmlformats.org/officeDocument/2006/relationships/image" Target="../media/image1305.png"/><Relationship Id="rId67" Type="http://schemas.openxmlformats.org/officeDocument/2006/relationships/customXml" Target="../ink/ink1361.xml"/><Relationship Id="rId66" Type="http://schemas.openxmlformats.org/officeDocument/2006/relationships/image" Target="../media/image1304.png"/><Relationship Id="rId65" Type="http://schemas.openxmlformats.org/officeDocument/2006/relationships/customXml" Target="../ink/ink1360.xml"/><Relationship Id="rId64" Type="http://schemas.openxmlformats.org/officeDocument/2006/relationships/image" Target="../media/image1303.png"/><Relationship Id="rId63" Type="http://schemas.openxmlformats.org/officeDocument/2006/relationships/customXml" Target="../ink/ink1359.xml"/><Relationship Id="rId62" Type="http://schemas.openxmlformats.org/officeDocument/2006/relationships/image" Target="../media/image1302.png"/><Relationship Id="rId61" Type="http://schemas.openxmlformats.org/officeDocument/2006/relationships/customXml" Target="../ink/ink1358.xml"/><Relationship Id="rId60" Type="http://schemas.openxmlformats.org/officeDocument/2006/relationships/image" Target="../media/image1301.png"/><Relationship Id="rId6" Type="http://schemas.openxmlformats.org/officeDocument/2006/relationships/image" Target="../media/image1274.png"/><Relationship Id="rId59" Type="http://schemas.openxmlformats.org/officeDocument/2006/relationships/customXml" Target="../ink/ink1357.xml"/><Relationship Id="rId58" Type="http://schemas.openxmlformats.org/officeDocument/2006/relationships/image" Target="../media/image1300.png"/><Relationship Id="rId57" Type="http://schemas.openxmlformats.org/officeDocument/2006/relationships/customXml" Target="../ink/ink1356.xml"/><Relationship Id="rId56" Type="http://schemas.openxmlformats.org/officeDocument/2006/relationships/image" Target="../media/image1299.png"/><Relationship Id="rId55" Type="http://schemas.openxmlformats.org/officeDocument/2006/relationships/customXml" Target="../ink/ink1355.xml"/><Relationship Id="rId54" Type="http://schemas.openxmlformats.org/officeDocument/2006/relationships/image" Target="../media/image1298.png"/><Relationship Id="rId53" Type="http://schemas.openxmlformats.org/officeDocument/2006/relationships/customXml" Target="../ink/ink1354.xml"/><Relationship Id="rId52" Type="http://schemas.openxmlformats.org/officeDocument/2006/relationships/image" Target="../media/image1297.png"/><Relationship Id="rId51" Type="http://schemas.openxmlformats.org/officeDocument/2006/relationships/customXml" Target="../ink/ink1353.xml"/><Relationship Id="rId50" Type="http://schemas.openxmlformats.org/officeDocument/2006/relationships/image" Target="../media/image1296.png"/><Relationship Id="rId5" Type="http://schemas.openxmlformats.org/officeDocument/2006/relationships/customXml" Target="../ink/ink1330.xml"/><Relationship Id="rId49" Type="http://schemas.openxmlformats.org/officeDocument/2006/relationships/customXml" Target="../ink/ink1352.xml"/><Relationship Id="rId48" Type="http://schemas.openxmlformats.org/officeDocument/2006/relationships/image" Target="../media/image1295.png"/><Relationship Id="rId47" Type="http://schemas.openxmlformats.org/officeDocument/2006/relationships/customXml" Target="../ink/ink1351.xml"/><Relationship Id="rId46" Type="http://schemas.openxmlformats.org/officeDocument/2006/relationships/image" Target="../media/image1294.png"/><Relationship Id="rId45" Type="http://schemas.openxmlformats.org/officeDocument/2006/relationships/customXml" Target="../ink/ink1350.xml"/><Relationship Id="rId44" Type="http://schemas.openxmlformats.org/officeDocument/2006/relationships/image" Target="../media/image1293.png"/><Relationship Id="rId43" Type="http://schemas.openxmlformats.org/officeDocument/2006/relationships/customXml" Target="../ink/ink1349.xml"/><Relationship Id="rId42" Type="http://schemas.openxmlformats.org/officeDocument/2006/relationships/image" Target="../media/image1292.png"/><Relationship Id="rId41" Type="http://schemas.openxmlformats.org/officeDocument/2006/relationships/customXml" Target="../ink/ink1348.xml"/><Relationship Id="rId40" Type="http://schemas.openxmlformats.org/officeDocument/2006/relationships/image" Target="../media/image1291.png"/><Relationship Id="rId4" Type="http://schemas.openxmlformats.org/officeDocument/2006/relationships/image" Target="../media/image1273.png"/><Relationship Id="rId39" Type="http://schemas.openxmlformats.org/officeDocument/2006/relationships/customXml" Target="../ink/ink1347.xml"/><Relationship Id="rId38" Type="http://schemas.openxmlformats.org/officeDocument/2006/relationships/image" Target="../media/image1290.png"/><Relationship Id="rId37" Type="http://schemas.openxmlformats.org/officeDocument/2006/relationships/customXml" Target="../ink/ink1346.xml"/><Relationship Id="rId36" Type="http://schemas.openxmlformats.org/officeDocument/2006/relationships/image" Target="../media/image1289.png"/><Relationship Id="rId35" Type="http://schemas.openxmlformats.org/officeDocument/2006/relationships/customXml" Target="../ink/ink1345.xml"/><Relationship Id="rId34" Type="http://schemas.openxmlformats.org/officeDocument/2006/relationships/image" Target="../media/image1288.png"/><Relationship Id="rId33" Type="http://schemas.openxmlformats.org/officeDocument/2006/relationships/customXml" Target="../ink/ink1344.xml"/><Relationship Id="rId32" Type="http://schemas.openxmlformats.org/officeDocument/2006/relationships/image" Target="../media/image1287.png"/><Relationship Id="rId31" Type="http://schemas.openxmlformats.org/officeDocument/2006/relationships/customXml" Target="../ink/ink1343.xml"/><Relationship Id="rId30" Type="http://schemas.openxmlformats.org/officeDocument/2006/relationships/image" Target="../media/image1286.png"/><Relationship Id="rId3" Type="http://schemas.openxmlformats.org/officeDocument/2006/relationships/customXml" Target="../ink/ink1329.xml"/><Relationship Id="rId29" Type="http://schemas.openxmlformats.org/officeDocument/2006/relationships/customXml" Target="../ink/ink1342.xml"/><Relationship Id="rId28" Type="http://schemas.openxmlformats.org/officeDocument/2006/relationships/image" Target="../media/image1285.png"/><Relationship Id="rId27" Type="http://schemas.openxmlformats.org/officeDocument/2006/relationships/customXml" Target="../ink/ink1341.xml"/><Relationship Id="rId26" Type="http://schemas.openxmlformats.org/officeDocument/2006/relationships/image" Target="../media/image1284.png"/><Relationship Id="rId25" Type="http://schemas.openxmlformats.org/officeDocument/2006/relationships/customXml" Target="../ink/ink1340.xml"/><Relationship Id="rId24" Type="http://schemas.openxmlformats.org/officeDocument/2006/relationships/image" Target="../media/image1283.png"/><Relationship Id="rId23" Type="http://schemas.openxmlformats.org/officeDocument/2006/relationships/customXml" Target="../ink/ink1339.xml"/><Relationship Id="rId22" Type="http://schemas.openxmlformats.org/officeDocument/2006/relationships/image" Target="../media/image1282.png"/><Relationship Id="rId21" Type="http://schemas.openxmlformats.org/officeDocument/2006/relationships/customXml" Target="../ink/ink1338.xml"/><Relationship Id="rId20" Type="http://schemas.openxmlformats.org/officeDocument/2006/relationships/image" Target="../media/image1281.png"/><Relationship Id="rId2" Type="http://schemas.openxmlformats.org/officeDocument/2006/relationships/image" Target="../media/image1272.png"/><Relationship Id="rId19" Type="http://schemas.openxmlformats.org/officeDocument/2006/relationships/customXml" Target="../ink/ink1337.xml"/><Relationship Id="rId182" Type="http://schemas.openxmlformats.org/officeDocument/2006/relationships/slideLayout" Target="../slideLayouts/slideLayout2.xml"/><Relationship Id="rId181" Type="http://schemas.openxmlformats.org/officeDocument/2006/relationships/tags" Target="../tags/tag84.xml"/><Relationship Id="rId180" Type="http://schemas.openxmlformats.org/officeDocument/2006/relationships/image" Target="../media/image1359.png"/><Relationship Id="rId18" Type="http://schemas.openxmlformats.org/officeDocument/2006/relationships/image" Target="../media/image1280.png"/><Relationship Id="rId179" Type="http://schemas.openxmlformats.org/officeDocument/2006/relationships/customXml" Target="../ink/ink1418.xml"/><Relationship Id="rId178" Type="http://schemas.openxmlformats.org/officeDocument/2006/relationships/image" Target="../media/image1358.png"/><Relationship Id="rId177" Type="http://schemas.openxmlformats.org/officeDocument/2006/relationships/customXml" Target="../ink/ink1417.xml"/><Relationship Id="rId176" Type="http://schemas.openxmlformats.org/officeDocument/2006/relationships/image" Target="../media/image1357.png"/><Relationship Id="rId175" Type="http://schemas.openxmlformats.org/officeDocument/2006/relationships/customXml" Target="../ink/ink1416.xml"/><Relationship Id="rId174" Type="http://schemas.openxmlformats.org/officeDocument/2006/relationships/image" Target="../media/image1356.png"/><Relationship Id="rId173" Type="http://schemas.openxmlformats.org/officeDocument/2006/relationships/customXml" Target="../ink/ink1415.xml"/><Relationship Id="rId172" Type="http://schemas.openxmlformats.org/officeDocument/2006/relationships/image" Target="../media/image1355.png"/><Relationship Id="rId171" Type="http://schemas.openxmlformats.org/officeDocument/2006/relationships/customXml" Target="../ink/ink1414.xml"/><Relationship Id="rId170" Type="http://schemas.openxmlformats.org/officeDocument/2006/relationships/image" Target="../media/image1354.png"/><Relationship Id="rId17" Type="http://schemas.openxmlformats.org/officeDocument/2006/relationships/customXml" Target="../ink/ink1336.xml"/><Relationship Id="rId169" Type="http://schemas.openxmlformats.org/officeDocument/2006/relationships/customXml" Target="../ink/ink1413.xml"/><Relationship Id="rId168" Type="http://schemas.openxmlformats.org/officeDocument/2006/relationships/image" Target="../media/image1353.png"/><Relationship Id="rId167" Type="http://schemas.openxmlformats.org/officeDocument/2006/relationships/customXml" Target="../ink/ink1412.xml"/><Relationship Id="rId166" Type="http://schemas.openxmlformats.org/officeDocument/2006/relationships/image" Target="../media/image1352.png"/><Relationship Id="rId165" Type="http://schemas.openxmlformats.org/officeDocument/2006/relationships/customXml" Target="../ink/ink1411.xml"/><Relationship Id="rId164" Type="http://schemas.openxmlformats.org/officeDocument/2006/relationships/image" Target="../media/image1351.png"/><Relationship Id="rId163" Type="http://schemas.openxmlformats.org/officeDocument/2006/relationships/customXml" Target="../ink/ink1410.xml"/><Relationship Id="rId162" Type="http://schemas.openxmlformats.org/officeDocument/2006/relationships/image" Target="../media/image1350.png"/><Relationship Id="rId161" Type="http://schemas.openxmlformats.org/officeDocument/2006/relationships/customXml" Target="../ink/ink1409.xml"/><Relationship Id="rId160" Type="http://schemas.openxmlformats.org/officeDocument/2006/relationships/image" Target="../media/image1349.png"/><Relationship Id="rId16" Type="http://schemas.openxmlformats.org/officeDocument/2006/relationships/image" Target="../media/image1279.png"/><Relationship Id="rId159" Type="http://schemas.openxmlformats.org/officeDocument/2006/relationships/customXml" Target="../ink/ink1408.xml"/><Relationship Id="rId158" Type="http://schemas.openxmlformats.org/officeDocument/2006/relationships/image" Target="../media/image1348.png"/><Relationship Id="rId157" Type="http://schemas.openxmlformats.org/officeDocument/2006/relationships/customXml" Target="../ink/ink1407.xml"/><Relationship Id="rId156" Type="http://schemas.openxmlformats.org/officeDocument/2006/relationships/image" Target="../media/image1347.png"/><Relationship Id="rId155" Type="http://schemas.openxmlformats.org/officeDocument/2006/relationships/customXml" Target="../ink/ink1406.xml"/><Relationship Id="rId154" Type="http://schemas.openxmlformats.org/officeDocument/2006/relationships/image" Target="../media/image1346.png"/><Relationship Id="rId153" Type="http://schemas.openxmlformats.org/officeDocument/2006/relationships/customXml" Target="../ink/ink1405.xml"/><Relationship Id="rId152" Type="http://schemas.openxmlformats.org/officeDocument/2006/relationships/image" Target="../media/image1345.png"/><Relationship Id="rId151" Type="http://schemas.openxmlformats.org/officeDocument/2006/relationships/customXml" Target="../ink/ink1404.xml"/><Relationship Id="rId150" Type="http://schemas.openxmlformats.org/officeDocument/2006/relationships/image" Target="../media/image1344.png"/><Relationship Id="rId15" Type="http://schemas.openxmlformats.org/officeDocument/2006/relationships/customXml" Target="../ink/ink1335.xml"/><Relationship Id="rId149" Type="http://schemas.openxmlformats.org/officeDocument/2006/relationships/customXml" Target="../ink/ink1403.xml"/><Relationship Id="rId148" Type="http://schemas.openxmlformats.org/officeDocument/2006/relationships/image" Target="../media/image1343.png"/><Relationship Id="rId147" Type="http://schemas.openxmlformats.org/officeDocument/2006/relationships/customXml" Target="../ink/ink1402.xml"/><Relationship Id="rId146" Type="http://schemas.openxmlformats.org/officeDocument/2006/relationships/image" Target="../media/image1342.png"/><Relationship Id="rId145" Type="http://schemas.openxmlformats.org/officeDocument/2006/relationships/customXml" Target="../ink/ink1401.xml"/><Relationship Id="rId144" Type="http://schemas.openxmlformats.org/officeDocument/2006/relationships/image" Target="../media/image1341.png"/><Relationship Id="rId143" Type="http://schemas.openxmlformats.org/officeDocument/2006/relationships/customXml" Target="../ink/ink1400.xml"/><Relationship Id="rId142" Type="http://schemas.openxmlformats.org/officeDocument/2006/relationships/image" Target="../media/image1340.png"/><Relationship Id="rId141" Type="http://schemas.openxmlformats.org/officeDocument/2006/relationships/customXml" Target="../ink/ink1399.xml"/><Relationship Id="rId140" Type="http://schemas.openxmlformats.org/officeDocument/2006/relationships/customXml" Target="../ink/ink1398.xml"/><Relationship Id="rId14" Type="http://schemas.openxmlformats.org/officeDocument/2006/relationships/image" Target="../media/image1278.png"/><Relationship Id="rId139" Type="http://schemas.openxmlformats.org/officeDocument/2006/relationships/image" Target="../media/image1339.png"/><Relationship Id="rId138" Type="http://schemas.openxmlformats.org/officeDocument/2006/relationships/customXml" Target="../ink/ink1397.xml"/><Relationship Id="rId137" Type="http://schemas.openxmlformats.org/officeDocument/2006/relationships/image" Target="../media/image1338.png"/><Relationship Id="rId136" Type="http://schemas.openxmlformats.org/officeDocument/2006/relationships/customXml" Target="../ink/ink1396.xml"/><Relationship Id="rId135" Type="http://schemas.openxmlformats.org/officeDocument/2006/relationships/image" Target="../media/image1337.png"/><Relationship Id="rId134" Type="http://schemas.openxmlformats.org/officeDocument/2006/relationships/customXml" Target="../ink/ink1395.xml"/><Relationship Id="rId133" Type="http://schemas.openxmlformats.org/officeDocument/2006/relationships/image" Target="../media/image1336.png"/><Relationship Id="rId132" Type="http://schemas.openxmlformats.org/officeDocument/2006/relationships/customXml" Target="../ink/ink1394.xml"/><Relationship Id="rId131" Type="http://schemas.openxmlformats.org/officeDocument/2006/relationships/image" Target="../media/image1335.png"/><Relationship Id="rId130" Type="http://schemas.openxmlformats.org/officeDocument/2006/relationships/customXml" Target="../ink/ink1393.xml"/><Relationship Id="rId13" Type="http://schemas.openxmlformats.org/officeDocument/2006/relationships/customXml" Target="../ink/ink1334.xml"/><Relationship Id="rId129" Type="http://schemas.openxmlformats.org/officeDocument/2006/relationships/image" Target="../media/image1334.png"/><Relationship Id="rId128" Type="http://schemas.openxmlformats.org/officeDocument/2006/relationships/customXml" Target="../ink/ink1392.xml"/><Relationship Id="rId127" Type="http://schemas.openxmlformats.org/officeDocument/2006/relationships/image" Target="../media/image1333.png"/><Relationship Id="rId126" Type="http://schemas.openxmlformats.org/officeDocument/2006/relationships/customXml" Target="../ink/ink1391.xml"/><Relationship Id="rId125" Type="http://schemas.openxmlformats.org/officeDocument/2006/relationships/image" Target="../media/image1332.png"/><Relationship Id="rId124" Type="http://schemas.openxmlformats.org/officeDocument/2006/relationships/customXml" Target="../ink/ink1390.xml"/><Relationship Id="rId123" Type="http://schemas.openxmlformats.org/officeDocument/2006/relationships/image" Target="../media/image1331.png"/><Relationship Id="rId122" Type="http://schemas.openxmlformats.org/officeDocument/2006/relationships/customXml" Target="../ink/ink1389.xml"/><Relationship Id="rId121" Type="http://schemas.openxmlformats.org/officeDocument/2006/relationships/image" Target="../media/image1330.png"/><Relationship Id="rId120" Type="http://schemas.openxmlformats.org/officeDocument/2006/relationships/customXml" Target="../ink/ink1388.xml"/><Relationship Id="rId12" Type="http://schemas.openxmlformats.org/officeDocument/2006/relationships/image" Target="../media/image1277.png"/><Relationship Id="rId119" Type="http://schemas.openxmlformats.org/officeDocument/2006/relationships/image" Target="../media/image1329.png"/><Relationship Id="rId118" Type="http://schemas.openxmlformats.org/officeDocument/2006/relationships/customXml" Target="../ink/ink1387.xml"/><Relationship Id="rId117" Type="http://schemas.openxmlformats.org/officeDocument/2006/relationships/image" Target="../media/image1328.png"/><Relationship Id="rId116" Type="http://schemas.openxmlformats.org/officeDocument/2006/relationships/customXml" Target="../ink/ink1386.xml"/><Relationship Id="rId115" Type="http://schemas.openxmlformats.org/officeDocument/2006/relationships/image" Target="../media/image1327.png"/><Relationship Id="rId114" Type="http://schemas.openxmlformats.org/officeDocument/2006/relationships/customXml" Target="../ink/ink1385.xml"/><Relationship Id="rId113" Type="http://schemas.openxmlformats.org/officeDocument/2006/relationships/image" Target="../media/image1326.png"/><Relationship Id="rId112" Type="http://schemas.openxmlformats.org/officeDocument/2006/relationships/customXml" Target="../ink/ink1384.xml"/><Relationship Id="rId111" Type="http://schemas.openxmlformats.org/officeDocument/2006/relationships/image" Target="../media/image1325.png"/><Relationship Id="rId110" Type="http://schemas.openxmlformats.org/officeDocument/2006/relationships/customXml" Target="../ink/ink1383.xml"/><Relationship Id="rId11" Type="http://schemas.openxmlformats.org/officeDocument/2006/relationships/customXml" Target="../ink/ink1333.xml"/><Relationship Id="rId109" Type="http://schemas.openxmlformats.org/officeDocument/2006/relationships/image" Target="../media/image1324.png"/><Relationship Id="rId108" Type="http://schemas.openxmlformats.org/officeDocument/2006/relationships/customXml" Target="../ink/ink1382.xml"/><Relationship Id="rId107" Type="http://schemas.openxmlformats.org/officeDocument/2006/relationships/image" Target="../media/image1323.png"/><Relationship Id="rId106" Type="http://schemas.openxmlformats.org/officeDocument/2006/relationships/customXml" Target="../ink/ink1381.xml"/><Relationship Id="rId105" Type="http://schemas.openxmlformats.org/officeDocument/2006/relationships/image" Target="../media/image1322.png"/><Relationship Id="rId104" Type="http://schemas.openxmlformats.org/officeDocument/2006/relationships/customXml" Target="../ink/ink1380.xml"/><Relationship Id="rId103" Type="http://schemas.openxmlformats.org/officeDocument/2006/relationships/image" Target="../media/image1321.png"/><Relationship Id="rId102" Type="http://schemas.openxmlformats.org/officeDocument/2006/relationships/customXml" Target="../ink/ink1379.xml"/><Relationship Id="rId101" Type="http://schemas.openxmlformats.org/officeDocument/2006/relationships/customXml" Target="../ink/ink1378.xml"/><Relationship Id="rId100" Type="http://schemas.openxmlformats.org/officeDocument/2006/relationships/image" Target="../media/image1320.png"/><Relationship Id="rId10" Type="http://schemas.openxmlformats.org/officeDocument/2006/relationships/image" Target="../media/image1276.png"/><Relationship Id="rId1" Type="http://schemas.openxmlformats.org/officeDocument/2006/relationships/customXml" Target="../ink/ink13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468.xml"/><Relationship Id="rId98" Type="http://schemas.openxmlformats.org/officeDocument/2006/relationships/image" Target="../media/image1407.png"/><Relationship Id="rId97" Type="http://schemas.openxmlformats.org/officeDocument/2006/relationships/customXml" Target="../ink/ink1467.xml"/><Relationship Id="rId96" Type="http://schemas.openxmlformats.org/officeDocument/2006/relationships/image" Target="../media/image1406.png"/><Relationship Id="rId95" Type="http://schemas.openxmlformats.org/officeDocument/2006/relationships/customXml" Target="../ink/ink1466.xml"/><Relationship Id="rId94" Type="http://schemas.openxmlformats.org/officeDocument/2006/relationships/image" Target="../media/image1405.png"/><Relationship Id="rId93" Type="http://schemas.openxmlformats.org/officeDocument/2006/relationships/customXml" Target="../ink/ink1465.xml"/><Relationship Id="rId92" Type="http://schemas.openxmlformats.org/officeDocument/2006/relationships/image" Target="../media/image1404.png"/><Relationship Id="rId91" Type="http://schemas.openxmlformats.org/officeDocument/2006/relationships/customXml" Target="../ink/ink1464.xml"/><Relationship Id="rId90" Type="http://schemas.openxmlformats.org/officeDocument/2006/relationships/image" Target="../media/image1403.png"/><Relationship Id="rId9" Type="http://schemas.openxmlformats.org/officeDocument/2006/relationships/customXml" Target="../ink/ink1423.xml"/><Relationship Id="rId89" Type="http://schemas.openxmlformats.org/officeDocument/2006/relationships/customXml" Target="../ink/ink1463.xml"/><Relationship Id="rId88" Type="http://schemas.openxmlformats.org/officeDocument/2006/relationships/image" Target="../media/image1402.png"/><Relationship Id="rId87" Type="http://schemas.openxmlformats.org/officeDocument/2006/relationships/customXml" Target="../ink/ink1462.xml"/><Relationship Id="rId86" Type="http://schemas.openxmlformats.org/officeDocument/2006/relationships/image" Target="../media/image1401.png"/><Relationship Id="rId85" Type="http://schemas.openxmlformats.org/officeDocument/2006/relationships/customXml" Target="../ink/ink1461.xml"/><Relationship Id="rId84" Type="http://schemas.openxmlformats.org/officeDocument/2006/relationships/image" Target="../media/image1400.png"/><Relationship Id="rId83" Type="http://schemas.openxmlformats.org/officeDocument/2006/relationships/customXml" Target="../ink/ink1460.xml"/><Relationship Id="rId82" Type="http://schemas.openxmlformats.org/officeDocument/2006/relationships/image" Target="../media/image1399.png"/><Relationship Id="rId81" Type="http://schemas.openxmlformats.org/officeDocument/2006/relationships/customXml" Target="../ink/ink1459.xml"/><Relationship Id="rId80" Type="http://schemas.openxmlformats.org/officeDocument/2006/relationships/image" Target="../media/image18.png"/><Relationship Id="rId8" Type="http://schemas.openxmlformats.org/officeDocument/2006/relationships/image" Target="../media/image1363.png"/><Relationship Id="rId79" Type="http://schemas.openxmlformats.org/officeDocument/2006/relationships/customXml" Target="../ink/ink1458.xml"/><Relationship Id="rId78" Type="http://schemas.openxmlformats.org/officeDocument/2006/relationships/image" Target="../media/image1398.png"/><Relationship Id="rId77" Type="http://schemas.openxmlformats.org/officeDocument/2006/relationships/customXml" Target="../ink/ink1457.xml"/><Relationship Id="rId76" Type="http://schemas.openxmlformats.org/officeDocument/2006/relationships/image" Target="../media/image1397.png"/><Relationship Id="rId75" Type="http://schemas.openxmlformats.org/officeDocument/2006/relationships/customXml" Target="../ink/ink1456.xml"/><Relationship Id="rId74" Type="http://schemas.openxmlformats.org/officeDocument/2006/relationships/image" Target="../media/image1396.png"/><Relationship Id="rId73" Type="http://schemas.openxmlformats.org/officeDocument/2006/relationships/customXml" Target="../ink/ink1455.xml"/><Relationship Id="rId72" Type="http://schemas.openxmlformats.org/officeDocument/2006/relationships/image" Target="../media/image1395.png"/><Relationship Id="rId71" Type="http://schemas.openxmlformats.org/officeDocument/2006/relationships/customXml" Target="../ink/ink1454.xml"/><Relationship Id="rId70" Type="http://schemas.openxmlformats.org/officeDocument/2006/relationships/image" Target="../media/image1394.png"/><Relationship Id="rId7" Type="http://schemas.openxmlformats.org/officeDocument/2006/relationships/customXml" Target="../ink/ink1422.xml"/><Relationship Id="rId69" Type="http://schemas.openxmlformats.org/officeDocument/2006/relationships/customXml" Target="../ink/ink1453.xml"/><Relationship Id="rId68" Type="http://schemas.openxmlformats.org/officeDocument/2006/relationships/image" Target="../media/image1393.png"/><Relationship Id="rId67" Type="http://schemas.openxmlformats.org/officeDocument/2006/relationships/customXml" Target="../ink/ink1452.xml"/><Relationship Id="rId66" Type="http://schemas.openxmlformats.org/officeDocument/2006/relationships/image" Target="../media/image1392.png"/><Relationship Id="rId65" Type="http://schemas.openxmlformats.org/officeDocument/2006/relationships/customXml" Target="../ink/ink1451.xml"/><Relationship Id="rId64" Type="http://schemas.openxmlformats.org/officeDocument/2006/relationships/image" Target="../media/image1391.png"/><Relationship Id="rId63" Type="http://schemas.openxmlformats.org/officeDocument/2006/relationships/customXml" Target="../ink/ink1450.xml"/><Relationship Id="rId62" Type="http://schemas.openxmlformats.org/officeDocument/2006/relationships/image" Target="../media/image1390.png"/><Relationship Id="rId61" Type="http://schemas.openxmlformats.org/officeDocument/2006/relationships/customXml" Target="../ink/ink1449.xml"/><Relationship Id="rId60" Type="http://schemas.openxmlformats.org/officeDocument/2006/relationships/image" Target="../media/image1389.png"/><Relationship Id="rId6" Type="http://schemas.openxmlformats.org/officeDocument/2006/relationships/image" Target="../media/image1362.png"/><Relationship Id="rId59" Type="http://schemas.openxmlformats.org/officeDocument/2006/relationships/customXml" Target="../ink/ink1448.xml"/><Relationship Id="rId58" Type="http://schemas.openxmlformats.org/officeDocument/2006/relationships/image" Target="../media/image1388.png"/><Relationship Id="rId57" Type="http://schemas.openxmlformats.org/officeDocument/2006/relationships/customXml" Target="../ink/ink1447.xml"/><Relationship Id="rId56" Type="http://schemas.openxmlformats.org/officeDocument/2006/relationships/image" Target="../media/image1387.png"/><Relationship Id="rId55" Type="http://schemas.openxmlformats.org/officeDocument/2006/relationships/customXml" Target="../ink/ink1446.xml"/><Relationship Id="rId54" Type="http://schemas.openxmlformats.org/officeDocument/2006/relationships/image" Target="../media/image1386.png"/><Relationship Id="rId53" Type="http://schemas.openxmlformats.org/officeDocument/2006/relationships/customXml" Target="../ink/ink1445.xml"/><Relationship Id="rId52" Type="http://schemas.openxmlformats.org/officeDocument/2006/relationships/image" Target="../media/image1385.png"/><Relationship Id="rId51" Type="http://schemas.openxmlformats.org/officeDocument/2006/relationships/customXml" Target="../ink/ink1444.xml"/><Relationship Id="rId50" Type="http://schemas.openxmlformats.org/officeDocument/2006/relationships/image" Target="../media/image1384.png"/><Relationship Id="rId5" Type="http://schemas.openxmlformats.org/officeDocument/2006/relationships/customXml" Target="../ink/ink1421.xml"/><Relationship Id="rId49" Type="http://schemas.openxmlformats.org/officeDocument/2006/relationships/customXml" Target="../ink/ink1443.xml"/><Relationship Id="rId48" Type="http://schemas.openxmlformats.org/officeDocument/2006/relationships/image" Target="../media/image1383.png"/><Relationship Id="rId47" Type="http://schemas.openxmlformats.org/officeDocument/2006/relationships/customXml" Target="../ink/ink1442.xml"/><Relationship Id="rId46" Type="http://schemas.openxmlformats.org/officeDocument/2006/relationships/image" Target="../media/image1382.png"/><Relationship Id="rId45" Type="http://schemas.openxmlformats.org/officeDocument/2006/relationships/customXml" Target="../ink/ink1441.xml"/><Relationship Id="rId44" Type="http://schemas.openxmlformats.org/officeDocument/2006/relationships/image" Target="../media/image1381.png"/><Relationship Id="rId43" Type="http://schemas.openxmlformats.org/officeDocument/2006/relationships/customXml" Target="../ink/ink1440.xml"/><Relationship Id="rId42" Type="http://schemas.openxmlformats.org/officeDocument/2006/relationships/image" Target="../media/image1380.png"/><Relationship Id="rId41" Type="http://schemas.openxmlformats.org/officeDocument/2006/relationships/customXml" Target="../ink/ink1439.xml"/><Relationship Id="rId40" Type="http://schemas.openxmlformats.org/officeDocument/2006/relationships/image" Target="../media/image1379.png"/><Relationship Id="rId4" Type="http://schemas.openxmlformats.org/officeDocument/2006/relationships/image" Target="../media/image1361.png"/><Relationship Id="rId39" Type="http://schemas.openxmlformats.org/officeDocument/2006/relationships/customXml" Target="../ink/ink1438.xml"/><Relationship Id="rId38" Type="http://schemas.openxmlformats.org/officeDocument/2006/relationships/image" Target="../media/image1378.png"/><Relationship Id="rId37" Type="http://schemas.openxmlformats.org/officeDocument/2006/relationships/customXml" Target="../ink/ink1437.xml"/><Relationship Id="rId36" Type="http://schemas.openxmlformats.org/officeDocument/2006/relationships/image" Target="../media/image1377.png"/><Relationship Id="rId35" Type="http://schemas.openxmlformats.org/officeDocument/2006/relationships/customXml" Target="../ink/ink1436.xml"/><Relationship Id="rId34" Type="http://schemas.openxmlformats.org/officeDocument/2006/relationships/image" Target="../media/image1376.png"/><Relationship Id="rId33" Type="http://schemas.openxmlformats.org/officeDocument/2006/relationships/customXml" Target="../ink/ink1435.xml"/><Relationship Id="rId32" Type="http://schemas.openxmlformats.org/officeDocument/2006/relationships/image" Target="../media/image1375.png"/><Relationship Id="rId31" Type="http://schemas.openxmlformats.org/officeDocument/2006/relationships/customXml" Target="../ink/ink1434.xml"/><Relationship Id="rId30" Type="http://schemas.openxmlformats.org/officeDocument/2006/relationships/image" Target="../media/image1374.png"/><Relationship Id="rId3" Type="http://schemas.openxmlformats.org/officeDocument/2006/relationships/customXml" Target="../ink/ink1420.xml"/><Relationship Id="rId29" Type="http://schemas.openxmlformats.org/officeDocument/2006/relationships/customXml" Target="../ink/ink1433.xml"/><Relationship Id="rId28" Type="http://schemas.openxmlformats.org/officeDocument/2006/relationships/image" Target="../media/image1373.png"/><Relationship Id="rId27" Type="http://schemas.openxmlformats.org/officeDocument/2006/relationships/customXml" Target="../ink/ink1432.xml"/><Relationship Id="rId26" Type="http://schemas.openxmlformats.org/officeDocument/2006/relationships/image" Target="../media/image1372.png"/><Relationship Id="rId25" Type="http://schemas.openxmlformats.org/officeDocument/2006/relationships/customXml" Target="../ink/ink1431.xml"/><Relationship Id="rId24" Type="http://schemas.openxmlformats.org/officeDocument/2006/relationships/image" Target="../media/image1371.png"/><Relationship Id="rId23" Type="http://schemas.openxmlformats.org/officeDocument/2006/relationships/customXml" Target="../ink/ink1430.xml"/><Relationship Id="rId22" Type="http://schemas.openxmlformats.org/officeDocument/2006/relationships/image" Target="../media/image1370.png"/><Relationship Id="rId21" Type="http://schemas.openxmlformats.org/officeDocument/2006/relationships/customXml" Target="../ink/ink1429.xml"/><Relationship Id="rId20" Type="http://schemas.openxmlformats.org/officeDocument/2006/relationships/image" Target="../media/image1369.png"/><Relationship Id="rId2" Type="http://schemas.openxmlformats.org/officeDocument/2006/relationships/image" Target="../media/image1360.png"/><Relationship Id="rId19" Type="http://schemas.openxmlformats.org/officeDocument/2006/relationships/customXml" Target="../ink/ink1428.xml"/><Relationship Id="rId18" Type="http://schemas.openxmlformats.org/officeDocument/2006/relationships/image" Target="../media/image1368.png"/><Relationship Id="rId17" Type="http://schemas.openxmlformats.org/officeDocument/2006/relationships/customXml" Target="../ink/ink1427.xml"/><Relationship Id="rId16" Type="http://schemas.openxmlformats.org/officeDocument/2006/relationships/image" Target="../media/image1367.png"/><Relationship Id="rId151" Type="http://schemas.openxmlformats.org/officeDocument/2006/relationships/slideLayout" Target="../slideLayouts/slideLayout2.xml"/><Relationship Id="rId150" Type="http://schemas.openxmlformats.org/officeDocument/2006/relationships/tags" Target="../tags/tag85.xml"/><Relationship Id="rId15" Type="http://schemas.openxmlformats.org/officeDocument/2006/relationships/customXml" Target="../ink/ink1426.xml"/><Relationship Id="rId149" Type="http://schemas.openxmlformats.org/officeDocument/2006/relationships/image" Target="../media/image1432.png"/><Relationship Id="rId148" Type="http://schemas.openxmlformats.org/officeDocument/2006/relationships/customXml" Target="../ink/ink1493.xml"/><Relationship Id="rId147" Type="http://schemas.openxmlformats.org/officeDocument/2006/relationships/image" Target="../media/image1431.png"/><Relationship Id="rId146" Type="http://schemas.openxmlformats.org/officeDocument/2006/relationships/customXml" Target="../ink/ink1492.xml"/><Relationship Id="rId145" Type="http://schemas.openxmlformats.org/officeDocument/2006/relationships/image" Target="../media/image1430.png"/><Relationship Id="rId144" Type="http://schemas.openxmlformats.org/officeDocument/2006/relationships/customXml" Target="../ink/ink1491.xml"/><Relationship Id="rId143" Type="http://schemas.openxmlformats.org/officeDocument/2006/relationships/image" Target="../media/image1429.png"/><Relationship Id="rId142" Type="http://schemas.openxmlformats.org/officeDocument/2006/relationships/customXml" Target="../ink/ink1490.xml"/><Relationship Id="rId141" Type="http://schemas.openxmlformats.org/officeDocument/2006/relationships/image" Target="../media/image1428.png"/><Relationship Id="rId140" Type="http://schemas.openxmlformats.org/officeDocument/2006/relationships/customXml" Target="../ink/ink1489.xml"/><Relationship Id="rId14" Type="http://schemas.openxmlformats.org/officeDocument/2006/relationships/image" Target="../media/image1366.png"/><Relationship Id="rId139" Type="http://schemas.openxmlformats.org/officeDocument/2006/relationships/image" Target="../media/image1427.png"/><Relationship Id="rId138" Type="http://schemas.openxmlformats.org/officeDocument/2006/relationships/customXml" Target="../ink/ink1488.xml"/><Relationship Id="rId137" Type="http://schemas.openxmlformats.org/officeDocument/2006/relationships/image" Target="../media/image1426.png"/><Relationship Id="rId136" Type="http://schemas.openxmlformats.org/officeDocument/2006/relationships/customXml" Target="../ink/ink1487.xml"/><Relationship Id="rId135" Type="http://schemas.openxmlformats.org/officeDocument/2006/relationships/image" Target="../media/image1425.png"/><Relationship Id="rId134" Type="http://schemas.openxmlformats.org/officeDocument/2006/relationships/customXml" Target="../ink/ink1486.xml"/><Relationship Id="rId133" Type="http://schemas.openxmlformats.org/officeDocument/2006/relationships/image" Target="../media/image1424.png"/><Relationship Id="rId132" Type="http://schemas.openxmlformats.org/officeDocument/2006/relationships/customXml" Target="../ink/ink1485.xml"/><Relationship Id="rId131" Type="http://schemas.openxmlformats.org/officeDocument/2006/relationships/customXml" Target="../ink/ink1484.xml"/><Relationship Id="rId130" Type="http://schemas.openxmlformats.org/officeDocument/2006/relationships/image" Target="../media/image1423.png"/><Relationship Id="rId13" Type="http://schemas.openxmlformats.org/officeDocument/2006/relationships/customXml" Target="../ink/ink1425.xml"/><Relationship Id="rId129" Type="http://schemas.openxmlformats.org/officeDocument/2006/relationships/customXml" Target="../ink/ink1483.xml"/><Relationship Id="rId128" Type="http://schemas.openxmlformats.org/officeDocument/2006/relationships/image" Target="../media/image1422.png"/><Relationship Id="rId127" Type="http://schemas.openxmlformats.org/officeDocument/2006/relationships/customXml" Target="../ink/ink1482.xml"/><Relationship Id="rId126" Type="http://schemas.openxmlformats.org/officeDocument/2006/relationships/image" Target="../media/image1421.png"/><Relationship Id="rId125" Type="http://schemas.openxmlformats.org/officeDocument/2006/relationships/customXml" Target="../ink/ink1481.xml"/><Relationship Id="rId124" Type="http://schemas.openxmlformats.org/officeDocument/2006/relationships/image" Target="../media/image1420.png"/><Relationship Id="rId123" Type="http://schemas.openxmlformats.org/officeDocument/2006/relationships/customXml" Target="../ink/ink1480.xml"/><Relationship Id="rId122" Type="http://schemas.openxmlformats.org/officeDocument/2006/relationships/image" Target="../media/image1419.png"/><Relationship Id="rId121" Type="http://schemas.openxmlformats.org/officeDocument/2006/relationships/customXml" Target="../ink/ink1479.xml"/><Relationship Id="rId120" Type="http://schemas.openxmlformats.org/officeDocument/2006/relationships/image" Target="../media/image1418.png"/><Relationship Id="rId12" Type="http://schemas.openxmlformats.org/officeDocument/2006/relationships/image" Target="../media/image1365.png"/><Relationship Id="rId119" Type="http://schemas.openxmlformats.org/officeDocument/2006/relationships/customXml" Target="../ink/ink1478.xml"/><Relationship Id="rId118" Type="http://schemas.openxmlformats.org/officeDocument/2006/relationships/image" Target="../media/image1417.png"/><Relationship Id="rId117" Type="http://schemas.openxmlformats.org/officeDocument/2006/relationships/customXml" Target="../ink/ink1477.xml"/><Relationship Id="rId116" Type="http://schemas.openxmlformats.org/officeDocument/2006/relationships/image" Target="../media/image1416.png"/><Relationship Id="rId115" Type="http://schemas.openxmlformats.org/officeDocument/2006/relationships/customXml" Target="../ink/ink1476.xml"/><Relationship Id="rId114" Type="http://schemas.openxmlformats.org/officeDocument/2006/relationships/image" Target="../media/image1415.png"/><Relationship Id="rId113" Type="http://schemas.openxmlformats.org/officeDocument/2006/relationships/customXml" Target="../ink/ink1475.xml"/><Relationship Id="rId112" Type="http://schemas.openxmlformats.org/officeDocument/2006/relationships/image" Target="../media/image1414.png"/><Relationship Id="rId111" Type="http://schemas.openxmlformats.org/officeDocument/2006/relationships/customXml" Target="../ink/ink1474.xml"/><Relationship Id="rId110" Type="http://schemas.openxmlformats.org/officeDocument/2006/relationships/image" Target="../media/image1413.png"/><Relationship Id="rId11" Type="http://schemas.openxmlformats.org/officeDocument/2006/relationships/customXml" Target="../ink/ink1424.xml"/><Relationship Id="rId109" Type="http://schemas.openxmlformats.org/officeDocument/2006/relationships/customXml" Target="../ink/ink1473.xml"/><Relationship Id="rId108" Type="http://schemas.openxmlformats.org/officeDocument/2006/relationships/image" Target="../media/image1412.png"/><Relationship Id="rId107" Type="http://schemas.openxmlformats.org/officeDocument/2006/relationships/customXml" Target="../ink/ink1472.xml"/><Relationship Id="rId106" Type="http://schemas.openxmlformats.org/officeDocument/2006/relationships/image" Target="../media/image1411.png"/><Relationship Id="rId105" Type="http://schemas.openxmlformats.org/officeDocument/2006/relationships/customXml" Target="../ink/ink1471.xml"/><Relationship Id="rId104" Type="http://schemas.openxmlformats.org/officeDocument/2006/relationships/image" Target="../media/image1410.png"/><Relationship Id="rId103" Type="http://schemas.openxmlformats.org/officeDocument/2006/relationships/customXml" Target="../ink/ink1470.xml"/><Relationship Id="rId102" Type="http://schemas.openxmlformats.org/officeDocument/2006/relationships/image" Target="../media/image1409.png"/><Relationship Id="rId101" Type="http://schemas.openxmlformats.org/officeDocument/2006/relationships/customXml" Target="../ink/ink1469.xml"/><Relationship Id="rId100" Type="http://schemas.openxmlformats.org/officeDocument/2006/relationships/image" Target="../media/image1408.png"/><Relationship Id="rId10" Type="http://schemas.openxmlformats.org/officeDocument/2006/relationships/image" Target="../media/image1364.png"/><Relationship Id="rId1" Type="http://schemas.openxmlformats.org/officeDocument/2006/relationships/customXml" Target="../ink/ink14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543.xml"/><Relationship Id="rId98" Type="http://schemas.openxmlformats.org/officeDocument/2006/relationships/image" Target="../media/image1480.png"/><Relationship Id="rId97" Type="http://schemas.openxmlformats.org/officeDocument/2006/relationships/customXml" Target="../ink/ink1542.xml"/><Relationship Id="rId96" Type="http://schemas.openxmlformats.org/officeDocument/2006/relationships/image" Target="../media/image1479.png"/><Relationship Id="rId95" Type="http://schemas.openxmlformats.org/officeDocument/2006/relationships/customXml" Target="../ink/ink1541.xml"/><Relationship Id="rId94" Type="http://schemas.openxmlformats.org/officeDocument/2006/relationships/image" Target="../media/image1478.png"/><Relationship Id="rId93" Type="http://schemas.openxmlformats.org/officeDocument/2006/relationships/customXml" Target="../ink/ink1540.xml"/><Relationship Id="rId92" Type="http://schemas.openxmlformats.org/officeDocument/2006/relationships/image" Target="../media/image1477.png"/><Relationship Id="rId91" Type="http://schemas.openxmlformats.org/officeDocument/2006/relationships/customXml" Target="../ink/ink1539.xml"/><Relationship Id="rId90" Type="http://schemas.openxmlformats.org/officeDocument/2006/relationships/image" Target="../media/image1476.png"/><Relationship Id="rId9" Type="http://schemas.openxmlformats.org/officeDocument/2006/relationships/customXml" Target="../ink/ink1498.xml"/><Relationship Id="rId89" Type="http://schemas.openxmlformats.org/officeDocument/2006/relationships/customXml" Target="../ink/ink1538.xml"/><Relationship Id="rId88" Type="http://schemas.openxmlformats.org/officeDocument/2006/relationships/image" Target="../media/image1475.png"/><Relationship Id="rId87" Type="http://schemas.openxmlformats.org/officeDocument/2006/relationships/customXml" Target="../ink/ink1537.xml"/><Relationship Id="rId86" Type="http://schemas.openxmlformats.org/officeDocument/2006/relationships/image" Target="../media/image1474.png"/><Relationship Id="rId85" Type="http://schemas.openxmlformats.org/officeDocument/2006/relationships/customXml" Target="../ink/ink1536.xml"/><Relationship Id="rId84" Type="http://schemas.openxmlformats.org/officeDocument/2006/relationships/image" Target="../media/image1473.png"/><Relationship Id="rId83" Type="http://schemas.openxmlformats.org/officeDocument/2006/relationships/customXml" Target="../ink/ink1535.xml"/><Relationship Id="rId82" Type="http://schemas.openxmlformats.org/officeDocument/2006/relationships/image" Target="../media/image1472.png"/><Relationship Id="rId81" Type="http://schemas.openxmlformats.org/officeDocument/2006/relationships/customXml" Target="../ink/ink1534.xml"/><Relationship Id="rId80" Type="http://schemas.openxmlformats.org/officeDocument/2006/relationships/image" Target="../media/image1471.png"/><Relationship Id="rId8" Type="http://schemas.openxmlformats.org/officeDocument/2006/relationships/image" Target="../media/image1436.png"/><Relationship Id="rId79" Type="http://schemas.openxmlformats.org/officeDocument/2006/relationships/customXml" Target="../ink/ink1533.xml"/><Relationship Id="rId78" Type="http://schemas.openxmlformats.org/officeDocument/2006/relationships/image" Target="../media/image1470.png"/><Relationship Id="rId77" Type="http://schemas.openxmlformats.org/officeDocument/2006/relationships/customXml" Target="../ink/ink1532.xml"/><Relationship Id="rId76" Type="http://schemas.openxmlformats.org/officeDocument/2006/relationships/image" Target="../media/image1469.png"/><Relationship Id="rId75" Type="http://schemas.openxmlformats.org/officeDocument/2006/relationships/customXml" Target="../ink/ink1531.xml"/><Relationship Id="rId74" Type="http://schemas.openxmlformats.org/officeDocument/2006/relationships/image" Target="../media/image1468.png"/><Relationship Id="rId73" Type="http://schemas.openxmlformats.org/officeDocument/2006/relationships/customXml" Target="../ink/ink1530.xml"/><Relationship Id="rId72" Type="http://schemas.openxmlformats.org/officeDocument/2006/relationships/image" Target="../media/image1467.png"/><Relationship Id="rId71" Type="http://schemas.openxmlformats.org/officeDocument/2006/relationships/customXml" Target="../ink/ink1529.xml"/><Relationship Id="rId70" Type="http://schemas.openxmlformats.org/officeDocument/2006/relationships/image" Target="../media/image1466.png"/><Relationship Id="rId7" Type="http://schemas.openxmlformats.org/officeDocument/2006/relationships/customXml" Target="../ink/ink1497.xml"/><Relationship Id="rId69" Type="http://schemas.openxmlformats.org/officeDocument/2006/relationships/customXml" Target="../ink/ink1528.xml"/><Relationship Id="rId68" Type="http://schemas.openxmlformats.org/officeDocument/2006/relationships/image" Target="../media/image1465.png"/><Relationship Id="rId67" Type="http://schemas.openxmlformats.org/officeDocument/2006/relationships/customXml" Target="../ink/ink1527.xml"/><Relationship Id="rId66" Type="http://schemas.openxmlformats.org/officeDocument/2006/relationships/image" Target="../media/image1464.png"/><Relationship Id="rId65" Type="http://schemas.openxmlformats.org/officeDocument/2006/relationships/customXml" Target="../ink/ink1526.xml"/><Relationship Id="rId64" Type="http://schemas.openxmlformats.org/officeDocument/2006/relationships/image" Target="../media/image1463.png"/><Relationship Id="rId63" Type="http://schemas.openxmlformats.org/officeDocument/2006/relationships/customXml" Target="../ink/ink1525.xml"/><Relationship Id="rId62" Type="http://schemas.openxmlformats.org/officeDocument/2006/relationships/image" Target="../media/image18.png"/><Relationship Id="rId61" Type="http://schemas.openxmlformats.org/officeDocument/2006/relationships/customXml" Target="../ink/ink1524.xml"/><Relationship Id="rId60" Type="http://schemas.openxmlformats.org/officeDocument/2006/relationships/image" Target="../media/image1462.png"/><Relationship Id="rId6" Type="http://schemas.openxmlformats.org/officeDocument/2006/relationships/image" Target="../media/image1435.png"/><Relationship Id="rId59" Type="http://schemas.openxmlformats.org/officeDocument/2006/relationships/customXml" Target="../ink/ink1523.xml"/><Relationship Id="rId58" Type="http://schemas.openxmlformats.org/officeDocument/2006/relationships/image" Target="../media/image1461.png"/><Relationship Id="rId57" Type="http://schemas.openxmlformats.org/officeDocument/2006/relationships/customXml" Target="../ink/ink1522.xml"/><Relationship Id="rId56" Type="http://schemas.openxmlformats.org/officeDocument/2006/relationships/image" Target="../media/image1460.png"/><Relationship Id="rId55" Type="http://schemas.openxmlformats.org/officeDocument/2006/relationships/customXml" Target="../ink/ink1521.xml"/><Relationship Id="rId54" Type="http://schemas.openxmlformats.org/officeDocument/2006/relationships/image" Target="../media/image1459.png"/><Relationship Id="rId53" Type="http://schemas.openxmlformats.org/officeDocument/2006/relationships/customXml" Target="../ink/ink1520.xml"/><Relationship Id="rId52" Type="http://schemas.openxmlformats.org/officeDocument/2006/relationships/image" Target="../media/image1458.png"/><Relationship Id="rId51" Type="http://schemas.openxmlformats.org/officeDocument/2006/relationships/customXml" Target="../ink/ink1519.xml"/><Relationship Id="rId50" Type="http://schemas.openxmlformats.org/officeDocument/2006/relationships/image" Target="../media/image1457.png"/><Relationship Id="rId5" Type="http://schemas.openxmlformats.org/officeDocument/2006/relationships/customXml" Target="../ink/ink1496.xml"/><Relationship Id="rId49" Type="http://schemas.openxmlformats.org/officeDocument/2006/relationships/customXml" Target="../ink/ink1518.xml"/><Relationship Id="rId48" Type="http://schemas.openxmlformats.org/officeDocument/2006/relationships/image" Target="../media/image1456.png"/><Relationship Id="rId479" Type="http://schemas.openxmlformats.org/officeDocument/2006/relationships/slideLayout" Target="../slideLayouts/slideLayout2.xml"/><Relationship Id="rId478" Type="http://schemas.openxmlformats.org/officeDocument/2006/relationships/tags" Target="../tags/tag87.xml"/><Relationship Id="rId477" Type="http://schemas.openxmlformats.org/officeDocument/2006/relationships/image" Target="../media/image1666.png"/><Relationship Id="rId476" Type="http://schemas.openxmlformats.org/officeDocument/2006/relationships/customXml" Target="../ink/ink1735.xml"/><Relationship Id="rId475" Type="http://schemas.openxmlformats.org/officeDocument/2006/relationships/image" Target="../media/image1665.png"/><Relationship Id="rId474" Type="http://schemas.openxmlformats.org/officeDocument/2006/relationships/customXml" Target="../ink/ink1734.xml"/><Relationship Id="rId473" Type="http://schemas.openxmlformats.org/officeDocument/2006/relationships/image" Target="../media/image1664.png"/><Relationship Id="rId472" Type="http://schemas.openxmlformats.org/officeDocument/2006/relationships/customXml" Target="../ink/ink1733.xml"/><Relationship Id="rId471" Type="http://schemas.openxmlformats.org/officeDocument/2006/relationships/image" Target="../media/image1663.png"/><Relationship Id="rId470" Type="http://schemas.openxmlformats.org/officeDocument/2006/relationships/customXml" Target="../ink/ink1732.xml"/><Relationship Id="rId47" Type="http://schemas.openxmlformats.org/officeDocument/2006/relationships/customXml" Target="../ink/ink1517.xml"/><Relationship Id="rId469" Type="http://schemas.openxmlformats.org/officeDocument/2006/relationships/image" Target="../media/image1662.png"/><Relationship Id="rId468" Type="http://schemas.openxmlformats.org/officeDocument/2006/relationships/customXml" Target="../ink/ink1731.xml"/><Relationship Id="rId467" Type="http://schemas.openxmlformats.org/officeDocument/2006/relationships/image" Target="../media/image1661.png"/><Relationship Id="rId466" Type="http://schemas.openxmlformats.org/officeDocument/2006/relationships/customXml" Target="../ink/ink1730.xml"/><Relationship Id="rId465" Type="http://schemas.openxmlformats.org/officeDocument/2006/relationships/image" Target="../media/image1660.png"/><Relationship Id="rId464" Type="http://schemas.openxmlformats.org/officeDocument/2006/relationships/customXml" Target="../ink/ink1729.xml"/><Relationship Id="rId463" Type="http://schemas.openxmlformats.org/officeDocument/2006/relationships/image" Target="../media/image1659.png"/><Relationship Id="rId462" Type="http://schemas.openxmlformats.org/officeDocument/2006/relationships/customXml" Target="../ink/ink1728.xml"/><Relationship Id="rId461" Type="http://schemas.openxmlformats.org/officeDocument/2006/relationships/image" Target="../media/image1658.png"/><Relationship Id="rId460" Type="http://schemas.openxmlformats.org/officeDocument/2006/relationships/customXml" Target="../ink/ink1727.xml"/><Relationship Id="rId46" Type="http://schemas.openxmlformats.org/officeDocument/2006/relationships/image" Target="../media/image1455.png"/><Relationship Id="rId459" Type="http://schemas.openxmlformats.org/officeDocument/2006/relationships/image" Target="../media/image1657.png"/><Relationship Id="rId458" Type="http://schemas.openxmlformats.org/officeDocument/2006/relationships/customXml" Target="../ink/ink1726.xml"/><Relationship Id="rId457" Type="http://schemas.openxmlformats.org/officeDocument/2006/relationships/image" Target="../media/image1656.png"/><Relationship Id="rId456" Type="http://schemas.openxmlformats.org/officeDocument/2006/relationships/customXml" Target="../ink/ink1725.xml"/><Relationship Id="rId455" Type="http://schemas.openxmlformats.org/officeDocument/2006/relationships/image" Target="../media/image1655.png"/><Relationship Id="rId454" Type="http://schemas.openxmlformats.org/officeDocument/2006/relationships/customXml" Target="../ink/ink1724.xml"/><Relationship Id="rId453" Type="http://schemas.openxmlformats.org/officeDocument/2006/relationships/image" Target="../media/image1654.png"/><Relationship Id="rId452" Type="http://schemas.openxmlformats.org/officeDocument/2006/relationships/customXml" Target="../ink/ink1723.xml"/><Relationship Id="rId451" Type="http://schemas.openxmlformats.org/officeDocument/2006/relationships/image" Target="../media/image1653.png"/><Relationship Id="rId450" Type="http://schemas.openxmlformats.org/officeDocument/2006/relationships/customXml" Target="../ink/ink1722.xml"/><Relationship Id="rId45" Type="http://schemas.openxmlformats.org/officeDocument/2006/relationships/customXml" Target="../ink/ink1516.xml"/><Relationship Id="rId449" Type="http://schemas.openxmlformats.org/officeDocument/2006/relationships/image" Target="../media/image1652.png"/><Relationship Id="rId448" Type="http://schemas.openxmlformats.org/officeDocument/2006/relationships/customXml" Target="../ink/ink1721.xml"/><Relationship Id="rId447" Type="http://schemas.openxmlformats.org/officeDocument/2006/relationships/image" Target="../media/image1651.png"/><Relationship Id="rId446" Type="http://schemas.openxmlformats.org/officeDocument/2006/relationships/customXml" Target="../ink/ink1720.xml"/><Relationship Id="rId445" Type="http://schemas.openxmlformats.org/officeDocument/2006/relationships/image" Target="../media/image1650.png"/><Relationship Id="rId444" Type="http://schemas.openxmlformats.org/officeDocument/2006/relationships/customXml" Target="../ink/ink1719.xml"/><Relationship Id="rId443" Type="http://schemas.openxmlformats.org/officeDocument/2006/relationships/image" Target="../media/image1649.png"/><Relationship Id="rId442" Type="http://schemas.openxmlformats.org/officeDocument/2006/relationships/customXml" Target="../ink/ink1718.xml"/><Relationship Id="rId441" Type="http://schemas.openxmlformats.org/officeDocument/2006/relationships/image" Target="../media/image1648.png"/><Relationship Id="rId440" Type="http://schemas.openxmlformats.org/officeDocument/2006/relationships/customXml" Target="../ink/ink1717.xml"/><Relationship Id="rId44" Type="http://schemas.openxmlformats.org/officeDocument/2006/relationships/image" Target="../media/image1454.png"/><Relationship Id="rId439" Type="http://schemas.openxmlformats.org/officeDocument/2006/relationships/image" Target="../media/image1647.png"/><Relationship Id="rId438" Type="http://schemas.openxmlformats.org/officeDocument/2006/relationships/customXml" Target="../ink/ink1716.xml"/><Relationship Id="rId437" Type="http://schemas.openxmlformats.org/officeDocument/2006/relationships/image" Target="../media/image1646.png"/><Relationship Id="rId436" Type="http://schemas.openxmlformats.org/officeDocument/2006/relationships/customXml" Target="../ink/ink1715.xml"/><Relationship Id="rId435" Type="http://schemas.openxmlformats.org/officeDocument/2006/relationships/image" Target="../media/image1645.png"/><Relationship Id="rId434" Type="http://schemas.openxmlformats.org/officeDocument/2006/relationships/customXml" Target="../ink/ink1714.xml"/><Relationship Id="rId433" Type="http://schemas.openxmlformats.org/officeDocument/2006/relationships/image" Target="../media/image1644.png"/><Relationship Id="rId432" Type="http://schemas.openxmlformats.org/officeDocument/2006/relationships/customXml" Target="../ink/ink1713.xml"/><Relationship Id="rId431" Type="http://schemas.openxmlformats.org/officeDocument/2006/relationships/image" Target="../media/image1643.png"/><Relationship Id="rId430" Type="http://schemas.openxmlformats.org/officeDocument/2006/relationships/customXml" Target="../ink/ink1712.xml"/><Relationship Id="rId43" Type="http://schemas.openxmlformats.org/officeDocument/2006/relationships/customXml" Target="../ink/ink1515.xml"/><Relationship Id="rId429" Type="http://schemas.openxmlformats.org/officeDocument/2006/relationships/image" Target="../media/image1642.png"/><Relationship Id="rId428" Type="http://schemas.openxmlformats.org/officeDocument/2006/relationships/customXml" Target="../ink/ink1711.xml"/><Relationship Id="rId427" Type="http://schemas.openxmlformats.org/officeDocument/2006/relationships/image" Target="../media/image1641.png"/><Relationship Id="rId426" Type="http://schemas.openxmlformats.org/officeDocument/2006/relationships/customXml" Target="../ink/ink1710.xml"/><Relationship Id="rId425" Type="http://schemas.openxmlformats.org/officeDocument/2006/relationships/image" Target="../media/image1640.png"/><Relationship Id="rId424" Type="http://schemas.openxmlformats.org/officeDocument/2006/relationships/customXml" Target="../ink/ink1709.xml"/><Relationship Id="rId423" Type="http://schemas.openxmlformats.org/officeDocument/2006/relationships/image" Target="../media/image1639.png"/><Relationship Id="rId422" Type="http://schemas.openxmlformats.org/officeDocument/2006/relationships/customXml" Target="../ink/ink1708.xml"/><Relationship Id="rId421" Type="http://schemas.openxmlformats.org/officeDocument/2006/relationships/image" Target="../media/image1638.png"/><Relationship Id="rId420" Type="http://schemas.openxmlformats.org/officeDocument/2006/relationships/customXml" Target="../ink/ink1707.xml"/><Relationship Id="rId42" Type="http://schemas.openxmlformats.org/officeDocument/2006/relationships/image" Target="../media/image1453.png"/><Relationship Id="rId419" Type="http://schemas.openxmlformats.org/officeDocument/2006/relationships/image" Target="../media/image1637.png"/><Relationship Id="rId418" Type="http://schemas.openxmlformats.org/officeDocument/2006/relationships/customXml" Target="../ink/ink1706.xml"/><Relationship Id="rId417" Type="http://schemas.openxmlformats.org/officeDocument/2006/relationships/image" Target="../media/image1636.png"/><Relationship Id="rId416" Type="http://schemas.openxmlformats.org/officeDocument/2006/relationships/customXml" Target="../ink/ink1705.xml"/><Relationship Id="rId415" Type="http://schemas.openxmlformats.org/officeDocument/2006/relationships/image" Target="../media/image1635.png"/><Relationship Id="rId414" Type="http://schemas.openxmlformats.org/officeDocument/2006/relationships/customXml" Target="../ink/ink1704.xml"/><Relationship Id="rId413" Type="http://schemas.openxmlformats.org/officeDocument/2006/relationships/image" Target="../media/image1634.png"/><Relationship Id="rId412" Type="http://schemas.openxmlformats.org/officeDocument/2006/relationships/customXml" Target="../ink/ink1703.xml"/><Relationship Id="rId411" Type="http://schemas.openxmlformats.org/officeDocument/2006/relationships/image" Target="../media/image1633.png"/><Relationship Id="rId410" Type="http://schemas.openxmlformats.org/officeDocument/2006/relationships/customXml" Target="../ink/ink1702.xml"/><Relationship Id="rId41" Type="http://schemas.openxmlformats.org/officeDocument/2006/relationships/customXml" Target="../ink/ink1514.xml"/><Relationship Id="rId409" Type="http://schemas.openxmlformats.org/officeDocument/2006/relationships/image" Target="../media/image1632.png"/><Relationship Id="rId408" Type="http://schemas.openxmlformats.org/officeDocument/2006/relationships/customXml" Target="../ink/ink1701.xml"/><Relationship Id="rId407" Type="http://schemas.openxmlformats.org/officeDocument/2006/relationships/image" Target="../media/image1631.png"/><Relationship Id="rId406" Type="http://schemas.openxmlformats.org/officeDocument/2006/relationships/customXml" Target="../ink/ink1700.xml"/><Relationship Id="rId405" Type="http://schemas.openxmlformats.org/officeDocument/2006/relationships/image" Target="../media/image1630.png"/><Relationship Id="rId404" Type="http://schemas.openxmlformats.org/officeDocument/2006/relationships/customXml" Target="../ink/ink1699.xml"/><Relationship Id="rId403" Type="http://schemas.openxmlformats.org/officeDocument/2006/relationships/image" Target="../media/image1629.png"/><Relationship Id="rId402" Type="http://schemas.openxmlformats.org/officeDocument/2006/relationships/customXml" Target="../ink/ink1698.xml"/><Relationship Id="rId401" Type="http://schemas.openxmlformats.org/officeDocument/2006/relationships/image" Target="../media/image1628.png"/><Relationship Id="rId400" Type="http://schemas.openxmlformats.org/officeDocument/2006/relationships/customXml" Target="../ink/ink1697.xml"/><Relationship Id="rId40" Type="http://schemas.openxmlformats.org/officeDocument/2006/relationships/image" Target="../media/image1452.png"/><Relationship Id="rId4" Type="http://schemas.openxmlformats.org/officeDocument/2006/relationships/image" Target="../media/image1434.png"/><Relationship Id="rId399" Type="http://schemas.openxmlformats.org/officeDocument/2006/relationships/image" Target="../media/image1627.png"/><Relationship Id="rId398" Type="http://schemas.openxmlformats.org/officeDocument/2006/relationships/customXml" Target="../ink/ink1696.xml"/><Relationship Id="rId397" Type="http://schemas.openxmlformats.org/officeDocument/2006/relationships/image" Target="../media/image1626.png"/><Relationship Id="rId396" Type="http://schemas.openxmlformats.org/officeDocument/2006/relationships/customXml" Target="../ink/ink1695.xml"/><Relationship Id="rId395" Type="http://schemas.openxmlformats.org/officeDocument/2006/relationships/image" Target="../media/image1625.png"/><Relationship Id="rId394" Type="http://schemas.openxmlformats.org/officeDocument/2006/relationships/customXml" Target="../ink/ink1694.xml"/><Relationship Id="rId393" Type="http://schemas.openxmlformats.org/officeDocument/2006/relationships/image" Target="../media/image1624.png"/><Relationship Id="rId392" Type="http://schemas.openxmlformats.org/officeDocument/2006/relationships/customXml" Target="../ink/ink1693.xml"/><Relationship Id="rId391" Type="http://schemas.openxmlformats.org/officeDocument/2006/relationships/image" Target="../media/image1623.png"/><Relationship Id="rId390" Type="http://schemas.openxmlformats.org/officeDocument/2006/relationships/customXml" Target="../ink/ink1692.xml"/><Relationship Id="rId39" Type="http://schemas.openxmlformats.org/officeDocument/2006/relationships/customXml" Target="../ink/ink1513.xml"/><Relationship Id="rId389" Type="http://schemas.openxmlformats.org/officeDocument/2006/relationships/image" Target="../media/image1622.png"/><Relationship Id="rId388" Type="http://schemas.openxmlformats.org/officeDocument/2006/relationships/customXml" Target="../ink/ink1691.xml"/><Relationship Id="rId387" Type="http://schemas.openxmlformats.org/officeDocument/2006/relationships/image" Target="../media/image1621.png"/><Relationship Id="rId386" Type="http://schemas.openxmlformats.org/officeDocument/2006/relationships/customXml" Target="../ink/ink1690.xml"/><Relationship Id="rId385" Type="http://schemas.openxmlformats.org/officeDocument/2006/relationships/image" Target="../media/image1620.png"/><Relationship Id="rId384" Type="http://schemas.openxmlformats.org/officeDocument/2006/relationships/customXml" Target="../ink/ink1689.xml"/><Relationship Id="rId383" Type="http://schemas.openxmlformats.org/officeDocument/2006/relationships/image" Target="../media/image1619.png"/><Relationship Id="rId382" Type="http://schemas.openxmlformats.org/officeDocument/2006/relationships/customXml" Target="../ink/ink1688.xml"/><Relationship Id="rId381" Type="http://schemas.openxmlformats.org/officeDocument/2006/relationships/image" Target="../media/image1618.png"/><Relationship Id="rId380" Type="http://schemas.openxmlformats.org/officeDocument/2006/relationships/customXml" Target="../ink/ink1687.xml"/><Relationship Id="rId38" Type="http://schemas.openxmlformats.org/officeDocument/2006/relationships/image" Target="../media/image1451.png"/><Relationship Id="rId379" Type="http://schemas.openxmlformats.org/officeDocument/2006/relationships/image" Target="../media/image1617.png"/><Relationship Id="rId378" Type="http://schemas.openxmlformats.org/officeDocument/2006/relationships/customXml" Target="../ink/ink1686.xml"/><Relationship Id="rId377" Type="http://schemas.openxmlformats.org/officeDocument/2006/relationships/image" Target="../media/image1616.png"/><Relationship Id="rId376" Type="http://schemas.openxmlformats.org/officeDocument/2006/relationships/customXml" Target="../ink/ink1685.xml"/><Relationship Id="rId375" Type="http://schemas.openxmlformats.org/officeDocument/2006/relationships/image" Target="../media/image1615.png"/><Relationship Id="rId374" Type="http://schemas.openxmlformats.org/officeDocument/2006/relationships/customXml" Target="../ink/ink1684.xml"/><Relationship Id="rId373" Type="http://schemas.openxmlformats.org/officeDocument/2006/relationships/image" Target="../media/image1614.png"/><Relationship Id="rId372" Type="http://schemas.openxmlformats.org/officeDocument/2006/relationships/customXml" Target="../ink/ink1683.xml"/><Relationship Id="rId371" Type="http://schemas.openxmlformats.org/officeDocument/2006/relationships/image" Target="../media/image1613.png"/><Relationship Id="rId370" Type="http://schemas.openxmlformats.org/officeDocument/2006/relationships/customXml" Target="../ink/ink1682.xml"/><Relationship Id="rId37" Type="http://schemas.openxmlformats.org/officeDocument/2006/relationships/customXml" Target="../ink/ink1512.xml"/><Relationship Id="rId369" Type="http://schemas.openxmlformats.org/officeDocument/2006/relationships/image" Target="../media/image1612.png"/><Relationship Id="rId368" Type="http://schemas.openxmlformats.org/officeDocument/2006/relationships/customXml" Target="../ink/ink1681.xml"/><Relationship Id="rId367" Type="http://schemas.openxmlformats.org/officeDocument/2006/relationships/image" Target="../media/image1611.png"/><Relationship Id="rId366" Type="http://schemas.openxmlformats.org/officeDocument/2006/relationships/customXml" Target="../ink/ink1680.xml"/><Relationship Id="rId365" Type="http://schemas.openxmlformats.org/officeDocument/2006/relationships/customXml" Target="../ink/ink1679.xml"/><Relationship Id="rId364" Type="http://schemas.openxmlformats.org/officeDocument/2006/relationships/image" Target="../media/image1610.png"/><Relationship Id="rId363" Type="http://schemas.openxmlformats.org/officeDocument/2006/relationships/customXml" Target="../ink/ink1678.xml"/><Relationship Id="rId362" Type="http://schemas.openxmlformats.org/officeDocument/2006/relationships/image" Target="../media/image1609.png"/><Relationship Id="rId361" Type="http://schemas.openxmlformats.org/officeDocument/2006/relationships/customXml" Target="../ink/ink1677.xml"/><Relationship Id="rId360" Type="http://schemas.openxmlformats.org/officeDocument/2006/relationships/image" Target="../media/image1608.png"/><Relationship Id="rId36" Type="http://schemas.openxmlformats.org/officeDocument/2006/relationships/image" Target="../media/image1450.png"/><Relationship Id="rId359" Type="http://schemas.openxmlformats.org/officeDocument/2006/relationships/customXml" Target="../ink/ink1676.xml"/><Relationship Id="rId358" Type="http://schemas.openxmlformats.org/officeDocument/2006/relationships/image" Target="../media/image1607.png"/><Relationship Id="rId357" Type="http://schemas.openxmlformats.org/officeDocument/2006/relationships/customXml" Target="../ink/ink1675.xml"/><Relationship Id="rId356" Type="http://schemas.openxmlformats.org/officeDocument/2006/relationships/customXml" Target="../ink/ink1674.xml"/><Relationship Id="rId355" Type="http://schemas.openxmlformats.org/officeDocument/2006/relationships/image" Target="../media/image1606.png"/><Relationship Id="rId354" Type="http://schemas.openxmlformats.org/officeDocument/2006/relationships/customXml" Target="../ink/ink1673.xml"/><Relationship Id="rId353" Type="http://schemas.openxmlformats.org/officeDocument/2006/relationships/image" Target="../media/image1605.png"/><Relationship Id="rId352" Type="http://schemas.openxmlformats.org/officeDocument/2006/relationships/customXml" Target="../ink/ink1672.xml"/><Relationship Id="rId351" Type="http://schemas.openxmlformats.org/officeDocument/2006/relationships/customXml" Target="../ink/ink1671.xml"/><Relationship Id="rId350" Type="http://schemas.openxmlformats.org/officeDocument/2006/relationships/image" Target="../media/image1604.png"/><Relationship Id="rId35" Type="http://schemas.openxmlformats.org/officeDocument/2006/relationships/customXml" Target="../ink/ink1511.xml"/><Relationship Id="rId349" Type="http://schemas.openxmlformats.org/officeDocument/2006/relationships/customXml" Target="../ink/ink1670.xml"/><Relationship Id="rId348" Type="http://schemas.openxmlformats.org/officeDocument/2006/relationships/customXml" Target="../ink/ink1669.xml"/><Relationship Id="rId347" Type="http://schemas.openxmlformats.org/officeDocument/2006/relationships/image" Target="../media/image1603.png"/><Relationship Id="rId346" Type="http://schemas.openxmlformats.org/officeDocument/2006/relationships/customXml" Target="../ink/ink1668.xml"/><Relationship Id="rId345" Type="http://schemas.openxmlformats.org/officeDocument/2006/relationships/image" Target="../media/image1602.png"/><Relationship Id="rId344" Type="http://schemas.openxmlformats.org/officeDocument/2006/relationships/customXml" Target="../ink/ink1667.xml"/><Relationship Id="rId343" Type="http://schemas.openxmlformats.org/officeDocument/2006/relationships/image" Target="../media/image1601.png"/><Relationship Id="rId342" Type="http://schemas.openxmlformats.org/officeDocument/2006/relationships/customXml" Target="../ink/ink1666.xml"/><Relationship Id="rId341" Type="http://schemas.openxmlformats.org/officeDocument/2006/relationships/image" Target="../media/image1600.png"/><Relationship Id="rId340" Type="http://schemas.openxmlformats.org/officeDocument/2006/relationships/customXml" Target="../ink/ink1665.xml"/><Relationship Id="rId34" Type="http://schemas.openxmlformats.org/officeDocument/2006/relationships/image" Target="../media/image1449.png"/><Relationship Id="rId339" Type="http://schemas.openxmlformats.org/officeDocument/2006/relationships/image" Target="../media/image1599.png"/><Relationship Id="rId338" Type="http://schemas.openxmlformats.org/officeDocument/2006/relationships/customXml" Target="../ink/ink1664.xml"/><Relationship Id="rId337" Type="http://schemas.openxmlformats.org/officeDocument/2006/relationships/customXml" Target="../ink/ink1663.xml"/><Relationship Id="rId336" Type="http://schemas.openxmlformats.org/officeDocument/2006/relationships/image" Target="../media/image1598.png"/><Relationship Id="rId335" Type="http://schemas.openxmlformats.org/officeDocument/2006/relationships/customXml" Target="../ink/ink1662.xml"/><Relationship Id="rId334" Type="http://schemas.openxmlformats.org/officeDocument/2006/relationships/image" Target="../media/image1597.png"/><Relationship Id="rId333" Type="http://schemas.openxmlformats.org/officeDocument/2006/relationships/customXml" Target="../ink/ink1661.xml"/><Relationship Id="rId332" Type="http://schemas.openxmlformats.org/officeDocument/2006/relationships/image" Target="../media/image1596.png"/><Relationship Id="rId331" Type="http://schemas.openxmlformats.org/officeDocument/2006/relationships/customXml" Target="../ink/ink1660.xml"/><Relationship Id="rId330" Type="http://schemas.openxmlformats.org/officeDocument/2006/relationships/image" Target="../media/image1595.png"/><Relationship Id="rId33" Type="http://schemas.openxmlformats.org/officeDocument/2006/relationships/customXml" Target="../ink/ink1510.xml"/><Relationship Id="rId329" Type="http://schemas.openxmlformats.org/officeDocument/2006/relationships/customXml" Target="../ink/ink1659.xml"/><Relationship Id="rId328" Type="http://schemas.openxmlformats.org/officeDocument/2006/relationships/image" Target="../media/image1594.png"/><Relationship Id="rId327" Type="http://schemas.openxmlformats.org/officeDocument/2006/relationships/customXml" Target="../ink/ink1658.xml"/><Relationship Id="rId326" Type="http://schemas.openxmlformats.org/officeDocument/2006/relationships/image" Target="../media/image1593.png"/><Relationship Id="rId325" Type="http://schemas.openxmlformats.org/officeDocument/2006/relationships/customXml" Target="../ink/ink1657.xml"/><Relationship Id="rId324" Type="http://schemas.openxmlformats.org/officeDocument/2006/relationships/image" Target="../media/image1592.png"/><Relationship Id="rId323" Type="http://schemas.openxmlformats.org/officeDocument/2006/relationships/customXml" Target="../ink/ink1656.xml"/><Relationship Id="rId322" Type="http://schemas.openxmlformats.org/officeDocument/2006/relationships/image" Target="../media/image1591.png"/><Relationship Id="rId321" Type="http://schemas.openxmlformats.org/officeDocument/2006/relationships/customXml" Target="../ink/ink1655.xml"/><Relationship Id="rId320" Type="http://schemas.openxmlformats.org/officeDocument/2006/relationships/customXml" Target="../ink/ink1654.xml"/><Relationship Id="rId32" Type="http://schemas.openxmlformats.org/officeDocument/2006/relationships/image" Target="../media/image1448.png"/><Relationship Id="rId319" Type="http://schemas.openxmlformats.org/officeDocument/2006/relationships/image" Target="../media/image1590.png"/><Relationship Id="rId318" Type="http://schemas.openxmlformats.org/officeDocument/2006/relationships/customXml" Target="../ink/ink1653.xml"/><Relationship Id="rId317" Type="http://schemas.openxmlformats.org/officeDocument/2006/relationships/image" Target="../media/image1589.png"/><Relationship Id="rId316" Type="http://schemas.openxmlformats.org/officeDocument/2006/relationships/customXml" Target="../ink/ink1652.xml"/><Relationship Id="rId315" Type="http://schemas.openxmlformats.org/officeDocument/2006/relationships/image" Target="../media/image1588.png"/><Relationship Id="rId314" Type="http://schemas.openxmlformats.org/officeDocument/2006/relationships/customXml" Target="../ink/ink1651.xml"/><Relationship Id="rId313" Type="http://schemas.openxmlformats.org/officeDocument/2006/relationships/image" Target="../media/image1587.png"/><Relationship Id="rId312" Type="http://schemas.openxmlformats.org/officeDocument/2006/relationships/customXml" Target="../ink/ink1650.xml"/><Relationship Id="rId311" Type="http://schemas.openxmlformats.org/officeDocument/2006/relationships/image" Target="../media/image1586.png"/><Relationship Id="rId310" Type="http://schemas.openxmlformats.org/officeDocument/2006/relationships/customXml" Target="../ink/ink1649.xml"/><Relationship Id="rId31" Type="http://schemas.openxmlformats.org/officeDocument/2006/relationships/customXml" Target="../ink/ink1509.xml"/><Relationship Id="rId309" Type="http://schemas.openxmlformats.org/officeDocument/2006/relationships/image" Target="../media/image1585.png"/><Relationship Id="rId308" Type="http://schemas.openxmlformats.org/officeDocument/2006/relationships/customXml" Target="../ink/ink1648.xml"/><Relationship Id="rId307" Type="http://schemas.openxmlformats.org/officeDocument/2006/relationships/image" Target="../media/image1584.png"/><Relationship Id="rId306" Type="http://schemas.openxmlformats.org/officeDocument/2006/relationships/customXml" Target="../ink/ink1647.xml"/><Relationship Id="rId305" Type="http://schemas.openxmlformats.org/officeDocument/2006/relationships/image" Target="../media/image1583.png"/><Relationship Id="rId304" Type="http://schemas.openxmlformats.org/officeDocument/2006/relationships/customXml" Target="../ink/ink1646.xml"/><Relationship Id="rId303" Type="http://schemas.openxmlformats.org/officeDocument/2006/relationships/image" Target="../media/image1582.png"/><Relationship Id="rId302" Type="http://schemas.openxmlformats.org/officeDocument/2006/relationships/customXml" Target="../ink/ink1645.xml"/><Relationship Id="rId301" Type="http://schemas.openxmlformats.org/officeDocument/2006/relationships/image" Target="../media/image1581.png"/><Relationship Id="rId300" Type="http://schemas.openxmlformats.org/officeDocument/2006/relationships/customXml" Target="../ink/ink1644.xml"/><Relationship Id="rId30" Type="http://schemas.openxmlformats.org/officeDocument/2006/relationships/image" Target="../media/image1447.png"/><Relationship Id="rId3" Type="http://schemas.openxmlformats.org/officeDocument/2006/relationships/customXml" Target="../ink/ink1495.xml"/><Relationship Id="rId299" Type="http://schemas.openxmlformats.org/officeDocument/2006/relationships/image" Target="../media/image1580.png"/><Relationship Id="rId298" Type="http://schemas.openxmlformats.org/officeDocument/2006/relationships/customXml" Target="../ink/ink1643.xml"/><Relationship Id="rId297" Type="http://schemas.openxmlformats.org/officeDocument/2006/relationships/image" Target="../media/image1579.png"/><Relationship Id="rId296" Type="http://schemas.openxmlformats.org/officeDocument/2006/relationships/customXml" Target="../ink/ink1642.xml"/><Relationship Id="rId295" Type="http://schemas.openxmlformats.org/officeDocument/2006/relationships/image" Target="../media/image1578.png"/><Relationship Id="rId294" Type="http://schemas.openxmlformats.org/officeDocument/2006/relationships/customXml" Target="../ink/ink1641.xml"/><Relationship Id="rId293" Type="http://schemas.openxmlformats.org/officeDocument/2006/relationships/image" Target="../media/image1577.png"/><Relationship Id="rId292" Type="http://schemas.openxmlformats.org/officeDocument/2006/relationships/customXml" Target="../ink/ink1640.xml"/><Relationship Id="rId291" Type="http://schemas.openxmlformats.org/officeDocument/2006/relationships/image" Target="../media/image1576.png"/><Relationship Id="rId290" Type="http://schemas.openxmlformats.org/officeDocument/2006/relationships/customXml" Target="../ink/ink1639.xml"/><Relationship Id="rId29" Type="http://schemas.openxmlformats.org/officeDocument/2006/relationships/customXml" Target="../ink/ink1508.xml"/><Relationship Id="rId289" Type="http://schemas.openxmlformats.org/officeDocument/2006/relationships/image" Target="../media/image1575.png"/><Relationship Id="rId288" Type="http://schemas.openxmlformats.org/officeDocument/2006/relationships/customXml" Target="../ink/ink1638.xml"/><Relationship Id="rId287" Type="http://schemas.openxmlformats.org/officeDocument/2006/relationships/image" Target="../media/image1574.png"/><Relationship Id="rId286" Type="http://schemas.openxmlformats.org/officeDocument/2006/relationships/customXml" Target="../ink/ink1637.xml"/><Relationship Id="rId285" Type="http://schemas.openxmlformats.org/officeDocument/2006/relationships/image" Target="../media/image1573.png"/><Relationship Id="rId284" Type="http://schemas.openxmlformats.org/officeDocument/2006/relationships/customXml" Target="../ink/ink1636.xml"/><Relationship Id="rId283" Type="http://schemas.openxmlformats.org/officeDocument/2006/relationships/image" Target="../media/image1572.png"/><Relationship Id="rId282" Type="http://schemas.openxmlformats.org/officeDocument/2006/relationships/customXml" Target="../ink/ink1635.xml"/><Relationship Id="rId281" Type="http://schemas.openxmlformats.org/officeDocument/2006/relationships/image" Target="../media/image1571.png"/><Relationship Id="rId280" Type="http://schemas.openxmlformats.org/officeDocument/2006/relationships/customXml" Target="../ink/ink1634.xml"/><Relationship Id="rId28" Type="http://schemas.openxmlformats.org/officeDocument/2006/relationships/image" Target="../media/image1446.png"/><Relationship Id="rId279" Type="http://schemas.openxmlformats.org/officeDocument/2006/relationships/image" Target="../media/image1570.png"/><Relationship Id="rId278" Type="http://schemas.openxmlformats.org/officeDocument/2006/relationships/customXml" Target="../ink/ink1633.xml"/><Relationship Id="rId277" Type="http://schemas.openxmlformats.org/officeDocument/2006/relationships/image" Target="../media/image1569.png"/><Relationship Id="rId276" Type="http://schemas.openxmlformats.org/officeDocument/2006/relationships/customXml" Target="../ink/ink1632.xml"/><Relationship Id="rId275" Type="http://schemas.openxmlformats.org/officeDocument/2006/relationships/image" Target="../media/image1568.png"/><Relationship Id="rId274" Type="http://schemas.openxmlformats.org/officeDocument/2006/relationships/customXml" Target="../ink/ink1631.xml"/><Relationship Id="rId273" Type="http://schemas.openxmlformats.org/officeDocument/2006/relationships/image" Target="../media/image1567.png"/><Relationship Id="rId272" Type="http://schemas.openxmlformats.org/officeDocument/2006/relationships/customXml" Target="../ink/ink1630.xml"/><Relationship Id="rId271" Type="http://schemas.openxmlformats.org/officeDocument/2006/relationships/image" Target="../media/image1566.png"/><Relationship Id="rId270" Type="http://schemas.openxmlformats.org/officeDocument/2006/relationships/customXml" Target="../ink/ink1629.xml"/><Relationship Id="rId27" Type="http://schemas.openxmlformats.org/officeDocument/2006/relationships/customXml" Target="../ink/ink1507.xml"/><Relationship Id="rId269" Type="http://schemas.openxmlformats.org/officeDocument/2006/relationships/image" Target="../media/image1565.png"/><Relationship Id="rId268" Type="http://schemas.openxmlformats.org/officeDocument/2006/relationships/customXml" Target="../ink/ink1628.xml"/><Relationship Id="rId267" Type="http://schemas.openxmlformats.org/officeDocument/2006/relationships/image" Target="../media/image1564.png"/><Relationship Id="rId266" Type="http://schemas.openxmlformats.org/officeDocument/2006/relationships/customXml" Target="../ink/ink1627.xml"/><Relationship Id="rId265" Type="http://schemas.openxmlformats.org/officeDocument/2006/relationships/image" Target="../media/image1563.png"/><Relationship Id="rId264" Type="http://schemas.openxmlformats.org/officeDocument/2006/relationships/customXml" Target="../ink/ink1626.xml"/><Relationship Id="rId263" Type="http://schemas.openxmlformats.org/officeDocument/2006/relationships/image" Target="../media/image1562.png"/><Relationship Id="rId262" Type="http://schemas.openxmlformats.org/officeDocument/2006/relationships/customXml" Target="../ink/ink1625.xml"/><Relationship Id="rId261" Type="http://schemas.openxmlformats.org/officeDocument/2006/relationships/image" Target="../media/image1561.png"/><Relationship Id="rId260" Type="http://schemas.openxmlformats.org/officeDocument/2006/relationships/customXml" Target="../ink/ink1624.xml"/><Relationship Id="rId26" Type="http://schemas.openxmlformats.org/officeDocument/2006/relationships/image" Target="../media/image1445.png"/><Relationship Id="rId259" Type="http://schemas.openxmlformats.org/officeDocument/2006/relationships/image" Target="../media/image1560.png"/><Relationship Id="rId258" Type="http://schemas.openxmlformats.org/officeDocument/2006/relationships/customXml" Target="../ink/ink1623.xml"/><Relationship Id="rId257" Type="http://schemas.openxmlformats.org/officeDocument/2006/relationships/image" Target="../media/image1559.png"/><Relationship Id="rId256" Type="http://schemas.openxmlformats.org/officeDocument/2006/relationships/customXml" Target="../ink/ink1622.xml"/><Relationship Id="rId255" Type="http://schemas.openxmlformats.org/officeDocument/2006/relationships/image" Target="../media/image1558.png"/><Relationship Id="rId254" Type="http://schemas.openxmlformats.org/officeDocument/2006/relationships/customXml" Target="../ink/ink1621.xml"/><Relationship Id="rId253" Type="http://schemas.openxmlformats.org/officeDocument/2006/relationships/image" Target="../media/image1557.png"/><Relationship Id="rId252" Type="http://schemas.openxmlformats.org/officeDocument/2006/relationships/customXml" Target="../ink/ink1620.xml"/><Relationship Id="rId251" Type="http://schemas.openxmlformats.org/officeDocument/2006/relationships/image" Target="../media/image1556.png"/><Relationship Id="rId250" Type="http://schemas.openxmlformats.org/officeDocument/2006/relationships/customXml" Target="../ink/ink1619.xml"/><Relationship Id="rId25" Type="http://schemas.openxmlformats.org/officeDocument/2006/relationships/customXml" Target="../ink/ink1506.xml"/><Relationship Id="rId249" Type="http://schemas.openxmlformats.org/officeDocument/2006/relationships/image" Target="../media/image1555.png"/><Relationship Id="rId248" Type="http://schemas.openxmlformats.org/officeDocument/2006/relationships/customXml" Target="../ink/ink1618.xml"/><Relationship Id="rId247" Type="http://schemas.openxmlformats.org/officeDocument/2006/relationships/image" Target="../media/image1554.png"/><Relationship Id="rId246" Type="http://schemas.openxmlformats.org/officeDocument/2006/relationships/customXml" Target="../ink/ink1617.xml"/><Relationship Id="rId245" Type="http://schemas.openxmlformats.org/officeDocument/2006/relationships/image" Target="../media/image1553.png"/><Relationship Id="rId244" Type="http://schemas.openxmlformats.org/officeDocument/2006/relationships/customXml" Target="../ink/ink1616.xml"/><Relationship Id="rId243" Type="http://schemas.openxmlformats.org/officeDocument/2006/relationships/image" Target="../media/image1552.png"/><Relationship Id="rId242" Type="http://schemas.openxmlformats.org/officeDocument/2006/relationships/customXml" Target="../ink/ink1615.xml"/><Relationship Id="rId241" Type="http://schemas.openxmlformats.org/officeDocument/2006/relationships/image" Target="../media/image1551.png"/><Relationship Id="rId240" Type="http://schemas.openxmlformats.org/officeDocument/2006/relationships/customXml" Target="../ink/ink1614.xml"/><Relationship Id="rId24" Type="http://schemas.openxmlformats.org/officeDocument/2006/relationships/image" Target="../media/image1444.png"/><Relationship Id="rId239" Type="http://schemas.openxmlformats.org/officeDocument/2006/relationships/image" Target="../media/image1550.png"/><Relationship Id="rId238" Type="http://schemas.openxmlformats.org/officeDocument/2006/relationships/customXml" Target="../ink/ink1613.xml"/><Relationship Id="rId237" Type="http://schemas.openxmlformats.org/officeDocument/2006/relationships/image" Target="../media/image1549.png"/><Relationship Id="rId236" Type="http://schemas.openxmlformats.org/officeDocument/2006/relationships/customXml" Target="../ink/ink1612.xml"/><Relationship Id="rId235" Type="http://schemas.openxmlformats.org/officeDocument/2006/relationships/image" Target="../media/image1548.png"/><Relationship Id="rId234" Type="http://schemas.openxmlformats.org/officeDocument/2006/relationships/customXml" Target="../ink/ink1611.xml"/><Relationship Id="rId233" Type="http://schemas.openxmlformats.org/officeDocument/2006/relationships/image" Target="../media/image1547.png"/><Relationship Id="rId232" Type="http://schemas.openxmlformats.org/officeDocument/2006/relationships/customXml" Target="../ink/ink1610.xml"/><Relationship Id="rId231" Type="http://schemas.openxmlformats.org/officeDocument/2006/relationships/image" Target="../media/image1546.png"/><Relationship Id="rId230" Type="http://schemas.openxmlformats.org/officeDocument/2006/relationships/customXml" Target="../ink/ink1609.xml"/><Relationship Id="rId23" Type="http://schemas.openxmlformats.org/officeDocument/2006/relationships/customXml" Target="../ink/ink1505.xml"/><Relationship Id="rId229" Type="http://schemas.openxmlformats.org/officeDocument/2006/relationships/image" Target="../media/image1545.png"/><Relationship Id="rId228" Type="http://schemas.openxmlformats.org/officeDocument/2006/relationships/customXml" Target="../ink/ink1608.xml"/><Relationship Id="rId227" Type="http://schemas.openxmlformats.org/officeDocument/2006/relationships/image" Target="../media/image1544.png"/><Relationship Id="rId226" Type="http://schemas.openxmlformats.org/officeDocument/2006/relationships/customXml" Target="../ink/ink1607.xml"/><Relationship Id="rId225" Type="http://schemas.openxmlformats.org/officeDocument/2006/relationships/image" Target="../media/image1543.png"/><Relationship Id="rId224" Type="http://schemas.openxmlformats.org/officeDocument/2006/relationships/customXml" Target="../ink/ink1606.xml"/><Relationship Id="rId223" Type="http://schemas.openxmlformats.org/officeDocument/2006/relationships/image" Target="../media/image1542.png"/><Relationship Id="rId222" Type="http://schemas.openxmlformats.org/officeDocument/2006/relationships/customXml" Target="../ink/ink1605.xml"/><Relationship Id="rId221" Type="http://schemas.openxmlformats.org/officeDocument/2006/relationships/image" Target="../media/image1541.png"/><Relationship Id="rId220" Type="http://schemas.openxmlformats.org/officeDocument/2006/relationships/customXml" Target="../ink/ink1604.xml"/><Relationship Id="rId22" Type="http://schemas.openxmlformats.org/officeDocument/2006/relationships/image" Target="../media/image1443.png"/><Relationship Id="rId219" Type="http://schemas.openxmlformats.org/officeDocument/2006/relationships/image" Target="../media/image1540.png"/><Relationship Id="rId218" Type="http://schemas.openxmlformats.org/officeDocument/2006/relationships/customXml" Target="../ink/ink1603.xml"/><Relationship Id="rId217" Type="http://schemas.openxmlformats.org/officeDocument/2006/relationships/image" Target="../media/image1539.png"/><Relationship Id="rId216" Type="http://schemas.openxmlformats.org/officeDocument/2006/relationships/customXml" Target="../ink/ink1602.xml"/><Relationship Id="rId215" Type="http://schemas.openxmlformats.org/officeDocument/2006/relationships/image" Target="../media/image1538.png"/><Relationship Id="rId214" Type="http://schemas.openxmlformats.org/officeDocument/2006/relationships/customXml" Target="../ink/ink1601.xml"/><Relationship Id="rId213" Type="http://schemas.openxmlformats.org/officeDocument/2006/relationships/image" Target="../media/image1537.png"/><Relationship Id="rId212" Type="http://schemas.openxmlformats.org/officeDocument/2006/relationships/customXml" Target="../ink/ink1600.xml"/><Relationship Id="rId211" Type="http://schemas.openxmlformats.org/officeDocument/2006/relationships/image" Target="../media/image1536.png"/><Relationship Id="rId210" Type="http://schemas.openxmlformats.org/officeDocument/2006/relationships/customXml" Target="../ink/ink1599.xml"/><Relationship Id="rId21" Type="http://schemas.openxmlformats.org/officeDocument/2006/relationships/customXml" Target="../ink/ink1504.xml"/><Relationship Id="rId209" Type="http://schemas.openxmlformats.org/officeDocument/2006/relationships/image" Target="../media/image1535.png"/><Relationship Id="rId208" Type="http://schemas.openxmlformats.org/officeDocument/2006/relationships/customXml" Target="../ink/ink1598.xml"/><Relationship Id="rId207" Type="http://schemas.openxmlformats.org/officeDocument/2006/relationships/image" Target="../media/image1534.png"/><Relationship Id="rId206" Type="http://schemas.openxmlformats.org/officeDocument/2006/relationships/customXml" Target="../ink/ink1597.xml"/><Relationship Id="rId205" Type="http://schemas.openxmlformats.org/officeDocument/2006/relationships/image" Target="../media/image1533.png"/><Relationship Id="rId204" Type="http://schemas.openxmlformats.org/officeDocument/2006/relationships/customXml" Target="../ink/ink1596.xml"/><Relationship Id="rId203" Type="http://schemas.openxmlformats.org/officeDocument/2006/relationships/image" Target="../media/image1532.png"/><Relationship Id="rId202" Type="http://schemas.openxmlformats.org/officeDocument/2006/relationships/customXml" Target="../ink/ink1595.xml"/><Relationship Id="rId201" Type="http://schemas.openxmlformats.org/officeDocument/2006/relationships/image" Target="../media/image1531.png"/><Relationship Id="rId200" Type="http://schemas.openxmlformats.org/officeDocument/2006/relationships/customXml" Target="../ink/ink1594.xml"/><Relationship Id="rId20" Type="http://schemas.openxmlformats.org/officeDocument/2006/relationships/image" Target="../media/image1442.png"/><Relationship Id="rId2" Type="http://schemas.openxmlformats.org/officeDocument/2006/relationships/image" Target="../media/image1433.png"/><Relationship Id="rId199" Type="http://schemas.openxmlformats.org/officeDocument/2006/relationships/image" Target="../media/image1530.png"/><Relationship Id="rId198" Type="http://schemas.openxmlformats.org/officeDocument/2006/relationships/customXml" Target="../ink/ink1593.xml"/><Relationship Id="rId197" Type="http://schemas.openxmlformats.org/officeDocument/2006/relationships/image" Target="../media/image1529.png"/><Relationship Id="rId196" Type="http://schemas.openxmlformats.org/officeDocument/2006/relationships/customXml" Target="../ink/ink1592.xml"/><Relationship Id="rId195" Type="http://schemas.openxmlformats.org/officeDocument/2006/relationships/image" Target="../media/image1528.png"/><Relationship Id="rId194" Type="http://schemas.openxmlformats.org/officeDocument/2006/relationships/customXml" Target="../ink/ink1591.xml"/><Relationship Id="rId193" Type="http://schemas.openxmlformats.org/officeDocument/2006/relationships/image" Target="../media/image1527.png"/><Relationship Id="rId192" Type="http://schemas.openxmlformats.org/officeDocument/2006/relationships/customXml" Target="../ink/ink1590.xml"/><Relationship Id="rId191" Type="http://schemas.openxmlformats.org/officeDocument/2006/relationships/image" Target="../media/image1526.png"/><Relationship Id="rId190" Type="http://schemas.openxmlformats.org/officeDocument/2006/relationships/customXml" Target="../ink/ink1589.xml"/><Relationship Id="rId19" Type="http://schemas.openxmlformats.org/officeDocument/2006/relationships/customXml" Target="../ink/ink1503.xml"/><Relationship Id="rId189" Type="http://schemas.openxmlformats.org/officeDocument/2006/relationships/image" Target="../media/image1525.png"/><Relationship Id="rId188" Type="http://schemas.openxmlformats.org/officeDocument/2006/relationships/customXml" Target="../ink/ink1588.xml"/><Relationship Id="rId187" Type="http://schemas.openxmlformats.org/officeDocument/2006/relationships/image" Target="../media/image1524.png"/><Relationship Id="rId186" Type="http://schemas.openxmlformats.org/officeDocument/2006/relationships/customXml" Target="../ink/ink1587.xml"/><Relationship Id="rId185" Type="http://schemas.openxmlformats.org/officeDocument/2006/relationships/image" Target="../media/image1523.png"/><Relationship Id="rId184" Type="http://schemas.openxmlformats.org/officeDocument/2006/relationships/customXml" Target="../ink/ink1586.xml"/><Relationship Id="rId183" Type="http://schemas.openxmlformats.org/officeDocument/2006/relationships/image" Target="../media/image1522.png"/><Relationship Id="rId182" Type="http://schemas.openxmlformats.org/officeDocument/2006/relationships/customXml" Target="../ink/ink1585.xml"/><Relationship Id="rId181" Type="http://schemas.openxmlformats.org/officeDocument/2006/relationships/image" Target="../media/image1521.png"/><Relationship Id="rId180" Type="http://schemas.openxmlformats.org/officeDocument/2006/relationships/customXml" Target="../ink/ink1584.xml"/><Relationship Id="rId18" Type="http://schemas.openxmlformats.org/officeDocument/2006/relationships/image" Target="../media/image1441.png"/><Relationship Id="rId179" Type="http://schemas.openxmlformats.org/officeDocument/2006/relationships/image" Target="../media/image1520.png"/><Relationship Id="rId178" Type="http://schemas.openxmlformats.org/officeDocument/2006/relationships/customXml" Target="../ink/ink1583.xml"/><Relationship Id="rId177" Type="http://schemas.openxmlformats.org/officeDocument/2006/relationships/image" Target="../media/image1519.png"/><Relationship Id="rId176" Type="http://schemas.openxmlformats.org/officeDocument/2006/relationships/customXml" Target="../ink/ink1582.xml"/><Relationship Id="rId175" Type="http://schemas.openxmlformats.org/officeDocument/2006/relationships/image" Target="../media/image1518.png"/><Relationship Id="rId174" Type="http://schemas.openxmlformats.org/officeDocument/2006/relationships/customXml" Target="../ink/ink1581.xml"/><Relationship Id="rId173" Type="http://schemas.openxmlformats.org/officeDocument/2006/relationships/image" Target="../media/image1517.png"/><Relationship Id="rId172" Type="http://schemas.openxmlformats.org/officeDocument/2006/relationships/customXml" Target="../ink/ink1580.xml"/><Relationship Id="rId171" Type="http://schemas.openxmlformats.org/officeDocument/2006/relationships/image" Target="../media/image1516.png"/><Relationship Id="rId170" Type="http://schemas.openxmlformats.org/officeDocument/2006/relationships/customXml" Target="../ink/ink1579.xml"/><Relationship Id="rId17" Type="http://schemas.openxmlformats.org/officeDocument/2006/relationships/customXml" Target="../ink/ink1502.xml"/><Relationship Id="rId169" Type="http://schemas.openxmlformats.org/officeDocument/2006/relationships/image" Target="../media/image1515.png"/><Relationship Id="rId168" Type="http://schemas.openxmlformats.org/officeDocument/2006/relationships/customXml" Target="../ink/ink1578.xml"/><Relationship Id="rId167" Type="http://schemas.openxmlformats.org/officeDocument/2006/relationships/image" Target="../media/image1514.png"/><Relationship Id="rId166" Type="http://schemas.openxmlformats.org/officeDocument/2006/relationships/customXml" Target="../ink/ink1577.xml"/><Relationship Id="rId165" Type="http://schemas.openxmlformats.org/officeDocument/2006/relationships/image" Target="../media/image1513.png"/><Relationship Id="rId164" Type="http://schemas.openxmlformats.org/officeDocument/2006/relationships/customXml" Target="../ink/ink1576.xml"/><Relationship Id="rId163" Type="http://schemas.openxmlformats.org/officeDocument/2006/relationships/customXml" Target="../ink/ink1575.xml"/><Relationship Id="rId162" Type="http://schemas.openxmlformats.org/officeDocument/2006/relationships/image" Target="../media/image1512.png"/><Relationship Id="rId161" Type="http://schemas.openxmlformats.org/officeDocument/2006/relationships/customXml" Target="../ink/ink1574.xml"/><Relationship Id="rId160" Type="http://schemas.openxmlformats.org/officeDocument/2006/relationships/image" Target="../media/image1511.png"/><Relationship Id="rId16" Type="http://schemas.openxmlformats.org/officeDocument/2006/relationships/image" Target="../media/image1440.png"/><Relationship Id="rId159" Type="http://schemas.openxmlformats.org/officeDocument/2006/relationships/customXml" Target="../ink/ink1573.xml"/><Relationship Id="rId158" Type="http://schemas.openxmlformats.org/officeDocument/2006/relationships/image" Target="../media/image1510.png"/><Relationship Id="rId157" Type="http://schemas.openxmlformats.org/officeDocument/2006/relationships/customXml" Target="../ink/ink1572.xml"/><Relationship Id="rId156" Type="http://schemas.openxmlformats.org/officeDocument/2006/relationships/image" Target="../media/image1509.png"/><Relationship Id="rId155" Type="http://schemas.openxmlformats.org/officeDocument/2006/relationships/customXml" Target="../ink/ink1571.xml"/><Relationship Id="rId154" Type="http://schemas.openxmlformats.org/officeDocument/2006/relationships/image" Target="../media/image1508.png"/><Relationship Id="rId153" Type="http://schemas.openxmlformats.org/officeDocument/2006/relationships/customXml" Target="../ink/ink1570.xml"/><Relationship Id="rId152" Type="http://schemas.openxmlformats.org/officeDocument/2006/relationships/image" Target="../media/image1507.png"/><Relationship Id="rId151" Type="http://schemas.openxmlformats.org/officeDocument/2006/relationships/customXml" Target="../ink/ink1569.xml"/><Relationship Id="rId150" Type="http://schemas.openxmlformats.org/officeDocument/2006/relationships/image" Target="../media/image1506.png"/><Relationship Id="rId15" Type="http://schemas.openxmlformats.org/officeDocument/2006/relationships/customXml" Target="../ink/ink1501.xml"/><Relationship Id="rId149" Type="http://schemas.openxmlformats.org/officeDocument/2006/relationships/customXml" Target="../ink/ink1568.xml"/><Relationship Id="rId148" Type="http://schemas.openxmlformats.org/officeDocument/2006/relationships/image" Target="../media/image1505.png"/><Relationship Id="rId147" Type="http://schemas.openxmlformats.org/officeDocument/2006/relationships/customXml" Target="../ink/ink1567.xml"/><Relationship Id="rId146" Type="http://schemas.openxmlformats.org/officeDocument/2006/relationships/image" Target="../media/image1504.png"/><Relationship Id="rId145" Type="http://schemas.openxmlformats.org/officeDocument/2006/relationships/customXml" Target="../ink/ink1566.xml"/><Relationship Id="rId144" Type="http://schemas.openxmlformats.org/officeDocument/2006/relationships/image" Target="../media/image1503.png"/><Relationship Id="rId143" Type="http://schemas.openxmlformats.org/officeDocument/2006/relationships/customXml" Target="../ink/ink1565.xml"/><Relationship Id="rId142" Type="http://schemas.openxmlformats.org/officeDocument/2006/relationships/image" Target="../media/image1502.png"/><Relationship Id="rId141" Type="http://schemas.openxmlformats.org/officeDocument/2006/relationships/customXml" Target="../ink/ink1564.xml"/><Relationship Id="rId140" Type="http://schemas.openxmlformats.org/officeDocument/2006/relationships/image" Target="../media/image1501.png"/><Relationship Id="rId14" Type="http://schemas.openxmlformats.org/officeDocument/2006/relationships/image" Target="../media/image1439.png"/><Relationship Id="rId139" Type="http://schemas.openxmlformats.org/officeDocument/2006/relationships/customXml" Target="../ink/ink1563.xml"/><Relationship Id="rId138" Type="http://schemas.openxmlformats.org/officeDocument/2006/relationships/image" Target="../media/image1500.png"/><Relationship Id="rId137" Type="http://schemas.openxmlformats.org/officeDocument/2006/relationships/customXml" Target="../ink/ink1562.xml"/><Relationship Id="rId136" Type="http://schemas.openxmlformats.org/officeDocument/2006/relationships/image" Target="../media/image1499.png"/><Relationship Id="rId135" Type="http://schemas.openxmlformats.org/officeDocument/2006/relationships/customXml" Target="../ink/ink1561.xml"/><Relationship Id="rId134" Type="http://schemas.openxmlformats.org/officeDocument/2006/relationships/image" Target="../media/image1498.png"/><Relationship Id="rId133" Type="http://schemas.openxmlformats.org/officeDocument/2006/relationships/customXml" Target="../ink/ink1560.xml"/><Relationship Id="rId132" Type="http://schemas.openxmlformats.org/officeDocument/2006/relationships/image" Target="../media/image1497.png"/><Relationship Id="rId131" Type="http://schemas.openxmlformats.org/officeDocument/2006/relationships/customXml" Target="../ink/ink1559.xml"/><Relationship Id="rId130" Type="http://schemas.openxmlformats.org/officeDocument/2006/relationships/image" Target="../media/image1496.png"/><Relationship Id="rId13" Type="http://schemas.openxmlformats.org/officeDocument/2006/relationships/customXml" Target="../ink/ink1500.xml"/><Relationship Id="rId129" Type="http://schemas.openxmlformats.org/officeDocument/2006/relationships/customXml" Target="../ink/ink1558.xml"/><Relationship Id="rId128" Type="http://schemas.openxmlformats.org/officeDocument/2006/relationships/image" Target="../media/image1495.png"/><Relationship Id="rId127" Type="http://schemas.openxmlformats.org/officeDocument/2006/relationships/customXml" Target="../ink/ink1557.xml"/><Relationship Id="rId126" Type="http://schemas.openxmlformats.org/officeDocument/2006/relationships/image" Target="../media/image1494.png"/><Relationship Id="rId125" Type="http://schemas.openxmlformats.org/officeDocument/2006/relationships/customXml" Target="../ink/ink1556.xml"/><Relationship Id="rId124" Type="http://schemas.openxmlformats.org/officeDocument/2006/relationships/image" Target="../media/image1493.png"/><Relationship Id="rId123" Type="http://schemas.openxmlformats.org/officeDocument/2006/relationships/customXml" Target="../ink/ink1555.xml"/><Relationship Id="rId122" Type="http://schemas.openxmlformats.org/officeDocument/2006/relationships/image" Target="../media/image1492.png"/><Relationship Id="rId121" Type="http://schemas.openxmlformats.org/officeDocument/2006/relationships/customXml" Target="../ink/ink1554.xml"/><Relationship Id="rId120" Type="http://schemas.openxmlformats.org/officeDocument/2006/relationships/image" Target="../media/image1491.png"/><Relationship Id="rId12" Type="http://schemas.openxmlformats.org/officeDocument/2006/relationships/image" Target="../media/image1438.png"/><Relationship Id="rId119" Type="http://schemas.openxmlformats.org/officeDocument/2006/relationships/customXml" Target="../ink/ink1553.xml"/><Relationship Id="rId118" Type="http://schemas.openxmlformats.org/officeDocument/2006/relationships/image" Target="../media/image1490.png"/><Relationship Id="rId117" Type="http://schemas.openxmlformats.org/officeDocument/2006/relationships/customXml" Target="../ink/ink1552.xml"/><Relationship Id="rId116" Type="http://schemas.openxmlformats.org/officeDocument/2006/relationships/image" Target="../media/image1489.png"/><Relationship Id="rId115" Type="http://schemas.openxmlformats.org/officeDocument/2006/relationships/customXml" Target="../ink/ink1551.xml"/><Relationship Id="rId114" Type="http://schemas.openxmlformats.org/officeDocument/2006/relationships/image" Target="../media/image1488.png"/><Relationship Id="rId113" Type="http://schemas.openxmlformats.org/officeDocument/2006/relationships/customXml" Target="../ink/ink1550.xml"/><Relationship Id="rId112" Type="http://schemas.openxmlformats.org/officeDocument/2006/relationships/image" Target="../media/image1487.png"/><Relationship Id="rId111" Type="http://schemas.openxmlformats.org/officeDocument/2006/relationships/customXml" Target="../ink/ink1549.xml"/><Relationship Id="rId110" Type="http://schemas.openxmlformats.org/officeDocument/2006/relationships/image" Target="../media/image1486.png"/><Relationship Id="rId11" Type="http://schemas.openxmlformats.org/officeDocument/2006/relationships/customXml" Target="../ink/ink1499.xml"/><Relationship Id="rId109" Type="http://schemas.openxmlformats.org/officeDocument/2006/relationships/customXml" Target="../ink/ink1548.xml"/><Relationship Id="rId108" Type="http://schemas.openxmlformats.org/officeDocument/2006/relationships/image" Target="../media/image1485.png"/><Relationship Id="rId107" Type="http://schemas.openxmlformats.org/officeDocument/2006/relationships/customXml" Target="../ink/ink1547.xml"/><Relationship Id="rId106" Type="http://schemas.openxmlformats.org/officeDocument/2006/relationships/image" Target="../media/image1484.png"/><Relationship Id="rId105" Type="http://schemas.openxmlformats.org/officeDocument/2006/relationships/customXml" Target="../ink/ink1546.xml"/><Relationship Id="rId104" Type="http://schemas.openxmlformats.org/officeDocument/2006/relationships/image" Target="../media/image1483.png"/><Relationship Id="rId103" Type="http://schemas.openxmlformats.org/officeDocument/2006/relationships/customXml" Target="../ink/ink1545.xml"/><Relationship Id="rId102" Type="http://schemas.openxmlformats.org/officeDocument/2006/relationships/image" Target="../media/image1482.png"/><Relationship Id="rId101" Type="http://schemas.openxmlformats.org/officeDocument/2006/relationships/customXml" Target="../ink/ink1544.xml"/><Relationship Id="rId100" Type="http://schemas.openxmlformats.org/officeDocument/2006/relationships/image" Target="../media/image1481.png"/><Relationship Id="rId10" Type="http://schemas.openxmlformats.org/officeDocument/2006/relationships/image" Target="../media/image1437.png"/><Relationship Id="rId1" Type="http://schemas.openxmlformats.org/officeDocument/2006/relationships/customXml" Target="../ink/ink149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785.xml"/><Relationship Id="rId98" Type="http://schemas.openxmlformats.org/officeDocument/2006/relationships/image" Target="../media/image1715.png"/><Relationship Id="rId97" Type="http://schemas.openxmlformats.org/officeDocument/2006/relationships/customXml" Target="../ink/ink1784.xml"/><Relationship Id="rId96" Type="http://schemas.openxmlformats.org/officeDocument/2006/relationships/image" Target="../media/image1714.png"/><Relationship Id="rId95" Type="http://schemas.openxmlformats.org/officeDocument/2006/relationships/customXml" Target="../ink/ink1783.xml"/><Relationship Id="rId94" Type="http://schemas.openxmlformats.org/officeDocument/2006/relationships/image" Target="../media/image1713.png"/><Relationship Id="rId93" Type="http://schemas.openxmlformats.org/officeDocument/2006/relationships/customXml" Target="../ink/ink1782.xml"/><Relationship Id="rId92" Type="http://schemas.openxmlformats.org/officeDocument/2006/relationships/image" Target="../media/image1712.png"/><Relationship Id="rId91" Type="http://schemas.openxmlformats.org/officeDocument/2006/relationships/customXml" Target="../ink/ink1781.xml"/><Relationship Id="rId90" Type="http://schemas.openxmlformats.org/officeDocument/2006/relationships/image" Target="../media/image1711.png"/><Relationship Id="rId9" Type="http://schemas.openxmlformats.org/officeDocument/2006/relationships/customXml" Target="../ink/ink1740.xml"/><Relationship Id="rId89" Type="http://schemas.openxmlformats.org/officeDocument/2006/relationships/customXml" Target="../ink/ink1780.xml"/><Relationship Id="rId88" Type="http://schemas.openxmlformats.org/officeDocument/2006/relationships/image" Target="../media/image1710.png"/><Relationship Id="rId87" Type="http://schemas.openxmlformats.org/officeDocument/2006/relationships/customXml" Target="../ink/ink1779.xml"/><Relationship Id="rId86" Type="http://schemas.openxmlformats.org/officeDocument/2006/relationships/image" Target="../media/image1709.png"/><Relationship Id="rId85" Type="http://schemas.openxmlformats.org/officeDocument/2006/relationships/customXml" Target="../ink/ink1778.xml"/><Relationship Id="rId84" Type="http://schemas.openxmlformats.org/officeDocument/2006/relationships/image" Target="../media/image1708.png"/><Relationship Id="rId83" Type="http://schemas.openxmlformats.org/officeDocument/2006/relationships/customXml" Target="../ink/ink1777.xml"/><Relationship Id="rId82" Type="http://schemas.openxmlformats.org/officeDocument/2006/relationships/image" Target="../media/image1707.png"/><Relationship Id="rId81" Type="http://schemas.openxmlformats.org/officeDocument/2006/relationships/customXml" Target="../ink/ink1776.xml"/><Relationship Id="rId80" Type="http://schemas.openxmlformats.org/officeDocument/2006/relationships/image" Target="../media/image1706.png"/><Relationship Id="rId8" Type="http://schemas.openxmlformats.org/officeDocument/2006/relationships/image" Target="../media/image1670.png"/><Relationship Id="rId79" Type="http://schemas.openxmlformats.org/officeDocument/2006/relationships/customXml" Target="../ink/ink1775.xml"/><Relationship Id="rId78" Type="http://schemas.openxmlformats.org/officeDocument/2006/relationships/image" Target="../media/image1705.png"/><Relationship Id="rId77" Type="http://schemas.openxmlformats.org/officeDocument/2006/relationships/customXml" Target="../ink/ink1774.xml"/><Relationship Id="rId76" Type="http://schemas.openxmlformats.org/officeDocument/2006/relationships/image" Target="../media/image1704.png"/><Relationship Id="rId75" Type="http://schemas.openxmlformats.org/officeDocument/2006/relationships/customXml" Target="../ink/ink1773.xml"/><Relationship Id="rId74" Type="http://schemas.openxmlformats.org/officeDocument/2006/relationships/image" Target="../media/image1703.png"/><Relationship Id="rId73" Type="http://schemas.openxmlformats.org/officeDocument/2006/relationships/customXml" Target="../ink/ink1772.xml"/><Relationship Id="rId72" Type="http://schemas.openxmlformats.org/officeDocument/2006/relationships/image" Target="../media/image1702.png"/><Relationship Id="rId71" Type="http://schemas.openxmlformats.org/officeDocument/2006/relationships/customXml" Target="../ink/ink1771.xml"/><Relationship Id="rId70" Type="http://schemas.openxmlformats.org/officeDocument/2006/relationships/image" Target="../media/image1701.png"/><Relationship Id="rId7" Type="http://schemas.openxmlformats.org/officeDocument/2006/relationships/customXml" Target="../ink/ink1739.xml"/><Relationship Id="rId69" Type="http://schemas.openxmlformats.org/officeDocument/2006/relationships/customXml" Target="../ink/ink1770.xml"/><Relationship Id="rId68" Type="http://schemas.openxmlformats.org/officeDocument/2006/relationships/image" Target="../media/image1700.png"/><Relationship Id="rId67" Type="http://schemas.openxmlformats.org/officeDocument/2006/relationships/customXml" Target="../ink/ink1769.xml"/><Relationship Id="rId66" Type="http://schemas.openxmlformats.org/officeDocument/2006/relationships/image" Target="../media/image1699.png"/><Relationship Id="rId65" Type="http://schemas.openxmlformats.org/officeDocument/2006/relationships/customXml" Target="../ink/ink1768.xml"/><Relationship Id="rId64" Type="http://schemas.openxmlformats.org/officeDocument/2006/relationships/image" Target="../media/image1698.png"/><Relationship Id="rId63" Type="http://schemas.openxmlformats.org/officeDocument/2006/relationships/customXml" Target="../ink/ink1767.xml"/><Relationship Id="rId62" Type="http://schemas.openxmlformats.org/officeDocument/2006/relationships/image" Target="../media/image1697.png"/><Relationship Id="rId61" Type="http://schemas.openxmlformats.org/officeDocument/2006/relationships/customXml" Target="../ink/ink1766.xml"/><Relationship Id="rId60" Type="http://schemas.openxmlformats.org/officeDocument/2006/relationships/image" Target="../media/image1696.png"/><Relationship Id="rId6" Type="http://schemas.openxmlformats.org/officeDocument/2006/relationships/image" Target="../media/image1669.png"/><Relationship Id="rId59" Type="http://schemas.openxmlformats.org/officeDocument/2006/relationships/customXml" Target="../ink/ink1765.xml"/><Relationship Id="rId58" Type="http://schemas.openxmlformats.org/officeDocument/2006/relationships/image" Target="../media/image1695.png"/><Relationship Id="rId57" Type="http://schemas.openxmlformats.org/officeDocument/2006/relationships/customXml" Target="../ink/ink1764.xml"/><Relationship Id="rId56" Type="http://schemas.openxmlformats.org/officeDocument/2006/relationships/image" Target="../media/image1694.png"/><Relationship Id="rId55" Type="http://schemas.openxmlformats.org/officeDocument/2006/relationships/customXml" Target="../ink/ink1763.xml"/><Relationship Id="rId54" Type="http://schemas.openxmlformats.org/officeDocument/2006/relationships/image" Target="../media/image1693.png"/><Relationship Id="rId53" Type="http://schemas.openxmlformats.org/officeDocument/2006/relationships/customXml" Target="../ink/ink1762.xml"/><Relationship Id="rId52" Type="http://schemas.openxmlformats.org/officeDocument/2006/relationships/image" Target="../media/image1692.png"/><Relationship Id="rId51" Type="http://schemas.openxmlformats.org/officeDocument/2006/relationships/customXml" Target="../ink/ink1761.xml"/><Relationship Id="rId50" Type="http://schemas.openxmlformats.org/officeDocument/2006/relationships/image" Target="../media/image1691.png"/><Relationship Id="rId5" Type="http://schemas.openxmlformats.org/officeDocument/2006/relationships/customXml" Target="../ink/ink1738.xml"/><Relationship Id="rId49" Type="http://schemas.openxmlformats.org/officeDocument/2006/relationships/customXml" Target="../ink/ink1760.xml"/><Relationship Id="rId48" Type="http://schemas.openxmlformats.org/officeDocument/2006/relationships/image" Target="../media/image1690.png"/><Relationship Id="rId47" Type="http://schemas.openxmlformats.org/officeDocument/2006/relationships/customXml" Target="../ink/ink1759.xml"/><Relationship Id="rId46" Type="http://schemas.openxmlformats.org/officeDocument/2006/relationships/image" Target="../media/image1689.png"/><Relationship Id="rId45" Type="http://schemas.openxmlformats.org/officeDocument/2006/relationships/customXml" Target="../ink/ink1758.xml"/><Relationship Id="rId44" Type="http://schemas.openxmlformats.org/officeDocument/2006/relationships/image" Target="../media/image1688.png"/><Relationship Id="rId43" Type="http://schemas.openxmlformats.org/officeDocument/2006/relationships/customXml" Target="../ink/ink1757.xml"/><Relationship Id="rId42" Type="http://schemas.openxmlformats.org/officeDocument/2006/relationships/image" Target="../media/image1687.png"/><Relationship Id="rId41" Type="http://schemas.openxmlformats.org/officeDocument/2006/relationships/customXml" Target="../ink/ink1756.xml"/><Relationship Id="rId40" Type="http://schemas.openxmlformats.org/officeDocument/2006/relationships/image" Target="../media/image1686.png"/><Relationship Id="rId4" Type="http://schemas.openxmlformats.org/officeDocument/2006/relationships/image" Target="../media/image1668.png"/><Relationship Id="rId39" Type="http://schemas.openxmlformats.org/officeDocument/2006/relationships/customXml" Target="../ink/ink1755.xml"/><Relationship Id="rId38" Type="http://schemas.openxmlformats.org/officeDocument/2006/relationships/image" Target="../media/image1685.png"/><Relationship Id="rId37" Type="http://schemas.openxmlformats.org/officeDocument/2006/relationships/customXml" Target="../ink/ink1754.xml"/><Relationship Id="rId36" Type="http://schemas.openxmlformats.org/officeDocument/2006/relationships/image" Target="../media/image1684.png"/><Relationship Id="rId35" Type="http://schemas.openxmlformats.org/officeDocument/2006/relationships/customXml" Target="../ink/ink1753.xml"/><Relationship Id="rId34" Type="http://schemas.openxmlformats.org/officeDocument/2006/relationships/image" Target="../media/image1683.png"/><Relationship Id="rId33" Type="http://schemas.openxmlformats.org/officeDocument/2006/relationships/customXml" Target="../ink/ink1752.xml"/><Relationship Id="rId32" Type="http://schemas.openxmlformats.org/officeDocument/2006/relationships/image" Target="../media/image1682.png"/><Relationship Id="rId31" Type="http://schemas.openxmlformats.org/officeDocument/2006/relationships/customXml" Target="../ink/ink1751.xml"/><Relationship Id="rId30" Type="http://schemas.openxmlformats.org/officeDocument/2006/relationships/image" Target="../media/image1681.png"/><Relationship Id="rId3" Type="http://schemas.openxmlformats.org/officeDocument/2006/relationships/customXml" Target="../ink/ink1737.xml"/><Relationship Id="rId29" Type="http://schemas.openxmlformats.org/officeDocument/2006/relationships/customXml" Target="../ink/ink1750.xml"/><Relationship Id="rId28" Type="http://schemas.openxmlformats.org/officeDocument/2006/relationships/image" Target="../media/image1680.png"/><Relationship Id="rId27" Type="http://schemas.openxmlformats.org/officeDocument/2006/relationships/customXml" Target="../ink/ink1749.xml"/><Relationship Id="rId26" Type="http://schemas.openxmlformats.org/officeDocument/2006/relationships/image" Target="../media/image1679.png"/><Relationship Id="rId25" Type="http://schemas.openxmlformats.org/officeDocument/2006/relationships/customXml" Target="../ink/ink1748.xml"/><Relationship Id="rId24" Type="http://schemas.openxmlformats.org/officeDocument/2006/relationships/image" Target="../media/image1678.png"/><Relationship Id="rId23" Type="http://schemas.openxmlformats.org/officeDocument/2006/relationships/customXml" Target="../ink/ink1747.xml"/><Relationship Id="rId22" Type="http://schemas.openxmlformats.org/officeDocument/2006/relationships/image" Target="../media/image1677.png"/><Relationship Id="rId210" Type="http://schemas.openxmlformats.org/officeDocument/2006/relationships/slideLayout" Target="../slideLayouts/slideLayout2.xml"/><Relationship Id="rId21" Type="http://schemas.openxmlformats.org/officeDocument/2006/relationships/customXml" Target="../ink/ink1746.xml"/><Relationship Id="rId209" Type="http://schemas.openxmlformats.org/officeDocument/2006/relationships/tags" Target="../tags/tag89.xml"/><Relationship Id="rId208" Type="http://schemas.openxmlformats.org/officeDocument/2006/relationships/image" Target="../media/image1770.png"/><Relationship Id="rId207" Type="http://schemas.openxmlformats.org/officeDocument/2006/relationships/customXml" Target="../ink/ink1839.xml"/><Relationship Id="rId206" Type="http://schemas.openxmlformats.org/officeDocument/2006/relationships/image" Target="../media/image1769.png"/><Relationship Id="rId205" Type="http://schemas.openxmlformats.org/officeDocument/2006/relationships/customXml" Target="../ink/ink1838.xml"/><Relationship Id="rId204" Type="http://schemas.openxmlformats.org/officeDocument/2006/relationships/image" Target="../media/image1768.png"/><Relationship Id="rId203" Type="http://schemas.openxmlformats.org/officeDocument/2006/relationships/customXml" Target="../ink/ink1837.xml"/><Relationship Id="rId202" Type="http://schemas.openxmlformats.org/officeDocument/2006/relationships/image" Target="../media/image1767.png"/><Relationship Id="rId201" Type="http://schemas.openxmlformats.org/officeDocument/2006/relationships/customXml" Target="../ink/ink1836.xml"/><Relationship Id="rId200" Type="http://schemas.openxmlformats.org/officeDocument/2006/relationships/image" Target="../media/image1766.png"/><Relationship Id="rId20" Type="http://schemas.openxmlformats.org/officeDocument/2006/relationships/image" Target="../media/image1676.png"/><Relationship Id="rId2" Type="http://schemas.openxmlformats.org/officeDocument/2006/relationships/image" Target="../media/image1667.png"/><Relationship Id="rId199" Type="http://schemas.openxmlformats.org/officeDocument/2006/relationships/customXml" Target="../ink/ink1835.xml"/><Relationship Id="rId198" Type="http://schemas.openxmlformats.org/officeDocument/2006/relationships/image" Target="../media/image1765.png"/><Relationship Id="rId197" Type="http://schemas.openxmlformats.org/officeDocument/2006/relationships/customXml" Target="../ink/ink1834.xml"/><Relationship Id="rId196" Type="http://schemas.openxmlformats.org/officeDocument/2006/relationships/image" Target="../media/image1764.png"/><Relationship Id="rId195" Type="http://schemas.openxmlformats.org/officeDocument/2006/relationships/customXml" Target="../ink/ink1833.xml"/><Relationship Id="rId194" Type="http://schemas.openxmlformats.org/officeDocument/2006/relationships/image" Target="../media/image1763.png"/><Relationship Id="rId193" Type="http://schemas.openxmlformats.org/officeDocument/2006/relationships/customXml" Target="../ink/ink1832.xml"/><Relationship Id="rId192" Type="http://schemas.openxmlformats.org/officeDocument/2006/relationships/image" Target="../media/image1762.png"/><Relationship Id="rId191" Type="http://schemas.openxmlformats.org/officeDocument/2006/relationships/customXml" Target="../ink/ink1831.xml"/><Relationship Id="rId190" Type="http://schemas.openxmlformats.org/officeDocument/2006/relationships/image" Target="../media/image1761.png"/><Relationship Id="rId19" Type="http://schemas.openxmlformats.org/officeDocument/2006/relationships/customXml" Target="../ink/ink1745.xml"/><Relationship Id="rId189" Type="http://schemas.openxmlformats.org/officeDocument/2006/relationships/customXml" Target="../ink/ink1830.xml"/><Relationship Id="rId188" Type="http://schemas.openxmlformats.org/officeDocument/2006/relationships/image" Target="../media/image1760.png"/><Relationship Id="rId187" Type="http://schemas.openxmlformats.org/officeDocument/2006/relationships/customXml" Target="../ink/ink1829.xml"/><Relationship Id="rId186" Type="http://schemas.openxmlformats.org/officeDocument/2006/relationships/image" Target="../media/image1759.png"/><Relationship Id="rId185" Type="http://schemas.openxmlformats.org/officeDocument/2006/relationships/customXml" Target="../ink/ink1828.xml"/><Relationship Id="rId184" Type="http://schemas.openxmlformats.org/officeDocument/2006/relationships/image" Target="../media/image1758.png"/><Relationship Id="rId183" Type="http://schemas.openxmlformats.org/officeDocument/2006/relationships/customXml" Target="../ink/ink1827.xml"/><Relationship Id="rId182" Type="http://schemas.openxmlformats.org/officeDocument/2006/relationships/image" Target="../media/image1757.png"/><Relationship Id="rId181" Type="http://schemas.openxmlformats.org/officeDocument/2006/relationships/customXml" Target="../ink/ink1826.xml"/><Relationship Id="rId180" Type="http://schemas.openxmlformats.org/officeDocument/2006/relationships/image" Target="../media/image1756.png"/><Relationship Id="rId18" Type="http://schemas.openxmlformats.org/officeDocument/2006/relationships/image" Target="../media/image1675.png"/><Relationship Id="rId179" Type="http://schemas.openxmlformats.org/officeDocument/2006/relationships/customXml" Target="../ink/ink1825.xml"/><Relationship Id="rId178" Type="http://schemas.openxmlformats.org/officeDocument/2006/relationships/image" Target="../media/image1755.png"/><Relationship Id="rId177" Type="http://schemas.openxmlformats.org/officeDocument/2006/relationships/customXml" Target="../ink/ink1824.xml"/><Relationship Id="rId176" Type="http://schemas.openxmlformats.org/officeDocument/2006/relationships/image" Target="../media/image1754.png"/><Relationship Id="rId175" Type="http://schemas.openxmlformats.org/officeDocument/2006/relationships/customXml" Target="../ink/ink1823.xml"/><Relationship Id="rId174" Type="http://schemas.openxmlformats.org/officeDocument/2006/relationships/image" Target="../media/image1753.png"/><Relationship Id="rId173" Type="http://schemas.openxmlformats.org/officeDocument/2006/relationships/customXml" Target="../ink/ink1822.xml"/><Relationship Id="rId172" Type="http://schemas.openxmlformats.org/officeDocument/2006/relationships/image" Target="../media/image1752.png"/><Relationship Id="rId171" Type="http://schemas.openxmlformats.org/officeDocument/2006/relationships/customXml" Target="../ink/ink1821.xml"/><Relationship Id="rId170" Type="http://schemas.openxmlformats.org/officeDocument/2006/relationships/image" Target="../media/image1751.png"/><Relationship Id="rId17" Type="http://schemas.openxmlformats.org/officeDocument/2006/relationships/customXml" Target="../ink/ink1744.xml"/><Relationship Id="rId169" Type="http://schemas.openxmlformats.org/officeDocument/2006/relationships/customXml" Target="../ink/ink1820.xml"/><Relationship Id="rId168" Type="http://schemas.openxmlformats.org/officeDocument/2006/relationships/image" Target="../media/image1750.png"/><Relationship Id="rId167" Type="http://schemas.openxmlformats.org/officeDocument/2006/relationships/customXml" Target="../ink/ink1819.xml"/><Relationship Id="rId166" Type="http://schemas.openxmlformats.org/officeDocument/2006/relationships/image" Target="../media/image1749.png"/><Relationship Id="rId165" Type="http://schemas.openxmlformats.org/officeDocument/2006/relationships/customXml" Target="../ink/ink1818.xml"/><Relationship Id="rId164" Type="http://schemas.openxmlformats.org/officeDocument/2006/relationships/image" Target="../media/image1748.png"/><Relationship Id="rId163" Type="http://schemas.openxmlformats.org/officeDocument/2006/relationships/customXml" Target="../ink/ink1817.xml"/><Relationship Id="rId162" Type="http://schemas.openxmlformats.org/officeDocument/2006/relationships/image" Target="../media/image1747.png"/><Relationship Id="rId161" Type="http://schemas.openxmlformats.org/officeDocument/2006/relationships/customXml" Target="../ink/ink1816.xml"/><Relationship Id="rId160" Type="http://schemas.openxmlformats.org/officeDocument/2006/relationships/image" Target="../media/image1746.png"/><Relationship Id="rId16" Type="http://schemas.openxmlformats.org/officeDocument/2006/relationships/image" Target="../media/image1674.png"/><Relationship Id="rId159" Type="http://schemas.openxmlformats.org/officeDocument/2006/relationships/customXml" Target="../ink/ink1815.xml"/><Relationship Id="rId158" Type="http://schemas.openxmlformats.org/officeDocument/2006/relationships/image" Target="../media/image1745.png"/><Relationship Id="rId157" Type="http://schemas.openxmlformats.org/officeDocument/2006/relationships/customXml" Target="../ink/ink1814.xml"/><Relationship Id="rId156" Type="http://schemas.openxmlformats.org/officeDocument/2006/relationships/image" Target="../media/image1744.png"/><Relationship Id="rId155" Type="http://schemas.openxmlformats.org/officeDocument/2006/relationships/customXml" Target="../ink/ink1813.xml"/><Relationship Id="rId154" Type="http://schemas.openxmlformats.org/officeDocument/2006/relationships/image" Target="../media/image1743.png"/><Relationship Id="rId153" Type="http://schemas.openxmlformats.org/officeDocument/2006/relationships/customXml" Target="../ink/ink1812.xml"/><Relationship Id="rId152" Type="http://schemas.openxmlformats.org/officeDocument/2006/relationships/image" Target="../media/image1742.png"/><Relationship Id="rId151" Type="http://schemas.openxmlformats.org/officeDocument/2006/relationships/customXml" Target="../ink/ink1811.xml"/><Relationship Id="rId150" Type="http://schemas.openxmlformats.org/officeDocument/2006/relationships/image" Target="../media/image1741.png"/><Relationship Id="rId15" Type="http://schemas.openxmlformats.org/officeDocument/2006/relationships/customXml" Target="../ink/ink1743.xml"/><Relationship Id="rId149" Type="http://schemas.openxmlformats.org/officeDocument/2006/relationships/customXml" Target="../ink/ink1810.xml"/><Relationship Id="rId148" Type="http://schemas.openxmlformats.org/officeDocument/2006/relationships/image" Target="../media/image1740.png"/><Relationship Id="rId147" Type="http://schemas.openxmlformats.org/officeDocument/2006/relationships/customXml" Target="../ink/ink1809.xml"/><Relationship Id="rId146" Type="http://schemas.openxmlformats.org/officeDocument/2006/relationships/image" Target="../media/image1739.png"/><Relationship Id="rId145" Type="http://schemas.openxmlformats.org/officeDocument/2006/relationships/customXml" Target="../ink/ink1808.xml"/><Relationship Id="rId144" Type="http://schemas.openxmlformats.org/officeDocument/2006/relationships/image" Target="../media/image1738.png"/><Relationship Id="rId143" Type="http://schemas.openxmlformats.org/officeDocument/2006/relationships/customXml" Target="../ink/ink1807.xml"/><Relationship Id="rId142" Type="http://schemas.openxmlformats.org/officeDocument/2006/relationships/image" Target="../media/image1737.png"/><Relationship Id="rId141" Type="http://schemas.openxmlformats.org/officeDocument/2006/relationships/customXml" Target="../ink/ink1806.xml"/><Relationship Id="rId140" Type="http://schemas.openxmlformats.org/officeDocument/2006/relationships/image" Target="../media/image1736.png"/><Relationship Id="rId14" Type="http://schemas.openxmlformats.org/officeDocument/2006/relationships/image" Target="../media/image1673.png"/><Relationship Id="rId139" Type="http://schemas.openxmlformats.org/officeDocument/2006/relationships/customXml" Target="../ink/ink1805.xml"/><Relationship Id="rId138" Type="http://schemas.openxmlformats.org/officeDocument/2006/relationships/image" Target="../media/image1735.png"/><Relationship Id="rId137" Type="http://schemas.openxmlformats.org/officeDocument/2006/relationships/customXml" Target="../ink/ink1804.xml"/><Relationship Id="rId136" Type="http://schemas.openxmlformats.org/officeDocument/2006/relationships/image" Target="../media/image1734.png"/><Relationship Id="rId135" Type="http://schemas.openxmlformats.org/officeDocument/2006/relationships/customXml" Target="../ink/ink1803.xml"/><Relationship Id="rId134" Type="http://schemas.openxmlformats.org/officeDocument/2006/relationships/image" Target="../media/image1733.png"/><Relationship Id="rId133" Type="http://schemas.openxmlformats.org/officeDocument/2006/relationships/customXml" Target="../ink/ink1802.xml"/><Relationship Id="rId132" Type="http://schemas.openxmlformats.org/officeDocument/2006/relationships/image" Target="../media/image1732.png"/><Relationship Id="rId131" Type="http://schemas.openxmlformats.org/officeDocument/2006/relationships/customXml" Target="../ink/ink1801.xml"/><Relationship Id="rId130" Type="http://schemas.openxmlformats.org/officeDocument/2006/relationships/image" Target="../media/image1731.png"/><Relationship Id="rId13" Type="http://schemas.openxmlformats.org/officeDocument/2006/relationships/customXml" Target="../ink/ink1742.xml"/><Relationship Id="rId129" Type="http://schemas.openxmlformats.org/officeDocument/2006/relationships/customXml" Target="../ink/ink1800.xml"/><Relationship Id="rId128" Type="http://schemas.openxmlformats.org/officeDocument/2006/relationships/image" Target="../media/image1730.png"/><Relationship Id="rId127" Type="http://schemas.openxmlformats.org/officeDocument/2006/relationships/customXml" Target="../ink/ink1799.xml"/><Relationship Id="rId126" Type="http://schemas.openxmlformats.org/officeDocument/2006/relationships/image" Target="../media/image1729.png"/><Relationship Id="rId125" Type="http://schemas.openxmlformats.org/officeDocument/2006/relationships/customXml" Target="../ink/ink1798.xml"/><Relationship Id="rId124" Type="http://schemas.openxmlformats.org/officeDocument/2006/relationships/image" Target="../media/image1728.png"/><Relationship Id="rId123" Type="http://schemas.openxmlformats.org/officeDocument/2006/relationships/customXml" Target="../ink/ink1797.xml"/><Relationship Id="rId122" Type="http://schemas.openxmlformats.org/officeDocument/2006/relationships/image" Target="../media/image1727.png"/><Relationship Id="rId121" Type="http://schemas.openxmlformats.org/officeDocument/2006/relationships/customXml" Target="../ink/ink1796.xml"/><Relationship Id="rId120" Type="http://schemas.openxmlformats.org/officeDocument/2006/relationships/image" Target="../media/image1726.png"/><Relationship Id="rId12" Type="http://schemas.openxmlformats.org/officeDocument/2006/relationships/image" Target="../media/image1672.png"/><Relationship Id="rId119" Type="http://schemas.openxmlformats.org/officeDocument/2006/relationships/customXml" Target="../ink/ink1795.xml"/><Relationship Id="rId118" Type="http://schemas.openxmlformats.org/officeDocument/2006/relationships/image" Target="../media/image1725.png"/><Relationship Id="rId117" Type="http://schemas.openxmlformats.org/officeDocument/2006/relationships/customXml" Target="../ink/ink1794.xml"/><Relationship Id="rId116" Type="http://schemas.openxmlformats.org/officeDocument/2006/relationships/image" Target="../media/image1724.png"/><Relationship Id="rId115" Type="http://schemas.openxmlformats.org/officeDocument/2006/relationships/customXml" Target="../ink/ink1793.xml"/><Relationship Id="rId114" Type="http://schemas.openxmlformats.org/officeDocument/2006/relationships/image" Target="../media/image1723.png"/><Relationship Id="rId113" Type="http://schemas.openxmlformats.org/officeDocument/2006/relationships/customXml" Target="../ink/ink1792.xml"/><Relationship Id="rId112" Type="http://schemas.openxmlformats.org/officeDocument/2006/relationships/image" Target="../media/image1722.png"/><Relationship Id="rId111" Type="http://schemas.openxmlformats.org/officeDocument/2006/relationships/customXml" Target="../ink/ink1791.xml"/><Relationship Id="rId110" Type="http://schemas.openxmlformats.org/officeDocument/2006/relationships/image" Target="../media/image1721.png"/><Relationship Id="rId11" Type="http://schemas.openxmlformats.org/officeDocument/2006/relationships/customXml" Target="../ink/ink1741.xml"/><Relationship Id="rId109" Type="http://schemas.openxmlformats.org/officeDocument/2006/relationships/customXml" Target="../ink/ink1790.xml"/><Relationship Id="rId108" Type="http://schemas.openxmlformats.org/officeDocument/2006/relationships/image" Target="../media/image1720.png"/><Relationship Id="rId107" Type="http://schemas.openxmlformats.org/officeDocument/2006/relationships/customXml" Target="../ink/ink1789.xml"/><Relationship Id="rId106" Type="http://schemas.openxmlformats.org/officeDocument/2006/relationships/image" Target="../media/image1719.png"/><Relationship Id="rId105" Type="http://schemas.openxmlformats.org/officeDocument/2006/relationships/customXml" Target="../ink/ink1788.xml"/><Relationship Id="rId104" Type="http://schemas.openxmlformats.org/officeDocument/2006/relationships/image" Target="../media/image1718.png"/><Relationship Id="rId103" Type="http://schemas.openxmlformats.org/officeDocument/2006/relationships/customXml" Target="../ink/ink1787.xml"/><Relationship Id="rId102" Type="http://schemas.openxmlformats.org/officeDocument/2006/relationships/image" Target="../media/image1717.png"/><Relationship Id="rId101" Type="http://schemas.openxmlformats.org/officeDocument/2006/relationships/customXml" Target="../ink/ink1786.xml"/><Relationship Id="rId100" Type="http://schemas.openxmlformats.org/officeDocument/2006/relationships/image" Target="../media/image1716.png"/><Relationship Id="rId10" Type="http://schemas.openxmlformats.org/officeDocument/2006/relationships/image" Target="../media/image1671.png"/><Relationship Id="rId1" Type="http://schemas.openxmlformats.org/officeDocument/2006/relationships/customXml" Target="../ink/ink1736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889.xml"/><Relationship Id="rId98" Type="http://schemas.openxmlformats.org/officeDocument/2006/relationships/image" Target="../media/image1819.png"/><Relationship Id="rId97" Type="http://schemas.openxmlformats.org/officeDocument/2006/relationships/customXml" Target="../ink/ink1888.xml"/><Relationship Id="rId96" Type="http://schemas.openxmlformats.org/officeDocument/2006/relationships/image" Target="../media/image1818.png"/><Relationship Id="rId95" Type="http://schemas.openxmlformats.org/officeDocument/2006/relationships/customXml" Target="../ink/ink1887.xml"/><Relationship Id="rId94" Type="http://schemas.openxmlformats.org/officeDocument/2006/relationships/image" Target="../media/image1817.png"/><Relationship Id="rId93" Type="http://schemas.openxmlformats.org/officeDocument/2006/relationships/customXml" Target="../ink/ink1886.xml"/><Relationship Id="rId92" Type="http://schemas.openxmlformats.org/officeDocument/2006/relationships/image" Target="../media/image1816.png"/><Relationship Id="rId91" Type="http://schemas.openxmlformats.org/officeDocument/2006/relationships/customXml" Target="../ink/ink1885.xml"/><Relationship Id="rId90" Type="http://schemas.openxmlformats.org/officeDocument/2006/relationships/image" Target="../media/image1815.png"/><Relationship Id="rId9" Type="http://schemas.openxmlformats.org/officeDocument/2006/relationships/customXml" Target="../ink/ink1844.xml"/><Relationship Id="rId89" Type="http://schemas.openxmlformats.org/officeDocument/2006/relationships/customXml" Target="../ink/ink1884.xml"/><Relationship Id="rId88" Type="http://schemas.openxmlformats.org/officeDocument/2006/relationships/image" Target="../media/image1814.png"/><Relationship Id="rId87" Type="http://schemas.openxmlformats.org/officeDocument/2006/relationships/customXml" Target="../ink/ink1883.xml"/><Relationship Id="rId86" Type="http://schemas.openxmlformats.org/officeDocument/2006/relationships/image" Target="../media/image1813.png"/><Relationship Id="rId85" Type="http://schemas.openxmlformats.org/officeDocument/2006/relationships/customXml" Target="../ink/ink1882.xml"/><Relationship Id="rId84" Type="http://schemas.openxmlformats.org/officeDocument/2006/relationships/image" Target="../media/image1812.png"/><Relationship Id="rId83" Type="http://schemas.openxmlformats.org/officeDocument/2006/relationships/customXml" Target="../ink/ink1881.xml"/><Relationship Id="rId82" Type="http://schemas.openxmlformats.org/officeDocument/2006/relationships/image" Target="../media/image1811.png"/><Relationship Id="rId81" Type="http://schemas.openxmlformats.org/officeDocument/2006/relationships/customXml" Target="../ink/ink1880.xml"/><Relationship Id="rId80" Type="http://schemas.openxmlformats.org/officeDocument/2006/relationships/image" Target="../media/image1810.png"/><Relationship Id="rId8" Type="http://schemas.openxmlformats.org/officeDocument/2006/relationships/image" Target="../media/image1774.png"/><Relationship Id="rId79" Type="http://schemas.openxmlformats.org/officeDocument/2006/relationships/customXml" Target="../ink/ink1879.xml"/><Relationship Id="rId78" Type="http://schemas.openxmlformats.org/officeDocument/2006/relationships/image" Target="../media/image1809.png"/><Relationship Id="rId77" Type="http://schemas.openxmlformats.org/officeDocument/2006/relationships/customXml" Target="../ink/ink1878.xml"/><Relationship Id="rId76" Type="http://schemas.openxmlformats.org/officeDocument/2006/relationships/image" Target="../media/image1808.png"/><Relationship Id="rId75" Type="http://schemas.openxmlformats.org/officeDocument/2006/relationships/customXml" Target="../ink/ink1877.xml"/><Relationship Id="rId74" Type="http://schemas.openxmlformats.org/officeDocument/2006/relationships/image" Target="../media/image1807.png"/><Relationship Id="rId73" Type="http://schemas.openxmlformats.org/officeDocument/2006/relationships/customXml" Target="../ink/ink1876.xml"/><Relationship Id="rId72" Type="http://schemas.openxmlformats.org/officeDocument/2006/relationships/image" Target="../media/image1806.png"/><Relationship Id="rId71" Type="http://schemas.openxmlformats.org/officeDocument/2006/relationships/customXml" Target="../ink/ink1875.xml"/><Relationship Id="rId70" Type="http://schemas.openxmlformats.org/officeDocument/2006/relationships/image" Target="../media/image1805.png"/><Relationship Id="rId7" Type="http://schemas.openxmlformats.org/officeDocument/2006/relationships/customXml" Target="../ink/ink1843.xml"/><Relationship Id="rId69" Type="http://schemas.openxmlformats.org/officeDocument/2006/relationships/customXml" Target="../ink/ink1874.xml"/><Relationship Id="rId68" Type="http://schemas.openxmlformats.org/officeDocument/2006/relationships/image" Target="../media/image1804.png"/><Relationship Id="rId67" Type="http://schemas.openxmlformats.org/officeDocument/2006/relationships/customXml" Target="../ink/ink1873.xml"/><Relationship Id="rId66" Type="http://schemas.openxmlformats.org/officeDocument/2006/relationships/image" Target="../media/image1803.png"/><Relationship Id="rId65" Type="http://schemas.openxmlformats.org/officeDocument/2006/relationships/customXml" Target="../ink/ink1872.xml"/><Relationship Id="rId64" Type="http://schemas.openxmlformats.org/officeDocument/2006/relationships/image" Target="../media/image1802.png"/><Relationship Id="rId63" Type="http://schemas.openxmlformats.org/officeDocument/2006/relationships/customXml" Target="../ink/ink1871.xml"/><Relationship Id="rId62" Type="http://schemas.openxmlformats.org/officeDocument/2006/relationships/image" Target="../media/image1801.png"/><Relationship Id="rId61" Type="http://schemas.openxmlformats.org/officeDocument/2006/relationships/customXml" Target="../ink/ink1870.xml"/><Relationship Id="rId60" Type="http://schemas.openxmlformats.org/officeDocument/2006/relationships/image" Target="../media/image1800.png"/><Relationship Id="rId6" Type="http://schemas.openxmlformats.org/officeDocument/2006/relationships/image" Target="../media/image1773.png"/><Relationship Id="rId59" Type="http://schemas.openxmlformats.org/officeDocument/2006/relationships/customXml" Target="../ink/ink1869.xml"/><Relationship Id="rId58" Type="http://schemas.openxmlformats.org/officeDocument/2006/relationships/image" Target="../media/image1799.png"/><Relationship Id="rId57" Type="http://schemas.openxmlformats.org/officeDocument/2006/relationships/customXml" Target="../ink/ink1868.xml"/><Relationship Id="rId56" Type="http://schemas.openxmlformats.org/officeDocument/2006/relationships/image" Target="../media/image1798.png"/><Relationship Id="rId55" Type="http://schemas.openxmlformats.org/officeDocument/2006/relationships/customXml" Target="../ink/ink1867.xml"/><Relationship Id="rId54" Type="http://schemas.openxmlformats.org/officeDocument/2006/relationships/image" Target="../media/image1797.png"/><Relationship Id="rId53" Type="http://schemas.openxmlformats.org/officeDocument/2006/relationships/customXml" Target="../ink/ink1866.xml"/><Relationship Id="rId52" Type="http://schemas.openxmlformats.org/officeDocument/2006/relationships/image" Target="../media/image1796.png"/><Relationship Id="rId51" Type="http://schemas.openxmlformats.org/officeDocument/2006/relationships/customXml" Target="../ink/ink1865.xml"/><Relationship Id="rId50" Type="http://schemas.openxmlformats.org/officeDocument/2006/relationships/image" Target="../media/image1795.png"/><Relationship Id="rId5" Type="http://schemas.openxmlformats.org/officeDocument/2006/relationships/customXml" Target="../ink/ink1842.xml"/><Relationship Id="rId49" Type="http://schemas.openxmlformats.org/officeDocument/2006/relationships/customXml" Target="../ink/ink1864.xml"/><Relationship Id="rId48" Type="http://schemas.openxmlformats.org/officeDocument/2006/relationships/image" Target="../media/image1794.png"/><Relationship Id="rId47" Type="http://schemas.openxmlformats.org/officeDocument/2006/relationships/customXml" Target="../ink/ink1863.xml"/><Relationship Id="rId46" Type="http://schemas.openxmlformats.org/officeDocument/2006/relationships/image" Target="../media/image1793.png"/><Relationship Id="rId45" Type="http://schemas.openxmlformats.org/officeDocument/2006/relationships/customXml" Target="../ink/ink1862.xml"/><Relationship Id="rId44" Type="http://schemas.openxmlformats.org/officeDocument/2006/relationships/image" Target="../media/image1792.png"/><Relationship Id="rId43" Type="http://schemas.openxmlformats.org/officeDocument/2006/relationships/customXml" Target="../ink/ink1861.xml"/><Relationship Id="rId42" Type="http://schemas.openxmlformats.org/officeDocument/2006/relationships/image" Target="../media/image1791.png"/><Relationship Id="rId41" Type="http://schemas.openxmlformats.org/officeDocument/2006/relationships/customXml" Target="../ink/ink1860.xml"/><Relationship Id="rId40" Type="http://schemas.openxmlformats.org/officeDocument/2006/relationships/image" Target="../media/image1790.png"/><Relationship Id="rId4" Type="http://schemas.openxmlformats.org/officeDocument/2006/relationships/image" Target="../media/image1772.png"/><Relationship Id="rId39" Type="http://schemas.openxmlformats.org/officeDocument/2006/relationships/customXml" Target="../ink/ink1859.xml"/><Relationship Id="rId38" Type="http://schemas.openxmlformats.org/officeDocument/2006/relationships/image" Target="../media/image1789.png"/><Relationship Id="rId37" Type="http://schemas.openxmlformats.org/officeDocument/2006/relationships/customXml" Target="../ink/ink1858.xml"/><Relationship Id="rId36" Type="http://schemas.openxmlformats.org/officeDocument/2006/relationships/image" Target="../media/image1788.png"/><Relationship Id="rId35" Type="http://schemas.openxmlformats.org/officeDocument/2006/relationships/customXml" Target="../ink/ink1857.xml"/><Relationship Id="rId34" Type="http://schemas.openxmlformats.org/officeDocument/2006/relationships/image" Target="../media/image1787.png"/><Relationship Id="rId33" Type="http://schemas.openxmlformats.org/officeDocument/2006/relationships/customXml" Target="../ink/ink1856.xml"/><Relationship Id="rId32" Type="http://schemas.openxmlformats.org/officeDocument/2006/relationships/image" Target="../media/image1786.png"/><Relationship Id="rId31" Type="http://schemas.openxmlformats.org/officeDocument/2006/relationships/customXml" Target="../ink/ink1855.xml"/><Relationship Id="rId30" Type="http://schemas.openxmlformats.org/officeDocument/2006/relationships/image" Target="../media/image1785.png"/><Relationship Id="rId3" Type="http://schemas.openxmlformats.org/officeDocument/2006/relationships/customXml" Target="../ink/ink1841.xml"/><Relationship Id="rId29" Type="http://schemas.openxmlformats.org/officeDocument/2006/relationships/customXml" Target="../ink/ink1854.xml"/><Relationship Id="rId28" Type="http://schemas.openxmlformats.org/officeDocument/2006/relationships/image" Target="../media/image1784.png"/><Relationship Id="rId27" Type="http://schemas.openxmlformats.org/officeDocument/2006/relationships/customXml" Target="../ink/ink1853.xml"/><Relationship Id="rId26" Type="http://schemas.openxmlformats.org/officeDocument/2006/relationships/image" Target="../media/image1783.png"/><Relationship Id="rId25" Type="http://schemas.openxmlformats.org/officeDocument/2006/relationships/customXml" Target="../ink/ink1852.xml"/><Relationship Id="rId24" Type="http://schemas.openxmlformats.org/officeDocument/2006/relationships/image" Target="../media/image1782.png"/><Relationship Id="rId23" Type="http://schemas.openxmlformats.org/officeDocument/2006/relationships/customXml" Target="../ink/ink1851.xml"/><Relationship Id="rId22" Type="http://schemas.openxmlformats.org/officeDocument/2006/relationships/image" Target="../media/image1781.png"/><Relationship Id="rId21" Type="http://schemas.openxmlformats.org/officeDocument/2006/relationships/customXml" Target="../ink/ink1850.xml"/><Relationship Id="rId20" Type="http://schemas.openxmlformats.org/officeDocument/2006/relationships/image" Target="../media/image1780.png"/><Relationship Id="rId2" Type="http://schemas.openxmlformats.org/officeDocument/2006/relationships/image" Target="../media/image1771.png"/><Relationship Id="rId194" Type="http://schemas.openxmlformats.org/officeDocument/2006/relationships/slideLayout" Target="../slideLayouts/slideLayout2.xml"/><Relationship Id="rId193" Type="http://schemas.openxmlformats.org/officeDocument/2006/relationships/tags" Target="../tags/tag90.xml"/><Relationship Id="rId192" Type="http://schemas.openxmlformats.org/officeDocument/2006/relationships/image" Target="../media/image1865.png"/><Relationship Id="rId191" Type="http://schemas.openxmlformats.org/officeDocument/2006/relationships/customXml" Target="../ink/ink1935.xml"/><Relationship Id="rId190" Type="http://schemas.openxmlformats.org/officeDocument/2006/relationships/image" Target="../media/image1864.png"/><Relationship Id="rId19" Type="http://schemas.openxmlformats.org/officeDocument/2006/relationships/customXml" Target="../ink/ink1849.xml"/><Relationship Id="rId189" Type="http://schemas.openxmlformats.org/officeDocument/2006/relationships/customXml" Target="../ink/ink1934.xml"/><Relationship Id="rId188" Type="http://schemas.openxmlformats.org/officeDocument/2006/relationships/image" Target="../media/image1863.png"/><Relationship Id="rId187" Type="http://schemas.openxmlformats.org/officeDocument/2006/relationships/customXml" Target="../ink/ink1933.xml"/><Relationship Id="rId186" Type="http://schemas.openxmlformats.org/officeDocument/2006/relationships/image" Target="../media/image1862.png"/><Relationship Id="rId185" Type="http://schemas.openxmlformats.org/officeDocument/2006/relationships/customXml" Target="../ink/ink1932.xml"/><Relationship Id="rId184" Type="http://schemas.openxmlformats.org/officeDocument/2006/relationships/image" Target="../media/image1861.png"/><Relationship Id="rId183" Type="http://schemas.openxmlformats.org/officeDocument/2006/relationships/customXml" Target="../ink/ink1931.xml"/><Relationship Id="rId182" Type="http://schemas.openxmlformats.org/officeDocument/2006/relationships/image" Target="../media/image1860.png"/><Relationship Id="rId181" Type="http://schemas.openxmlformats.org/officeDocument/2006/relationships/customXml" Target="../ink/ink1930.xml"/><Relationship Id="rId180" Type="http://schemas.openxmlformats.org/officeDocument/2006/relationships/image" Target="../media/image1859.png"/><Relationship Id="rId18" Type="http://schemas.openxmlformats.org/officeDocument/2006/relationships/image" Target="../media/image1779.png"/><Relationship Id="rId179" Type="http://schemas.openxmlformats.org/officeDocument/2006/relationships/customXml" Target="../ink/ink1929.xml"/><Relationship Id="rId178" Type="http://schemas.openxmlformats.org/officeDocument/2006/relationships/image" Target="../media/image1858.png"/><Relationship Id="rId177" Type="http://schemas.openxmlformats.org/officeDocument/2006/relationships/customXml" Target="../ink/ink1928.xml"/><Relationship Id="rId176" Type="http://schemas.openxmlformats.org/officeDocument/2006/relationships/image" Target="../media/image1857.png"/><Relationship Id="rId175" Type="http://schemas.openxmlformats.org/officeDocument/2006/relationships/customXml" Target="../ink/ink1927.xml"/><Relationship Id="rId174" Type="http://schemas.openxmlformats.org/officeDocument/2006/relationships/image" Target="../media/image1856.png"/><Relationship Id="rId173" Type="http://schemas.openxmlformats.org/officeDocument/2006/relationships/customXml" Target="../ink/ink1926.xml"/><Relationship Id="rId172" Type="http://schemas.openxmlformats.org/officeDocument/2006/relationships/image" Target="../media/image1855.png"/><Relationship Id="rId171" Type="http://schemas.openxmlformats.org/officeDocument/2006/relationships/customXml" Target="../ink/ink1925.xml"/><Relationship Id="rId170" Type="http://schemas.openxmlformats.org/officeDocument/2006/relationships/image" Target="../media/image1854.png"/><Relationship Id="rId17" Type="http://schemas.openxmlformats.org/officeDocument/2006/relationships/customXml" Target="../ink/ink1848.xml"/><Relationship Id="rId169" Type="http://schemas.openxmlformats.org/officeDocument/2006/relationships/customXml" Target="../ink/ink1924.xml"/><Relationship Id="rId168" Type="http://schemas.openxmlformats.org/officeDocument/2006/relationships/image" Target="../media/image1853.png"/><Relationship Id="rId167" Type="http://schemas.openxmlformats.org/officeDocument/2006/relationships/customXml" Target="../ink/ink1923.xml"/><Relationship Id="rId166" Type="http://schemas.openxmlformats.org/officeDocument/2006/relationships/image" Target="../media/image1852.png"/><Relationship Id="rId165" Type="http://schemas.openxmlformats.org/officeDocument/2006/relationships/customXml" Target="../ink/ink1922.xml"/><Relationship Id="rId164" Type="http://schemas.openxmlformats.org/officeDocument/2006/relationships/image" Target="../media/image18.png"/><Relationship Id="rId163" Type="http://schemas.openxmlformats.org/officeDocument/2006/relationships/customXml" Target="../ink/ink1921.xml"/><Relationship Id="rId162" Type="http://schemas.openxmlformats.org/officeDocument/2006/relationships/image" Target="../media/image1851.png"/><Relationship Id="rId161" Type="http://schemas.openxmlformats.org/officeDocument/2006/relationships/customXml" Target="../ink/ink1920.xml"/><Relationship Id="rId160" Type="http://schemas.openxmlformats.org/officeDocument/2006/relationships/image" Target="../media/image1850.png"/><Relationship Id="rId16" Type="http://schemas.openxmlformats.org/officeDocument/2006/relationships/image" Target="../media/image1778.png"/><Relationship Id="rId159" Type="http://schemas.openxmlformats.org/officeDocument/2006/relationships/customXml" Target="../ink/ink1919.xml"/><Relationship Id="rId158" Type="http://schemas.openxmlformats.org/officeDocument/2006/relationships/image" Target="../media/image1849.png"/><Relationship Id="rId157" Type="http://schemas.openxmlformats.org/officeDocument/2006/relationships/customXml" Target="../ink/ink1918.xml"/><Relationship Id="rId156" Type="http://schemas.openxmlformats.org/officeDocument/2006/relationships/image" Target="../media/image1848.png"/><Relationship Id="rId155" Type="http://schemas.openxmlformats.org/officeDocument/2006/relationships/customXml" Target="../ink/ink1917.xml"/><Relationship Id="rId154" Type="http://schemas.openxmlformats.org/officeDocument/2006/relationships/image" Target="../media/image1847.png"/><Relationship Id="rId153" Type="http://schemas.openxmlformats.org/officeDocument/2006/relationships/customXml" Target="../ink/ink1916.xml"/><Relationship Id="rId152" Type="http://schemas.openxmlformats.org/officeDocument/2006/relationships/image" Target="../media/image1846.png"/><Relationship Id="rId151" Type="http://schemas.openxmlformats.org/officeDocument/2006/relationships/customXml" Target="../ink/ink1915.xml"/><Relationship Id="rId150" Type="http://schemas.openxmlformats.org/officeDocument/2006/relationships/image" Target="../media/image1845.png"/><Relationship Id="rId15" Type="http://schemas.openxmlformats.org/officeDocument/2006/relationships/customXml" Target="../ink/ink1847.xml"/><Relationship Id="rId149" Type="http://schemas.openxmlformats.org/officeDocument/2006/relationships/customXml" Target="../ink/ink1914.xml"/><Relationship Id="rId148" Type="http://schemas.openxmlformats.org/officeDocument/2006/relationships/image" Target="../media/image1844.png"/><Relationship Id="rId147" Type="http://schemas.openxmlformats.org/officeDocument/2006/relationships/customXml" Target="../ink/ink1913.xml"/><Relationship Id="rId146" Type="http://schemas.openxmlformats.org/officeDocument/2006/relationships/image" Target="../media/image1843.png"/><Relationship Id="rId145" Type="http://schemas.openxmlformats.org/officeDocument/2006/relationships/customXml" Target="../ink/ink1912.xml"/><Relationship Id="rId144" Type="http://schemas.openxmlformats.org/officeDocument/2006/relationships/image" Target="../media/image1842.png"/><Relationship Id="rId143" Type="http://schemas.openxmlformats.org/officeDocument/2006/relationships/customXml" Target="../ink/ink1911.xml"/><Relationship Id="rId142" Type="http://schemas.openxmlformats.org/officeDocument/2006/relationships/image" Target="../media/image1841.png"/><Relationship Id="rId141" Type="http://schemas.openxmlformats.org/officeDocument/2006/relationships/customXml" Target="../ink/ink1910.xml"/><Relationship Id="rId140" Type="http://schemas.openxmlformats.org/officeDocument/2006/relationships/image" Target="../media/image1840.png"/><Relationship Id="rId14" Type="http://schemas.openxmlformats.org/officeDocument/2006/relationships/image" Target="../media/image1777.png"/><Relationship Id="rId139" Type="http://schemas.openxmlformats.org/officeDocument/2006/relationships/customXml" Target="../ink/ink1909.xml"/><Relationship Id="rId138" Type="http://schemas.openxmlformats.org/officeDocument/2006/relationships/image" Target="../media/image1839.png"/><Relationship Id="rId137" Type="http://schemas.openxmlformats.org/officeDocument/2006/relationships/customXml" Target="../ink/ink1908.xml"/><Relationship Id="rId136" Type="http://schemas.openxmlformats.org/officeDocument/2006/relationships/image" Target="../media/image1838.png"/><Relationship Id="rId135" Type="http://schemas.openxmlformats.org/officeDocument/2006/relationships/customXml" Target="../ink/ink1907.xml"/><Relationship Id="rId134" Type="http://schemas.openxmlformats.org/officeDocument/2006/relationships/image" Target="../media/image1837.png"/><Relationship Id="rId133" Type="http://schemas.openxmlformats.org/officeDocument/2006/relationships/customXml" Target="../ink/ink1906.xml"/><Relationship Id="rId132" Type="http://schemas.openxmlformats.org/officeDocument/2006/relationships/image" Target="../media/image1836.png"/><Relationship Id="rId131" Type="http://schemas.openxmlformats.org/officeDocument/2006/relationships/customXml" Target="../ink/ink1905.xml"/><Relationship Id="rId130" Type="http://schemas.openxmlformats.org/officeDocument/2006/relationships/image" Target="../media/image1835.png"/><Relationship Id="rId13" Type="http://schemas.openxmlformats.org/officeDocument/2006/relationships/customXml" Target="../ink/ink1846.xml"/><Relationship Id="rId129" Type="http://schemas.openxmlformats.org/officeDocument/2006/relationships/customXml" Target="../ink/ink1904.xml"/><Relationship Id="rId128" Type="http://schemas.openxmlformats.org/officeDocument/2006/relationships/image" Target="../media/image1834.png"/><Relationship Id="rId127" Type="http://schemas.openxmlformats.org/officeDocument/2006/relationships/customXml" Target="../ink/ink1903.xml"/><Relationship Id="rId126" Type="http://schemas.openxmlformats.org/officeDocument/2006/relationships/image" Target="../media/image1833.png"/><Relationship Id="rId125" Type="http://schemas.openxmlformats.org/officeDocument/2006/relationships/customXml" Target="../ink/ink1902.xml"/><Relationship Id="rId124" Type="http://schemas.openxmlformats.org/officeDocument/2006/relationships/image" Target="../media/image1832.png"/><Relationship Id="rId123" Type="http://schemas.openxmlformats.org/officeDocument/2006/relationships/customXml" Target="../ink/ink1901.xml"/><Relationship Id="rId122" Type="http://schemas.openxmlformats.org/officeDocument/2006/relationships/image" Target="../media/image1831.png"/><Relationship Id="rId121" Type="http://schemas.openxmlformats.org/officeDocument/2006/relationships/customXml" Target="../ink/ink1900.xml"/><Relationship Id="rId120" Type="http://schemas.openxmlformats.org/officeDocument/2006/relationships/image" Target="../media/image1830.png"/><Relationship Id="rId12" Type="http://schemas.openxmlformats.org/officeDocument/2006/relationships/image" Target="../media/image1776.png"/><Relationship Id="rId119" Type="http://schemas.openxmlformats.org/officeDocument/2006/relationships/customXml" Target="../ink/ink1899.xml"/><Relationship Id="rId118" Type="http://schemas.openxmlformats.org/officeDocument/2006/relationships/image" Target="../media/image1829.png"/><Relationship Id="rId117" Type="http://schemas.openxmlformats.org/officeDocument/2006/relationships/customXml" Target="../ink/ink1898.xml"/><Relationship Id="rId116" Type="http://schemas.openxmlformats.org/officeDocument/2006/relationships/image" Target="../media/image1828.png"/><Relationship Id="rId115" Type="http://schemas.openxmlformats.org/officeDocument/2006/relationships/customXml" Target="../ink/ink1897.xml"/><Relationship Id="rId114" Type="http://schemas.openxmlformats.org/officeDocument/2006/relationships/image" Target="../media/image1827.png"/><Relationship Id="rId113" Type="http://schemas.openxmlformats.org/officeDocument/2006/relationships/customXml" Target="../ink/ink1896.xml"/><Relationship Id="rId112" Type="http://schemas.openxmlformats.org/officeDocument/2006/relationships/image" Target="../media/image1826.png"/><Relationship Id="rId111" Type="http://schemas.openxmlformats.org/officeDocument/2006/relationships/customXml" Target="../ink/ink1895.xml"/><Relationship Id="rId110" Type="http://schemas.openxmlformats.org/officeDocument/2006/relationships/image" Target="../media/image1825.png"/><Relationship Id="rId11" Type="http://schemas.openxmlformats.org/officeDocument/2006/relationships/customXml" Target="../ink/ink1845.xml"/><Relationship Id="rId109" Type="http://schemas.openxmlformats.org/officeDocument/2006/relationships/customXml" Target="../ink/ink1894.xml"/><Relationship Id="rId108" Type="http://schemas.openxmlformats.org/officeDocument/2006/relationships/image" Target="../media/image1824.png"/><Relationship Id="rId107" Type="http://schemas.openxmlformats.org/officeDocument/2006/relationships/customXml" Target="../ink/ink1893.xml"/><Relationship Id="rId106" Type="http://schemas.openxmlformats.org/officeDocument/2006/relationships/image" Target="../media/image1823.png"/><Relationship Id="rId105" Type="http://schemas.openxmlformats.org/officeDocument/2006/relationships/customXml" Target="../ink/ink1892.xml"/><Relationship Id="rId104" Type="http://schemas.openxmlformats.org/officeDocument/2006/relationships/image" Target="../media/image1822.png"/><Relationship Id="rId103" Type="http://schemas.openxmlformats.org/officeDocument/2006/relationships/customXml" Target="../ink/ink1891.xml"/><Relationship Id="rId102" Type="http://schemas.openxmlformats.org/officeDocument/2006/relationships/image" Target="../media/image1821.png"/><Relationship Id="rId101" Type="http://schemas.openxmlformats.org/officeDocument/2006/relationships/customXml" Target="../ink/ink1890.xml"/><Relationship Id="rId100" Type="http://schemas.openxmlformats.org/officeDocument/2006/relationships/image" Target="../media/image1820.png"/><Relationship Id="rId10" Type="http://schemas.openxmlformats.org/officeDocument/2006/relationships/image" Target="../media/image1775.png"/><Relationship Id="rId1" Type="http://schemas.openxmlformats.org/officeDocument/2006/relationships/customXml" Target="../ink/ink184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customXml" Target="../ink/ink1940.xml"/><Relationship Id="rId8" Type="http://schemas.openxmlformats.org/officeDocument/2006/relationships/image" Target="../media/image18.png"/><Relationship Id="rId7" Type="http://schemas.openxmlformats.org/officeDocument/2006/relationships/customXml" Target="../ink/ink1939.xml"/><Relationship Id="rId6" Type="http://schemas.openxmlformats.org/officeDocument/2006/relationships/image" Target="../media/image1868.png"/><Relationship Id="rId5" Type="http://schemas.openxmlformats.org/officeDocument/2006/relationships/customXml" Target="../ink/ink1938.xml"/><Relationship Id="rId4" Type="http://schemas.openxmlformats.org/officeDocument/2006/relationships/image" Target="../media/image1867.png"/><Relationship Id="rId3" Type="http://schemas.openxmlformats.org/officeDocument/2006/relationships/customXml" Target="../ink/ink1937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91.xml"/><Relationship Id="rId2" Type="http://schemas.openxmlformats.org/officeDocument/2006/relationships/image" Target="../media/image1866.png"/><Relationship Id="rId19" Type="http://schemas.openxmlformats.org/officeDocument/2006/relationships/image" Target="../media/image1873.png"/><Relationship Id="rId18" Type="http://schemas.openxmlformats.org/officeDocument/2006/relationships/customXml" Target="../ink/ink1945.xml"/><Relationship Id="rId17" Type="http://schemas.openxmlformats.org/officeDocument/2006/relationships/customXml" Target="../ink/ink1944.xml"/><Relationship Id="rId16" Type="http://schemas.openxmlformats.org/officeDocument/2006/relationships/image" Target="../media/image1872.png"/><Relationship Id="rId15" Type="http://schemas.openxmlformats.org/officeDocument/2006/relationships/customXml" Target="../ink/ink1943.xml"/><Relationship Id="rId14" Type="http://schemas.openxmlformats.org/officeDocument/2006/relationships/image" Target="../media/image1871.png"/><Relationship Id="rId13" Type="http://schemas.openxmlformats.org/officeDocument/2006/relationships/customXml" Target="../ink/ink1942.xml"/><Relationship Id="rId12" Type="http://schemas.openxmlformats.org/officeDocument/2006/relationships/image" Target="../media/image1870.png"/><Relationship Id="rId11" Type="http://schemas.openxmlformats.org/officeDocument/2006/relationships/customXml" Target="../ink/ink1941.xml"/><Relationship Id="rId10" Type="http://schemas.openxmlformats.org/officeDocument/2006/relationships/image" Target="../media/image1869.png"/><Relationship Id="rId1" Type="http://schemas.openxmlformats.org/officeDocument/2006/relationships/customXml" Target="../ink/ink19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995.xml"/><Relationship Id="rId98" Type="http://schemas.openxmlformats.org/officeDocument/2006/relationships/image" Target="../media/image1921.png"/><Relationship Id="rId97" Type="http://schemas.openxmlformats.org/officeDocument/2006/relationships/customXml" Target="../ink/ink1994.xml"/><Relationship Id="rId96" Type="http://schemas.openxmlformats.org/officeDocument/2006/relationships/image" Target="../media/image1920.png"/><Relationship Id="rId95" Type="http://schemas.openxmlformats.org/officeDocument/2006/relationships/customXml" Target="../ink/ink1993.xml"/><Relationship Id="rId94" Type="http://schemas.openxmlformats.org/officeDocument/2006/relationships/image" Target="../media/image1919.png"/><Relationship Id="rId93" Type="http://schemas.openxmlformats.org/officeDocument/2006/relationships/customXml" Target="../ink/ink1992.xml"/><Relationship Id="rId92" Type="http://schemas.openxmlformats.org/officeDocument/2006/relationships/image" Target="../media/image1918.png"/><Relationship Id="rId91" Type="http://schemas.openxmlformats.org/officeDocument/2006/relationships/customXml" Target="../ink/ink1991.xml"/><Relationship Id="rId90" Type="http://schemas.openxmlformats.org/officeDocument/2006/relationships/image" Target="../media/image1917.png"/><Relationship Id="rId9" Type="http://schemas.openxmlformats.org/officeDocument/2006/relationships/customXml" Target="../ink/ink1950.xml"/><Relationship Id="rId89" Type="http://schemas.openxmlformats.org/officeDocument/2006/relationships/customXml" Target="../ink/ink1990.xml"/><Relationship Id="rId88" Type="http://schemas.openxmlformats.org/officeDocument/2006/relationships/image" Target="../media/image1916.png"/><Relationship Id="rId87" Type="http://schemas.openxmlformats.org/officeDocument/2006/relationships/customXml" Target="../ink/ink1989.xml"/><Relationship Id="rId86" Type="http://schemas.openxmlformats.org/officeDocument/2006/relationships/image" Target="../media/image1915.png"/><Relationship Id="rId85" Type="http://schemas.openxmlformats.org/officeDocument/2006/relationships/customXml" Target="../ink/ink1988.xml"/><Relationship Id="rId84" Type="http://schemas.openxmlformats.org/officeDocument/2006/relationships/image" Target="../media/image1914.png"/><Relationship Id="rId83" Type="http://schemas.openxmlformats.org/officeDocument/2006/relationships/customXml" Target="../ink/ink1987.xml"/><Relationship Id="rId82" Type="http://schemas.openxmlformats.org/officeDocument/2006/relationships/image" Target="../media/image1913.png"/><Relationship Id="rId81" Type="http://schemas.openxmlformats.org/officeDocument/2006/relationships/customXml" Target="../ink/ink1986.xml"/><Relationship Id="rId80" Type="http://schemas.openxmlformats.org/officeDocument/2006/relationships/image" Target="../media/image1912.png"/><Relationship Id="rId8" Type="http://schemas.openxmlformats.org/officeDocument/2006/relationships/image" Target="../media/image18.png"/><Relationship Id="rId79" Type="http://schemas.openxmlformats.org/officeDocument/2006/relationships/customXml" Target="../ink/ink1985.xml"/><Relationship Id="rId78" Type="http://schemas.openxmlformats.org/officeDocument/2006/relationships/image" Target="../media/image1911.png"/><Relationship Id="rId77" Type="http://schemas.openxmlformats.org/officeDocument/2006/relationships/customXml" Target="../ink/ink1984.xml"/><Relationship Id="rId76" Type="http://schemas.openxmlformats.org/officeDocument/2006/relationships/image" Target="../media/image1910.png"/><Relationship Id="rId75" Type="http://schemas.openxmlformats.org/officeDocument/2006/relationships/customXml" Target="../ink/ink1983.xml"/><Relationship Id="rId74" Type="http://schemas.openxmlformats.org/officeDocument/2006/relationships/image" Target="../media/image1909.png"/><Relationship Id="rId73" Type="http://schemas.openxmlformats.org/officeDocument/2006/relationships/customXml" Target="../ink/ink1982.xml"/><Relationship Id="rId72" Type="http://schemas.openxmlformats.org/officeDocument/2006/relationships/image" Target="../media/image1908.png"/><Relationship Id="rId71" Type="http://schemas.openxmlformats.org/officeDocument/2006/relationships/customXml" Target="../ink/ink1981.xml"/><Relationship Id="rId70" Type="http://schemas.openxmlformats.org/officeDocument/2006/relationships/image" Target="../media/image1907.png"/><Relationship Id="rId7" Type="http://schemas.openxmlformats.org/officeDocument/2006/relationships/customXml" Target="../ink/ink1949.xml"/><Relationship Id="rId69" Type="http://schemas.openxmlformats.org/officeDocument/2006/relationships/customXml" Target="../ink/ink1980.xml"/><Relationship Id="rId68" Type="http://schemas.openxmlformats.org/officeDocument/2006/relationships/image" Target="../media/image1906.png"/><Relationship Id="rId67" Type="http://schemas.openxmlformats.org/officeDocument/2006/relationships/customXml" Target="../ink/ink1979.xml"/><Relationship Id="rId66" Type="http://schemas.openxmlformats.org/officeDocument/2006/relationships/image" Target="../media/image1905.png"/><Relationship Id="rId65" Type="http://schemas.openxmlformats.org/officeDocument/2006/relationships/customXml" Target="../ink/ink1978.xml"/><Relationship Id="rId64" Type="http://schemas.openxmlformats.org/officeDocument/2006/relationships/image" Target="../media/image1904.png"/><Relationship Id="rId63" Type="http://schemas.openxmlformats.org/officeDocument/2006/relationships/customXml" Target="../ink/ink1977.xml"/><Relationship Id="rId62" Type="http://schemas.openxmlformats.org/officeDocument/2006/relationships/image" Target="../media/image1903.png"/><Relationship Id="rId61" Type="http://schemas.openxmlformats.org/officeDocument/2006/relationships/customXml" Target="../ink/ink1976.xml"/><Relationship Id="rId60" Type="http://schemas.openxmlformats.org/officeDocument/2006/relationships/image" Target="../media/image1902.png"/><Relationship Id="rId6" Type="http://schemas.openxmlformats.org/officeDocument/2006/relationships/image" Target="../media/image1876.png"/><Relationship Id="rId59" Type="http://schemas.openxmlformats.org/officeDocument/2006/relationships/customXml" Target="../ink/ink1975.xml"/><Relationship Id="rId58" Type="http://schemas.openxmlformats.org/officeDocument/2006/relationships/image" Target="../media/image1901.png"/><Relationship Id="rId57" Type="http://schemas.openxmlformats.org/officeDocument/2006/relationships/customXml" Target="../ink/ink1974.xml"/><Relationship Id="rId56" Type="http://schemas.openxmlformats.org/officeDocument/2006/relationships/image" Target="../media/image1900.png"/><Relationship Id="rId55" Type="http://schemas.openxmlformats.org/officeDocument/2006/relationships/customXml" Target="../ink/ink1973.xml"/><Relationship Id="rId54" Type="http://schemas.openxmlformats.org/officeDocument/2006/relationships/image" Target="../media/image1899.png"/><Relationship Id="rId53" Type="http://schemas.openxmlformats.org/officeDocument/2006/relationships/customXml" Target="../ink/ink1972.xml"/><Relationship Id="rId52" Type="http://schemas.openxmlformats.org/officeDocument/2006/relationships/image" Target="../media/image1898.png"/><Relationship Id="rId51" Type="http://schemas.openxmlformats.org/officeDocument/2006/relationships/customXml" Target="../ink/ink1971.xml"/><Relationship Id="rId50" Type="http://schemas.openxmlformats.org/officeDocument/2006/relationships/image" Target="../media/image1897.png"/><Relationship Id="rId5" Type="http://schemas.openxmlformats.org/officeDocument/2006/relationships/customXml" Target="../ink/ink1948.xml"/><Relationship Id="rId49" Type="http://schemas.openxmlformats.org/officeDocument/2006/relationships/customXml" Target="../ink/ink1970.xml"/><Relationship Id="rId48" Type="http://schemas.openxmlformats.org/officeDocument/2006/relationships/image" Target="../media/image1896.png"/><Relationship Id="rId47" Type="http://schemas.openxmlformats.org/officeDocument/2006/relationships/customXml" Target="../ink/ink1969.xml"/><Relationship Id="rId46" Type="http://schemas.openxmlformats.org/officeDocument/2006/relationships/image" Target="../media/image1895.png"/><Relationship Id="rId45" Type="http://schemas.openxmlformats.org/officeDocument/2006/relationships/customXml" Target="../ink/ink1968.xml"/><Relationship Id="rId44" Type="http://schemas.openxmlformats.org/officeDocument/2006/relationships/image" Target="../media/image1894.png"/><Relationship Id="rId43" Type="http://schemas.openxmlformats.org/officeDocument/2006/relationships/customXml" Target="../ink/ink1967.xml"/><Relationship Id="rId42" Type="http://schemas.openxmlformats.org/officeDocument/2006/relationships/image" Target="../media/image1893.png"/><Relationship Id="rId41" Type="http://schemas.openxmlformats.org/officeDocument/2006/relationships/customXml" Target="../ink/ink1966.xml"/><Relationship Id="rId40" Type="http://schemas.openxmlformats.org/officeDocument/2006/relationships/image" Target="../media/image1892.png"/><Relationship Id="rId4" Type="http://schemas.openxmlformats.org/officeDocument/2006/relationships/image" Target="../media/image1875.png"/><Relationship Id="rId39" Type="http://schemas.openxmlformats.org/officeDocument/2006/relationships/customXml" Target="../ink/ink1965.xml"/><Relationship Id="rId38" Type="http://schemas.openxmlformats.org/officeDocument/2006/relationships/image" Target="../media/image1891.png"/><Relationship Id="rId37" Type="http://schemas.openxmlformats.org/officeDocument/2006/relationships/customXml" Target="../ink/ink1964.xml"/><Relationship Id="rId36" Type="http://schemas.openxmlformats.org/officeDocument/2006/relationships/image" Target="../media/image1890.png"/><Relationship Id="rId35" Type="http://schemas.openxmlformats.org/officeDocument/2006/relationships/customXml" Target="../ink/ink1963.xml"/><Relationship Id="rId34" Type="http://schemas.openxmlformats.org/officeDocument/2006/relationships/image" Target="../media/image1889.png"/><Relationship Id="rId33" Type="http://schemas.openxmlformats.org/officeDocument/2006/relationships/customXml" Target="../ink/ink1962.xml"/><Relationship Id="rId32" Type="http://schemas.openxmlformats.org/officeDocument/2006/relationships/image" Target="../media/image1888.png"/><Relationship Id="rId31" Type="http://schemas.openxmlformats.org/officeDocument/2006/relationships/customXml" Target="../ink/ink1961.xml"/><Relationship Id="rId30" Type="http://schemas.openxmlformats.org/officeDocument/2006/relationships/image" Target="../media/image1887.png"/><Relationship Id="rId3" Type="http://schemas.openxmlformats.org/officeDocument/2006/relationships/customXml" Target="../ink/ink1947.xml"/><Relationship Id="rId29" Type="http://schemas.openxmlformats.org/officeDocument/2006/relationships/customXml" Target="../ink/ink1960.xml"/><Relationship Id="rId28" Type="http://schemas.openxmlformats.org/officeDocument/2006/relationships/image" Target="../media/image1886.png"/><Relationship Id="rId27" Type="http://schemas.openxmlformats.org/officeDocument/2006/relationships/customXml" Target="../ink/ink1959.xml"/><Relationship Id="rId26" Type="http://schemas.openxmlformats.org/officeDocument/2006/relationships/image" Target="../media/image1885.png"/><Relationship Id="rId257" Type="http://schemas.openxmlformats.org/officeDocument/2006/relationships/slideLayout" Target="../slideLayouts/slideLayout2.xml"/><Relationship Id="rId256" Type="http://schemas.openxmlformats.org/officeDocument/2006/relationships/tags" Target="../tags/tag93.xml"/><Relationship Id="rId255" Type="http://schemas.openxmlformats.org/officeDocument/2006/relationships/image" Target="../media/image1999.png"/><Relationship Id="rId254" Type="http://schemas.openxmlformats.org/officeDocument/2006/relationships/customXml" Target="../ink/ink2073.xml"/><Relationship Id="rId253" Type="http://schemas.openxmlformats.org/officeDocument/2006/relationships/image" Target="../media/image1998.png"/><Relationship Id="rId252" Type="http://schemas.openxmlformats.org/officeDocument/2006/relationships/customXml" Target="../ink/ink2072.xml"/><Relationship Id="rId251" Type="http://schemas.openxmlformats.org/officeDocument/2006/relationships/image" Target="../media/image1997.png"/><Relationship Id="rId250" Type="http://schemas.openxmlformats.org/officeDocument/2006/relationships/customXml" Target="../ink/ink2071.xml"/><Relationship Id="rId25" Type="http://schemas.openxmlformats.org/officeDocument/2006/relationships/customXml" Target="../ink/ink1958.xml"/><Relationship Id="rId249" Type="http://schemas.openxmlformats.org/officeDocument/2006/relationships/image" Target="../media/image1996.png"/><Relationship Id="rId248" Type="http://schemas.openxmlformats.org/officeDocument/2006/relationships/customXml" Target="../ink/ink2070.xml"/><Relationship Id="rId247" Type="http://schemas.openxmlformats.org/officeDocument/2006/relationships/image" Target="../media/image1995.png"/><Relationship Id="rId246" Type="http://schemas.openxmlformats.org/officeDocument/2006/relationships/customXml" Target="../ink/ink2069.xml"/><Relationship Id="rId245" Type="http://schemas.openxmlformats.org/officeDocument/2006/relationships/image" Target="../media/image1994.png"/><Relationship Id="rId244" Type="http://schemas.openxmlformats.org/officeDocument/2006/relationships/customXml" Target="../ink/ink2068.xml"/><Relationship Id="rId243" Type="http://schemas.openxmlformats.org/officeDocument/2006/relationships/image" Target="../media/image1993.png"/><Relationship Id="rId242" Type="http://schemas.openxmlformats.org/officeDocument/2006/relationships/customXml" Target="../ink/ink2067.xml"/><Relationship Id="rId241" Type="http://schemas.openxmlformats.org/officeDocument/2006/relationships/image" Target="../media/image1992.png"/><Relationship Id="rId240" Type="http://schemas.openxmlformats.org/officeDocument/2006/relationships/customXml" Target="../ink/ink2066.xml"/><Relationship Id="rId24" Type="http://schemas.openxmlformats.org/officeDocument/2006/relationships/image" Target="../media/image1884.png"/><Relationship Id="rId239" Type="http://schemas.openxmlformats.org/officeDocument/2006/relationships/image" Target="../media/image1991.png"/><Relationship Id="rId238" Type="http://schemas.openxmlformats.org/officeDocument/2006/relationships/customXml" Target="../ink/ink2065.xml"/><Relationship Id="rId237" Type="http://schemas.openxmlformats.org/officeDocument/2006/relationships/image" Target="../media/image1990.png"/><Relationship Id="rId236" Type="http://schemas.openxmlformats.org/officeDocument/2006/relationships/customXml" Target="../ink/ink2064.xml"/><Relationship Id="rId235" Type="http://schemas.openxmlformats.org/officeDocument/2006/relationships/image" Target="../media/image1989.png"/><Relationship Id="rId234" Type="http://schemas.openxmlformats.org/officeDocument/2006/relationships/customXml" Target="../ink/ink2063.xml"/><Relationship Id="rId233" Type="http://schemas.openxmlformats.org/officeDocument/2006/relationships/image" Target="../media/image1988.png"/><Relationship Id="rId232" Type="http://schemas.openxmlformats.org/officeDocument/2006/relationships/customXml" Target="../ink/ink2062.xml"/><Relationship Id="rId231" Type="http://schemas.openxmlformats.org/officeDocument/2006/relationships/image" Target="../media/image1987.png"/><Relationship Id="rId230" Type="http://schemas.openxmlformats.org/officeDocument/2006/relationships/customXml" Target="../ink/ink2061.xml"/><Relationship Id="rId23" Type="http://schemas.openxmlformats.org/officeDocument/2006/relationships/customXml" Target="../ink/ink1957.xml"/><Relationship Id="rId229" Type="http://schemas.openxmlformats.org/officeDocument/2006/relationships/image" Target="../media/image1986.png"/><Relationship Id="rId228" Type="http://schemas.openxmlformats.org/officeDocument/2006/relationships/customXml" Target="../ink/ink2060.xml"/><Relationship Id="rId227" Type="http://schemas.openxmlformats.org/officeDocument/2006/relationships/image" Target="../media/image1985.png"/><Relationship Id="rId226" Type="http://schemas.openxmlformats.org/officeDocument/2006/relationships/customXml" Target="../ink/ink2059.xml"/><Relationship Id="rId225" Type="http://schemas.openxmlformats.org/officeDocument/2006/relationships/image" Target="../media/image1984.png"/><Relationship Id="rId224" Type="http://schemas.openxmlformats.org/officeDocument/2006/relationships/customXml" Target="../ink/ink2058.xml"/><Relationship Id="rId223" Type="http://schemas.openxmlformats.org/officeDocument/2006/relationships/image" Target="../media/image1983.png"/><Relationship Id="rId222" Type="http://schemas.openxmlformats.org/officeDocument/2006/relationships/customXml" Target="../ink/ink2057.xml"/><Relationship Id="rId221" Type="http://schemas.openxmlformats.org/officeDocument/2006/relationships/image" Target="../media/image1982.png"/><Relationship Id="rId220" Type="http://schemas.openxmlformats.org/officeDocument/2006/relationships/customXml" Target="../ink/ink2056.xml"/><Relationship Id="rId22" Type="http://schemas.openxmlformats.org/officeDocument/2006/relationships/image" Target="../media/image1883.png"/><Relationship Id="rId219" Type="http://schemas.openxmlformats.org/officeDocument/2006/relationships/image" Target="../media/image1981.png"/><Relationship Id="rId218" Type="http://schemas.openxmlformats.org/officeDocument/2006/relationships/customXml" Target="../ink/ink2055.xml"/><Relationship Id="rId217" Type="http://schemas.openxmlformats.org/officeDocument/2006/relationships/customXml" Target="../ink/ink2054.xml"/><Relationship Id="rId216" Type="http://schemas.openxmlformats.org/officeDocument/2006/relationships/image" Target="../media/image1980.png"/><Relationship Id="rId215" Type="http://schemas.openxmlformats.org/officeDocument/2006/relationships/customXml" Target="../ink/ink2053.xml"/><Relationship Id="rId214" Type="http://schemas.openxmlformats.org/officeDocument/2006/relationships/image" Target="../media/image1979.png"/><Relationship Id="rId213" Type="http://schemas.openxmlformats.org/officeDocument/2006/relationships/customXml" Target="../ink/ink2052.xml"/><Relationship Id="rId212" Type="http://schemas.openxmlformats.org/officeDocument/2006/relationships/image" Target="../media/image1978.png"/><Relationship Id="rId211" Type="http://schemas.openxmlformats.org/officeDocument/2006/relationships/customXml" Target="../ink/ink2051.xml"/><Relationship Id="rId210" Type="http://schemas.openxmlformats.org/officeDocument/2006/relationships/image" Target="../media/image1977.png"/><Relationship Id="rId21" Type="http://schemas.openxmlformats.org/officeDocument/2006/relationships/customXml" Target="../ink/ink1956.xml"/><Relationship Id="rId209" Type="http://schemas.openxmlformats.org/officeDocument/2006/relationships/customXml" Target="../ink/ink2050.xml"/><Relationship Id="rId208" Type="http://schemas.openxmlformats.org/officeDocument/2006/relationships/image" Target="../media/image1976.png"/><Relationship Id="rId207" Type="http://schemas.openxmlformats.org/officeDocument/2006/relationships/customXml" Target="../ink/ink2049.xml"/><Relationship Id="rId206" Type="http://schemas.openxmlformats.org/officeDocument/2006/relationships/image" Target="../media/image1975.png"/><Relationship Id="rId205" Type="http://schemas.openxmlformats.org/officeDocument/2006/relationships/customXml" Target="../ink/ink2048.xml"/><Relationship Id="rId204" Type="http://schemas.openxmlformats.org/officeDocument/2006/relationships/image" Target="../media/image1974.png"/><Relationship Id="rId203" Type="http://schemas.openxmlformats.org/officeDocument/2006/relationships/customXml" Target="../ink/ink2047.xml"/><Relationship Id="rId202" Type="http://schemas.openxmlformats.org/officeDocument/2006/relationships/image" Target="../media/image1973.png"/><Relationship Id="rId201" Type="http://schemas.openxmlformats.org/officeDocument/2006/relationships/customXml" Target="../ink/ink2046.xml"/><Relationship Id="rId200" Type="http://schemas.openxmlformats.org/officeDocument/2006/relationships/image" Target="../media/image1972.png"/><Relationship Id="rId20" Type="http://schemas.openxmlformats.org/officeDocument/2006/relationships/image" Target="../media/image1882.png"/><Relationship Id="rId2" Type="http://schemas.openxmlformats.org/officeDocument/2006/relationships/image" Target="../media/image1874.png"/><Relationship Id="rId199" Type="http://schemas.openxmlformats.org/officeDocument/2006/relationships/customXml" Target="../ink/ink2045.xml"/><Relationship Id="rId198" Type="http://schemas.openxmlformats.org/officeDocument/2006/relationships/image" Target="../media/image1971.png"/><Relationship Id="rId197" Type="http://schemas.openxmlformats.org/officeDocument/2006/relationships/customXml" Target="../ink/ink2044.xml"/><Relationship Id="rId196" Type="http://schemas.openxmlformats.org/officeDocument/2006/relationships/image" Target="../media/image1970.png"/><Relationship Id="rId195" Type="http://schemas.openxmlformats.org/officeDocument/2006/relationships/customXml" Target="../ink/ink2043.xml"/><Relationship Id="rId194" Type="http://schemas.openxmlformats.org/officeDocument/2006/relationships/image" Target="../media/image1969.png"/><Relationship Id="rId193" Type="http://schemas.openxmlformats.org/officeDocument/2006/relationships/customXml" Target="../ink/ink2042.xml"/><Relationship Id="rId192" Type="http://schemas.openxmlformats.org/officeDocument/2006/relationships/image" Target="../media/image1968.png"/><Relationship Id="rId191" Type="http://schemas.openxmlformats.org/officeDocument/2006/relationships/customXml" Target="../ink/ink2041.xml"/><Relationship Id="rId190" Type="http://schemas.openxmlformats.org/officeDocument/2006/relationships/image" Target="../media/image1967.png"/><Relationship Id="rId19" Type="http://schemas.openxmlformats.org/officeDocument/2006/relationships/customXml" Target="../ink/ink1955.xml"/><Relationship Id="rId189" Type="http://schemas.openxmlformats.org/officeDocument/2006/relationships/customXml" Target="../ink/ink2040.xml"/><Relationship Id="rId188" Type="http://schemas.openxmlformats.org/officeDocument/2006/relationships/image" Target="../media/image1966.png"/><Relationship Id="rId187" Type="http://schemas.openxmlformats.org/officeDocument/2006/relationships/customXml" Target="../ink/ink2039.xml"/><Relationship Id="rId186" Type="http://schemas.openxmlformats.org/officeDocument/2006/relationships/image" Target="../media/image1965.png"/><Relationship Id="rId185" Type="http://schemas.openxmlformats.org/officeDocument/2006/relationships/customXml" Target="../ink/ink2038.xml"/><Relationship Id="rId184" Type="http://schemas.openxmlformats.org/officeDocument/2006/relationships/image" Target="../media/image1964.png"/><Relationship Id="rId183" Type="http://schemas.openxmlformats.org/officeDocument/2006/relationships/customXml" Target="../ink/ink2037.xml"/><Relationship Id="rId182" Type="http://schemas.openxmlformats.org/officeDocument/2006/relationships/image" Target="../media/image1963.png"/><Relationship Id="rId181" Type="http://schemas.openxmlformats.org/officeDocument/2006/relationships/customXml" Target="../ink/ink2036.xml"/><Relationship Id="rId180" Type="http://schemas.openxmlformats.org/officeDocument/2006/relationships/image" Target="../media/image1962.png"/><Relationship Id="rId18" Type="http://schemas.openxmlformats.org/officeDocument/2006/relationships/image" Target="../media/image1881.png"/><Relationship Id="rId179" Type="http://schemas.openxmlformats.org/officeDocument/2006/relationships/customXml" Target="../ink/ink2035.xml"/><Relationship Id="rId178" Type="http://schemas.openxmlformats.org/officeDocument/2006/relationships/image" Target="../media/image1961.png"/><Relationship Id="rId177" Type="http://schemas.openxmlformats.org/officeDocument/2006/relationships/customXml" Target="../ink/ink2034.xml"/><Relationship Id="rId176" Type="http://schemas.openxmlformats.org/officeDocument/2006/relationships/image" Target="../media/image1960.png"/><Relationship Id="rId175" Type="http://schemas.openxmlformats.org/officeDocument/2006/relationships/customXml" Target="../ink/ink2033.xml"/><Relationship Id="rId174" Type="http://schemas.openxmlformats.org/officeDocument/2006/relationships/image" Target="../media/image1959.png"/><Relationship Id="rId173" Type="http://schemas.openxmlformats.org/officeDocument/2006/relationships/customXml" Target="../ink/ink2032.xml"/><Relationship Id="rId172" Type="http://schemas.openxmlformats.org/officeDocument/2006/relationships/image" Target="../media/image1958.png"/><Relationship Id="rId171" Type="http://schemas.openxmlformats.org/officeDocument/2006/relationships/customXml" Target="../ink/ink2031.xml"/><Relationship Id="rId170" Type="http://schemas.openxmlformats.org/officeDocument/2006/relationships/image" Target="../media/image1957.png"/><Relationship Id="rId17" Type="http://schemas.openxmlformats.org/officeDocument/2006/relationships/customXml" Target="../ink/ink1954.xml"/><Relationship Id="rId169" Type="http://schemas.openxmlformats.org/officeDocument/2006/relationships/customXml" Target="../ink/ink2030.xml"/><Relationship Id="rId168" Type="http://schemas.openxmlformats.org/officeDocument/2006/relationships/image" Target="../media/image1956.png"/><Relationship Id="rId167" Type="http://schemas.openxmlformats.org/officeDocument/2006/relationships/customXml" Target="../ink/ink2029.xml"/><Relationship Id="rId166" Type="http://schemas.openxmlformats.org/officeDocument/2006/relationships/image" Target="../media/image1955.png"/><Relationship Id="rId165" Type="http://schemas.openxmlformats.org/officeDocument/2006/relationships/customXml" Target="../ink/ink2028.xml"/><Relationship Id="rId164" Type="http://schemas.openxmlformats.org/officeDocument/2006/relationships/image" Target="../media/image1954.png"/><Relationship Id="rId163" Type="http://schemas.openxmlformats.org/officeDocument/2006/relationships/customXml" Target="../ink/ink2027.xml"/><Relationship Id="rId162" Type="http://schemas.openxmlformats.org/officeDocument/2006/relationships/image" Target="../media/image1953.png"/><Relationship Id="rId161" Type="http://schemas.openxmlformats.org/officeDocument/2006/relationships/customXml" Target="../ink/ink2026.xml"/><Relationship Id="rId160" Type="http://schemas.openxmlformats.org/officeDocument/2006/relationships/image" Target="../media/image1952.png"/><Relationship Id="rId16" Type="http://schemas.openxmlformats.org/officeDocument/2006/relationships/image" Target="../media/image1880.png"/><Relationship Id="rId159" Type="http://schemas.openxmlformats.org/officeDocument/2006/relationships/customXml" Target="../ink/ink2025.xml"/><Relationship Id="rId158" Type="http://schemas.openxmlformats.org/officeDocument/2006/relationships/image" Target="../media/image1951.png"/><Relationship Id="rId157" Type="http://schemas.openxmlformats.org/officeDocument/2006/relationships/customXml" Target="../ink/ink2024.xml"/><Relationship Id="rId156" Type="http://schemas.openxmlformats.org/officeDocument/2006/relationships/image" Target="../media/image1950.png"/><Relationship Id="rId155" Type="http://schemas.openxmlformats.org/officeDocument/2006/relationships/customXml" Target="../ink/ink2023.xml"/><Relationship Id="rId154" Type="http://schemas.openxmlformats.org/officeDocument/2006/relationships/image" Target="../media/image1949.png"/><Relationship Id="rId153" Type="http://schemas.openxmlformats.org/officeDocument/2006/relationships/customXml" Target="../ink/ink2022.xml"/><Relationship Id="rId152" Type="http://schemas.openxmlformats.org/officeDocument/2006/relationships/image" Target="../media/image1948.png"/><Relationship Id="rId151" Type="http://schemas.openxmlformats.org/officeDocument/2006/relationships/customXml" Target="../ink/ink2021.xml"/><Relationship Id="rId150" Type="http://schemas.openxmlformats.org/officeDocument/2006/relationships/image" Target="../media/image1947.png"/><Relationship Id="rId15" Type="http://schemas.openxmlformats.org/officeDocument/2006/relationships/customXml" Target="../ink/ink1953.xml"/><Relationship Id="rId149" Type="http://schemas.openxmlformats.org/officeDocument/2006/relationships/customXml" Target="../ink/ink2020.xml"/><Relationship Id="rId148" Type="http://schemas.openxmlformats.org/officeDocument/2006/relationships/image" Target="../media/image1946.png"/><Relationship Id="rId147" Type="http://schemas.openxmlformats.org/officeDocument/2006/relationships/customXml" Target="../ink/ink2019.xml"/><Relationship Id="rId146" Type="http://schemas.openxmlformats.org/officeDocument/2006/relationships/image" Target="../media/image1945.png"/><Relationship Id="rId145" Type="http://schemas.openxmlformats.org/officeDocument/2006/relationships/customXml" Target="../ink/ink2018.xml"/><Relationship Id="rId144" Type="http://schemas.openxmlformats.org/officeDocument/2006/relationships/image" Target="../media/image1944.png"/><Relationship Id="rId143" Type="http://schemas.openxmlformats.org/officeDocument/2006/relationships/customXml" Target="../ink/ink2017.xml"/><Relationship Id="rId142" Type="http://schemas.openxmlformats.org/officeDocument/2006/relationships/image" Target="../media/image1943.png"/><Relationship Id="rId141" Type="http://schemas.openxmlformats.org/officeDocument/2006/relationships/customXml" Target="../ink/ink2016.xml"/><Relationship Id="rId140" Type="http://schemas.openxmlformats.org/officeDocument/2006/relationships/image" Target="../media/image1942.png"/><Relationship Id="rId14" Type="http://schemas.openxmlformats.org/officeDocument/2006/relationships/image" Target="../media/image1879.png"/><Relationship Id="rId139" Type="http://schemas.openxmlformats.org/officeDocument/2006/relationships/customXml" Target="../ink/ink2015.xml"/><Relationship Id="rId138" Type="http://schemas.openxmlformats.org/officeDocument/2006/relationships/image" Target="../media/image1941.png"/><Relationship Id="rId137" Type="http://schemas.openxmlformats.org/officeDocument/2006/relationships/customXml" Target="../ink/ink2014.xml"/><Relationship Id="rId136" Type="http://schemas.openxmlformats.org/officeDocument/2006/relationships/image" Target="../media/image1940.png"/><Relationship Id="rId135" Type="http://schemas.openxmlformats.org/officeDocument/2006/relationships/customXml" Target="../ink/ink2013.xml"/><Relationship Id="rId134" Type="http://schemas.openxmlformats.org/officeDocument/2006/relationships/image" Target="../media/image1939.png"/><Relationship Id="rId133" Type="http://schemas.openxmlformats.org/officeDocument/2006/relationships/customXml" Target="../ink/ink2012.xml"/><Relationship Id="rId132" Type="http://schemas.openxmlformats.org/officeDocument/2006/relationships/image" Target="../media/image1938.png"/><Relationship Id="rId131" Type="http://schemas.openxmlformats.org/officeDocument/2006/relationships/customXml" Target="../ink/ink2011.xml"/><Relationship Id="rId130" Type="http://schemas.openxmlformats.org/officeDocument/2006/relationships/image" Target="../media/image1937.png"/><Relationship Id="rId13" Type="http://schemas.openxmlformats.org/officeDocument/2006/relationships/customXml" Target="../ink/ink1952.xml"/><Relationship Id="rId129" Type="http://schemas.openxmlformats.org/officeDocument/2006/relationships/customXml" Target="../ink/ink2010.xml"/><Relationship Id="rId128" Type="http://schemas.openxmlformats.org/officeDocument/2006/relationships/image" Target="../media/image1936.png"/><Relationship Id="rId127" Type="http://schemas.openxmlformats.org/officeDocument/2006/relationships/customXml" Target="../ink/ink2009.xml"/><Relationship Id="rId126" Type="http://schemas.openxmlformats.org/officeDocument/2006/relationships/image" Target="../media/image1935.png"/><Relationship Id="rId125" Type="http://schemas.openxmlformats.org/officeDocument/2006/relationships/customXml" Target="../ink/ink2008.xml"/><Relationship Id="rId124" Type="http://schemas.openxmlformats.org/officeDocument/2006/relationships/image" Target="../media/image1934.png"/><Relationship Id="rId123" Type="http://schemas.openxmlformats.org/officeDocument/2006/relationships/customXml" Target="../ink/ink2007.xml"/><Relationship Id="rId122" Type="http://schemas.openxmlformats.org/officeDocument/2006/relationships/image" Target="../media/image1933.png"/><Relationship Id="rId121" Type="http://schemas.openxmlformats.org/officeDocument/2006/relationships/customXml" Target="../ink/ink2006.xml"/><Relationship Id="rId120" Type="http://schemas.openxmlformats.org/officeDocument/2006/relationships/image" Target="../media/image1932.png"/><Relationship Id="rId12" Type="http://schemas.openxmlformats.org/officeDocument/2006/relationships/image" Target="../media/image1878.png"/><Relationship Id="rId119" Type="http://schemas.openxmlformats.org/officeDocument/2006/relationships/customXml" Target="../ink/ink2005.xml"/><Relationship Id="rId118" Type="http://schemas.openxmlformats.org/officeDocument/2006/relationships/image" Target="../media/image1931.png"/><Relationship Id="rId117" Type="http://schemas.openxmlformats.org/officeDocument/2006/relationships/customXml" Target="../ink/ink2004.xml"/><Relationship Id="rId116" Type="http://schemas.openxmlformats.org/officeDocument/2006/relationships/image" Target="../media/image1930.png"/><Relationship Id="rId115" Type="http://schemas.openxmlformats.org/officeDocument/2006/relationships/customXml" Target="../ink/ink2003.xml"/><Relationship Id="rId114" Type="http://schemas.openxmlformats.org/officeDocument/2006/relationships/image" Target="../media/image1929.png"/><Relationship Id="rId113" Type="http://schemas.openxmlformats.org/officeDocument/2006/relationships/customXml" Target="../ink/ink2002.xml"/><Relationship Id="rId112" Type="http://schemas.openxmlformats.org/officeDocument/2006/relationships/image" Target="../media/image1928.png"/><Relationship Id="rId111" Type="http://schemas.openxmlformats.org/officeDocument/2006/relationships/customXml" Target="../ink/ink2001.xml"/><Relationship Id="rId110" Type="http://schemas.openxmlformats.org/officeDocument/2006/relationships/image" Target="../media/image1927.png"/><Relationship Id="rId11" Type="http://schemas.openxmlformats.org/officeDocument/2006/relationships/customXml" Target="../ink/ink1951.xml"/><Relationship Id="rId109" Type="http://schemas.openxmlformats.org/officeDocument/2006/relationships/customXml" Target="../ink/ink2000.xml"/><Relationship Id="rId108" Type="http://schemas.openxmlformats.org/officeDocument/2006/relationships/image" Target="../media/image1926.png"/><Relationship Id="rId107" Type="http://schemas.openxmlformats.org/officeDocument/2006/relationships/customXml" Target="../ink/ink1999.xml"/><Relationship Id="rId106" Type="http://schemas.openxmlformats.org/officeDocument/2006/relationships/image" Target="../media/image1925.png"/><Relationship Id="rId105" Type="http://schemas.openxmlformats.org/officeDocument/2006/relationships/customXml" Target="../ink/ink1998.xml"/><Relationship Id="rId104" Type="http://schemas.openxmlformats.org/officeDocument/2006/relationships/image" Target="../media/image1924.png"/><Relationship Id="rId103" Type="http://schemas.openxmlformats.org/officeDocument/2006/relationships/customXml" Target="../ink/ink1997.xml"/><Relationship Id="rId102" Type="http://schemas.openxmlformats.org/officeDocument/2006/relationships/image" Target="../media/image1923.png"/><Relationship Id="rId101" Type="http://schemas.openxmlformats.org/officeDocument/2006/relationships/customXml" Target="../ink/ink1996.xml"/><Relationship Id="rId100" Type="http://schemas.openxmlformats.org/officeDocument/2006/relationships/image" Target="../media/image1922.png"/><Relationship Id="rId10" Type="http://schemas.openxmlformats.org/officeDocument/2006/relationships/image" Target="../media/image1877.png"/><Relationship Id="rId1" Type="http://schemas.openxmlformats.org/officeDocument/2006/relationships/customXml" Target="../ink/ink1946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123.xml"/><Relationship Id="rId98" Type="http://schemas.openxmlformats.org/officeDocument/2006/relationships/image" Target="../media/image2047.png"/><Relationship Id="rId97" Type="http://schemas.openxmlformats.org/officeDocument/2006/relationships/customXml" Target="../ink/ink2122.xml"/><Relationship Id="rId96" Type="http://schemas.openxmlformats.org/officeDocument/2006/relationships/image" Target="../media/image2046.png"/><Relationship Id="rId95" Type="http://schemas.openxmlformats.org/officeDocument/2006/relationships/customXml" Target="../ink/ink2121.xml"/><Relationship Id="rId94" Type="http://schemas.openxmlformats.org/officeDocument/2006/relationships/image" Target="../media/image2045.png"/><Relationship Id="rId93" Type="http://schemas.openxmlformats.org/officeDocument/2006/relationships/customXml" Target="../ink/ink2120.xml"/><Relationship Id="rId92" Type="http://schemas.openxmlformats.org/officeDocument/2006/relationships/image" Target="../media/image2044.png"/><Relationship Id="rId91" Type="http://schemas.openxmlformats.org/officeDocument/2006/relationships/customXml" Target="../ink/ink2119.xml"/><Relationship Id="rId90" Type="http://schemas.openxmlformats.org/officeDocument/2006/relationships/image" Target="../media/image2043.png"/><Relationship Id="rId9" Type="http://schemas.openxmlformats.org/officeDocument/2006/relationships/customXml" Target="../ink/ink2078.xml"/><Relationship Id="rId89" Type="http://schemas.openxmlformats.org/officeDocument/2006/relationships/customXml" Target="../ink/ink2118.xml"/><Relationship Id="rId88" Type="http://schemas.openxmlformats.org/officeDocument/2006/relationships/image" Target="../media/image2042.png"/><Relationship Id="rId87" Type="http://schemas.openxmlformats.org/officeDocument/2006/relationships/customXml" Target="../ink/ink2117.xml"/><Relationship Id="rId86" Type="http://schemas.openxmlformats.org/officeDocument/2006/relationships/image" Target="../media/image2041.png"/><Relationship Id="rId85" Type="http://schemas.openxmlformats.org/officeDocument/2006/relationships/customXml" Target="../ink/ink2116.xml"/><Relationship Id="rId84" Type="http://schemas.openxmlformats.org/officeDocument/2006/relationships/image" Target="../media/image2040.png"/><Relationship Id="rId83" Type="http://schemas.openxmlformats.org/officeDocument/2006/relationships/customXml" Target="../ink/ink2115.xml"/><Relationship Id="rId82" Type="http://schemas.openxmlformats.org/officeDocument/2006/relationships/image" Target="../media/image2039.png"/><Relationship Id="rId81" Type="http://schemas.openxmlformats.org/officeDocument/2006/relationships/customXml" Target="../ink/ink2114.xml"/><Relationship Id="rId80" Type="http://schemas.openxmlformats.org/officeDocument/2006/relationships/image" Target="../media/image2038.png"/><Relationship Id="rId8" Type="http://schemas.openxmlformats.org/officeDocument/2006/relationships/image" Target="../media/image2003.png"/><Relationship Id="rId79" Type="http://schemas.openxmlformats.org/officeDocument/2006/relationships/customXml" Target="../ink/ink2113.xml"/><Relationship Id="rId78" Type="http://schemas.openxmlformats.org/officeDocument/2006/relationships/image" Target="../media/image2037.png"/><Relationship Id="rId77" Type="http://schemas.openxmlformats.org/officeDocument/2006/relationships/customXml" Target="../ink/ink2112.xml"/><Relationship Id="rId76" Type="http://schemas.openxmlformats.org/officeDocument/2006/relationships/image" Target="../media/image2036.png"/><Relationship Id="rId75" Type="http://schemas.openxmlformats.org/officeDocument/2006/relationships/customXml" Target="../ink/ink2111.xml"/><Relationship Id="rId74" Type="http://schemas.openxmlformats.org/officeDocument/2006/relationships/image" Target="../media/image2035.png"/><Relationship Id="rId73" Type="http://schemas.openxmlformats.org/officeDocument/2006/relationships/customXml" Target="../ink/ink2110.xml"/><Relationship Id="rId72" Type="http://schemas.openxmlformats.org/officeDocument/2006/relationships/image" Target="../media/image2034.png"/><Relationship Id="rId71" Type="http://schemas.openxmlformats.org/officeDocument/2006/relationships/customXml" Target="../ink/ink2109.xml"/><Relationship Id="rId70" Type="http://schemas.openxmlformats.org/officeDocument/2006/relationships/image" Target="../media/image2033.png"/><Relationship Id="rId7" Type="http://schemas.openxmlformats.org/officeDocument/2006/relationships/customXml" Target="../ink/ink2077.xml"/><Relationship Id="rId69" Type="http://schemas.openxmlformats.org/officeDocument/2006/relationships/customXml" Target="../ink/ink2108.xml"/><Relationship Id="rId68" Type="http://schemas.openxmlformats.org/officeDocument/2006/relationships/image" Target="../media/image2032.png"/><Relationship Id="rId67" Type="http://schemas.openxmlformats.org/officeDocument/2006/relationships/customXml" Target="../ink/ink2107.xml"/><Relationship Id="rId66" Type="http://schemas.openxmlformats.org/officeDocument/2006/relationships/image" Target="../media/image2031.png"/><Relationship Id="rId65" Type="http://schemas.openxmlformats.org/officeDocument/2006/relationships/customXml" Target="../ink/ink2106.xml"/><Relationship Id="rId64" Type="http://schemas.openxmlformats.org/officeDocument/2006/relationships/image" Target="../media/image2030.png"/><Relationship Id="rId63" Type="http://schemas.openxmlformats.org/officeDocument/2006/relationships/customXml" Target="../ink/ink2105.xml"/><Relationship Id="rId62" Type="http://schemas.openxmlformats.org/officeDocument/2006/relationships/image" Target="../media/image2029.png"/><Relationship Id="rId61" Type="http://schemas.openxmlformats.org/officeDocument/2006/relationships/customXml" Target="../ink/ink2104.xml"/><Relationship Id="rId60" Type="http://schemas.openxmlformats.org/officeDocument/2006/relationships/image" Target="../media/image2028.png"/><Relationship Id="rId6" Type="http://schemas.openxmlformats.org/officeDocument/2006/relationships/image" Target="../media/image2002.png"/><Relationship Id="rId59" Type="http://schemas.openxmlformats.org/officeDocument/2006/relationships/customXml" Target="../ink/ink2103.xml"/><Relationship Id="rId58" Type="http://schemas.openxmlformats.org/officeDocument/2006/relationships/image" Target="../media/image2027.png"/><Relationship Id="rId57" Type="http://schemas.openxmlformats.org/officeDocument/2006/relationships/customXml" Target="../ink/ink2102.xml"/><Relationship Id="rId56" Type="http://schemas.openxmlformats.org/officeDocument/2006/relationships/image" Target="../media/image18.png"/><Relationship Id="rId55" Type="http://schemas.openxmlformats.org/officeDocument/2006/relationships/customXml" Target="../ink/ink2101.xml"/><Relationship Id="rId54" Type="http://schemas.openxmlformats.org/officeDocument/2006/relationships/image" Target="../media/image2026.png"/><Relationship Id="rId53" Type="http://schemas.openxmlformats.org/officeDocument/2006/relationships/customXml" Target="../ink/ink2100.xml"/><Relationship Id="rId52" Type="http://schemas.openxmlformats.org/officeDocument/2006/relationships/image" Target="../media/image2025.png"/><Relationship Id="rId51" Type="http://schemas.openxmlformats.org/officeDocument/2006/relationships/customXml" Target="../ink/ink2099.xml"/><Relationship Id="rId50" Type="http://schemas.openxmlformats.org/officeDocument/2006/relationships/image" Target="../media/image2024.png"/><Relationship Id="rId5" Type="http://schemas.openxmlformats.org/officeDocument/2006/relationships/customXml" Target="../ink/ink2076.xml"/><Relationship Id="rId49" Type="http://schemas.openxmlformats.org/officeDocument/2006/relationships/customXml" Target="../ink/ink2098.xml"/><Relationship Id="rId48" Type="http://schemas.openxmlformats.org/officeDocument/2006/relationships/image" Target="../media/image2023.png"/><Relationship Id="rId47" Type="http://schemas.openxmlformats.org/officeDocument/2006/relationships/customXml" Target="../ink/ink2097.xml"/><Relationship Id="rId46" Type="http://schemas.openxmlformats.org/officeDocument/2006/relationships/image" Target="../media/image2022.png"/><Relationship Id="rId45" Type="http://schemas.openxmlformats.org/officeDocument/2006/relationships/customXml" Target="../ink/ink2096.xml"/><Relationship Id="rId44" Type="http://schemas.openxmlformats.org/officeDocument/2006/relationships/image" Target="../media/image2021.png"/><Relationship Id="rId43" Type="http://schemas.openxmlformats.org/officeDocument/2006/relationships/customXml" Target="../ink/ink2095.xml"/><Relationship Id="rId42" Type="http://schemas.openxmlformats.org/officeDocument/2006/relationships/image" Target="../media/image2020.png"/><Relationship Id="rId41" Type="http://schemas.openxmlformats.org/officeDocument/2006/relationships/customXml" Target="../ink/ink2094.xml"/><Relationship Id="rId40" Type="http://schemas.openxmlformats.org/officeDocument/2006/relationships/image" Target="../media/image2019.png"/><Relationship Id="rId4" Type="http://schemas.openxmlformats.org/officeDocument/2006/relationships/image" Target="../media/image2001.png"/><Relationship Id="rId39" Type="http://schemas.openxmlformats.org/officeDocument/2006/relationships/customXml" Target="../ink/ink2093.xml"/><Relationship Id="rId38" Type="http://schemas.openxmlformats.org/officeDocument/2006/relationships/image" Target="../media/image2018.png"/><Relationship Id="rId37" Type="http://schemas.openxmlformats.org/officeDocument/2006/relationships/customXml" Target="../ink/ink2092.xml"/><Relationship Id="rId36" Type="http://schemas.openxmlformats.org/officeDocument/2006/relationships/image" Target="../media/image2017.png"/><Relationship Id="rId35" Type="http://schemas.openxmlformats.org/officeDocument/2006/relationships/customXml" Target="../ink/ink2091.xml"/><Relationship Id="rId34" Type="http://schemas.openxmlformats.org/officeDocument/2006/relationships/image" Target="../media/image2016.png"/><Relationship Id="rId33" Type="http://schemas.openxmlformats.org/officeDocument/2006/relationships/customXml" Target="../ink/ink2090.xml"/><Relationship Id="rId32" Type="http://schemas.openxmlformats.org/officeDocument/2006/relationships/image" Target="../media/image2015.png"/><Relationship Id="rId31" Type="http://schemas.openxmlformats.org/officeDocument/2006/relationships/customXml" Target="../ink/ink2089.xml"/><Relationship Id="rId30" Type="http://schemas.openxmlformats.org/officeDocument/2006/relationships/image" Target="../media/image2014.png"/><Relationship Id="rId3" Type="http://schemas.openxmlformats.org/officeDocument/2006/relationships/customXml" Target="../ink/ink2075.xml"/><Relationship Id="rId29" Type="http://schemas.openxmlformats.org/officeDocument/2006/relationships/customXml" Target="../ink/ink2088.xml"/><Relationship Id="rId28" Type="http://schemas.openxmlformats.org/officeDocument/2006/relationships/image" Target="../media/image2013.png"/><Relationship Id="rId27" Type="http://schemas.openxmlformats.org/officeDocument/2006/relationships/customXml" Target="../ink/ink2087.xml"/><Relationship Id="rId26" Type="http://schemas.openxmlformats.org/officeDocument/2006/relationships/image" Target="../media/image2012.png"/><Relationship Id="rId251" Type="http://schemas.openxmlformats.org/officeDocument/2006/relationships/slideLayout" Target="../slideLayouts/slideLayout2.xml"/><Relationship Id="rId250" Type="http://schemas.openxmlformats.org/officeDocument/2006/relationships/tags" Target="../tags/tag94.xml"/><Relationship Id="rId25" Type="http://schemas.openxmlformats.org/officeDocument/2006/relationships/customXml" Target="../ink/ink2086.xml"/><Relationship Id="rId249" Type="http://schemas.openxmlformats.org/officeDocument/2006/relationships/image" Target="../media/image2122.png"/><Relationship Id="rId248" Type="http://schemas.openxmlformats.org/officeDocument/2006/relationships/customXml" Target="../ink/ink2198.xml"/><Relationship Id="rId247" Type="http://schemas.openxmlformats.org/officeDocument/2006/relationships/image" Target="../media/image2121.png"/><Relationship Id="rId246" Type="http://schemas.openxmlformats.org/officeDocument/2006/relationships/customXml" Target="../ink/ink2197.xml"/><Relationship Id="rId245" Type="http://schemas.openxmlformats.org/officeDocument/2006/relationships/image" Target="../media/image2120.png"/><Relationship Id="rId244" Type="http://schemas.openxmlformats.org/officeDocument/2006/relationships/customXml" Target="../ink/ink2196.xml"/><Relationship Id="rId243" Type="http://schemas.openxmlformats.org/officeDocument/2006/relationships/image" Target="../media/image2119.png"/><Relationship Id="rId242" Type="http://schemas.openxmlformats.org/officeDocument/2006/relationships/customXml" Target="../ink/ink2195.xml"/><Relationship Id="rId241" Type="http://schemas.openxmlformats.org/officeDocument/2006/relationships/image" Target="../media/image2118.png"/><Relationship Id="rId240" Type="http://schemas.openxmlformats.org/officeDocument/2006/relationships/customXml" Target="../ink/ink2194.xml"/><Relationship Id="rId24" Type="http://schemas.openxmlformats.org/officeDocument/2006/relationships/image" Target="../media/image2011.png"/><Relationship Id="rId239" Type="http://schemas.openxmlformats.org/officeDocument/2006/relationships/image" Target="../media/image2117.png"/><Relationship Id="rId238" Type="http://schemas.openxmlformats.org/officeDocument/2006/relationships/customXml" Target="../ink/ink2193.xml"/><Relationship Id="rId237" Type="http://schemas.openxmlformats.org/officeDocument/2006/relationships/image" Target="../media/image2116.png"/><Relationship Id="rId236" Type="http://schemas.openxmlformats.org/officeDocument/2006/relationships/customXml" Target="../ink/ink2192.xml"/><Relationship Id="rId235" Type="http://schemas.openxmlformats.org/officeDocument/2006/relationships/image" Target="../media/image2115.png"/><Relationship Id="rId234" Type="http://schemas.openxmlformats.org/officeDocument/2006/relationships/customXml" Target="../ink/ink2191.xml"/><Relationship Id="rId233" Type="http://schemas.openxmlformats.org/officeDocument/2006/relationships/image" Target="../media/image2114.png"/><Relationship Id="rId232" Type="http://schemas.openxmlformats.org/officeDocument/2006/relationships/customXml" Target="../ink/ink2190.xml"/><Relationship Id="rId231" Type="http://schemas.openxmlformats.org/officeDocument/2006/relationships/image" Target="../media/image2113.png"/><Relationship Id="rId230" Type="http://schemas.openxmlformats.org/officeDocument/2006/relationships/customXml" Target="../ink/ink2189.xml"/><Relationship Id="rId23" Type="http://schemas.openxmlformats.org/officeDocument/2006/relationships/customXml" Target="../ink/ink2085.xml"/><Relationship Id="rId229" Type="http://schemas.openxmlformats.org/officeDocument/2006/relationships/image" Target="../media/image2112.png"/><Relationship Id="rId228" Type="http://schemas.openxmlformats.org/officeDocument/2006/relationships/customXml" Target="../ink/ink2188.xml"/><Relationship Id="rId227" Type="http://schemas.openxmlformats.org/officeDocument/2006/relationships/image" Target="../media/image2111.png"/><Relationship Id="rId226" Type="http://schemas.openxmlformats.org/officeDocument/2006/relationships/customXml" Target="../ink/ink2187.xml"/><Relationship Id="rId225" Type="http://schemas.openxmlformats.org/officeDocument/2006/relationships/image" Target="../media/image2110.png"/><Relationship Id="rId224" Type="http://schemas.openxmlformats.org/officeDocument/2006/relationships/customXml" Target="../ink/ink2186.xml"/><Relationship Id="rId223" Type="http://schemas.openxmlformats.org/officeDocument/2006/relationships/image" Target="../media/image2109.png"/><Relationship Id="rId222" Type="http://schemas.openxmlformats.org/officeDocument/2006/relationships/customXml" Target="../ink/ink2185.xml"/><Relationship Id="rId221" Type="http://schemas.openxmlformats.org/officeDocument/2006/relationships/image" Target="../media/image2108.png"/><Relationship Id="rId220" Type="http://schemas.openxmlformats.org/officeDocument/2006/relationships/customXml" Target="../ink/ink2184.xml"/><Relationship Id="rId22" Type="http://schemas.openxmlformats.org/officeDocument/2006/relationships/image" Target="../media/image2010.png"/><Relationship Id="rId219" Type="http://schemas.openxmlformats.org/officeDocument/2006/relationships/image" Target="../media/image2107.png"/><Relationship Id="rId218" Type="http://schemas.openxmlformats.org/officeDocument/2006/relationships/customXml" Target="../ink/ink2183.xml"/><Relationship Id="rId217" Type="http://schemas.openxmlformats.org/officeDocument/2006/relationships/image" Target="../media/image2106.png"/><Relationship Id="rId216" Type="http://schemas.openxmlformats.org/officeDocument/2006/relationships/customXml" Target="../ink/ink2182.xml"/><Relationship Id="rId215" Type="http://schemas.openxmlformats.org/officeDocument/2006/relationships/image" Target="../media/image2105.png"/><Relationship Id="rId214" Type="http://schemas.openxmlformats.org/officeDocument/2006/relationships/customXml" Target="../ink/ink2181.xml"/><Relationship Id="rId213" Type="http://schemas.openxmlformats.org/officeDocument/2006/relationships/image" Target="../media/image2104.png"/><Relationship Id="rId212" Type="http://schemas.openxmlformats.org/officeDocument/2006/relationships/customXml" Target="../ink/ink2180.xml"/><Relationship Id="rId211" Type="http://schemas.openxmlformats.org/officeDocument/2006/relationships/image" Target="../media/image2103.png"/><Relationship Id="rId210" Type="http://schemas.openxmlformats.org/officeDocument/2006/relationships/customXml" Target="../ink/ink2179.xml"/><Relationship Id="rId21" Type="http://schemas.openxmlformats.org/officeDocument/2006/relationships/customXml" Target="../ink/ink2084.xml"/><Relationship Id="rId209" Type="http://schemas.openxmlformats.org/officeDocument/2006/relationships/image" Target="../media/image2102.png"/><Relationship Id="rId208" Type="http://schemas.openxmlformats.org/officeDocument/2006/relationships/customXml" Target="../ink/ink2178.xml"/><Relationship Id="rId207" Type="http://schemas.openxmlformats.org/officeDocument/2006/relationships/image" Target="../media/image2101.png"/><Relationship Id="rId206" Type="http://schemas.openxmlformats.org/officeDocument/2006/relationships/customXml" Target="../ink/ink2177.xml"/><Relationship Id="rId205" Type="http://schemas.openxmlformats.org/officeDocument/2006/relationships/image" Target="../media/image2100.png"/><Relationship Id="rId204" Type="http://schemas.openxmlformats.org/officeDocument/2006/relationships/customXml" Target="../ink/ink2176.xml"/><Relationship Id="rId203" Type="http://schemas.openxmlformats.org/officeDocument/2006/relationships/image" Target="../media/image2099.png"/><Relationship Id="rId202" Type="http://schemas.openxmlformats.org/officeDocument/2006/relationships/customXml" Target="../ink/ink2175.xml"/><Relationship Id="rId201" Type="http://schemas.openxmlformats.org/officeDocument/2006/relationships/image" Target="../media/image2098.png"/><Relationship Id="rId200" Type="http://schemas.openxmlformats.org/officeDocument/2006/relationships/customXml" Target="../ink/ink2174.xml"/><Relationship Id="rId20" Type="http://schemas.openxmlformats.org/officeDocument/2006/relationships/image" Target="../media/image2009.png"/><Relationship Id="rId2" Type="http://schemas.openxmlformats.org/officeDocument/2006/relationships/image" Target="../media/image2000.png"/><Relationship Id="rId199" Type="http://schemas.openxmlformats.org/officeDocument/2006/relationships/image" Target="../media/image2097.png"/><Relationship Id="rId198" Type="http://schemas.openxmlformats.org/officeDocument/2006/relationships/customXml" Target="../ink/ink2173.xml"/><Relationship Id="rId197" Type="http://schemas.openxmlformats.org/officeDocument/2006/relationships/image" Target="../media/image2096.png"/><Relationship Id="rId196" Type="http://schemas.openxmlformats.org/officeDocument/2006/relationships/customXml" Target="../ink/ink2172.xml"/><Relationship Id="rId195" Type="http://schemas.openxmlformats.org/officeDocument/2006/relationships/image" Target="../media/image2095.png"/><Relationship Id="rId194" Type="http://schemas.openxmlformats.org/officeDocument/2006/relationships/customXml" Target="../ink/ink2171.xml"/><Relationship Id="rId193" Type="http://schemas.openxmlformats.org/officeDocument/2006/relationships/image" Target="../media/image2094.png"/><Relationship Id="rId192" Type="http://schemas.openxmlformats.org/officeDocument/2006/relationships/customXml" Target="../ink/ink2170.xml"/><Relationship Id="rId191" Type="http://schemas.openxmlformats.org/officeDocument/2006/relationships/image" Target="../media/image2093.png"/><Relationship Id="rId190" Type="http://schemas.openxmlformats.org/officeDocument/2006/relationships/customXml" Target="../ink/ink2169.xml"/><Relationship Id="rId19" Type="http://schemas.openxmlformats.org/officeDocument/2006/relationships/customXml" Target="../ink/ink2083.xml"/><Relationship Id="rId189" Type="http://schemas.openxmlformats.org/officeDocument/2006/relationships/image" Target="../media/image2092.png"/><Relationship Id="rId188" Type="http://schemas.openxmlformats.org/officeDocument/2006/relationships/customXml" Target="../ink/ink2168.xml"/><Relationship Id="rId187" Type="http://schemas.openxmlformats.org/officeDocument/2006/relationships/image" Target="../media/image2091.png"/><Relationship Id="rId186" Type="http://schemas.openxmlformats.org/officeDocument/2006/relationships/customXml" Target="../ink/ink2167.xml"/><Relationship Id="rId185" Type="http://schemas.openxmlformats.org/officeDocument/2006/relationships/image" Target="../media/image2090.png"/><Relationship Id="rId184" Type="http://schemas.openxmlformats.org/officeDocument/2006/relationships/customXml" Target="../ink/ink2166.xml"/><Relationship Id="rId183" Type="http://schemas.openxmlformats.org/officeDocument/2006/relationships/image" Target="../media/image2089.png"/><Relationship Id="rId182" Type="http://schemas.openxmlformats.org/officeDocument/2006/relationships/customXml" Target="../ink/ink2165.xml"/><Relationship Id="rId181" Type="http://schemas.openxmlformats.org/officeDocument/2006/relationships/image" Target="../media/image2088.png"/><Relationship Id="rId180" Type="http://schemas.openxmlformats.org/officeDocument/2006/relationships/customXml" Target="../ink/ink2164.xml"/><Relationship Id="rId18" Type="http://schemas.openxmlformats.org/officeDocument/2006/relationships/image" Target="../media/image2008.png"/><Relationship Id="rId179" Type="http://schemas.openxmlformats.org/officeDocument/2006/relationships/image" Target="../media/image2087.png"/><Relationship Id="rId178" Type="http://schemas.openxmlformats.org/officeDocument/2006/relationships/customXml" Target="../ink/ink2163.xml"/><Relationship Id="rId177" Type="http://schemas.openxmlformats.org/officeDocument/2006/relationships/image" Target="../media/image2086.png"/><Relationship Id="rId176" Type="http://schemas.openxmlformats.org/officeDocument/2006/relationships/customXml" Target="../ink/ink2162.xml"/><Relationship Id="rId175" Type="http://schemas.openxmlformats.org/officeDocument/2006/relationships/image" Target="../media/image2085.png"/><Relationship Id="rId174" Type="http://schemas.openxmlformats.org/officeDocument/2006/relationships/customXml" Target="../ink/ink2161.xml"/><Relationship Id="rId173" Type="http://schemas.openxmlformats.org/officeDocument/2006/relationships/image" Target="../media/image2084.png"/><Relationship Id="rId172" Type="http://schemas.openxmlformats.org/officeDocument/2006/relationships/customXml" Target="../ink/ink2160.xml"/><Relationship Id="rId171" Type="http://schemas.openxmlformats.org/officeDocument/2006/relationships/image" Target="../media/image2083.png"/><Relationship Id="rId170" Type="http://schemas.openxmlformats.org/officeDocument/2006/relationships/customXml" Target="../ink/ink2159.xml"/><Relationship Id="rId17" Type="http://schemas.openxmlformats.org/officeDocument/2006/relationships/customXml" Target="../ink/ink2082.xml"/><Relationship Id="rId169" Type="http://schemas.openxmlformats.org/officeDocument/2006/relationships/image" Target="../media/image2082.png"/><Relationship Id="rId168" Type="http://schemas.openxmlformats.org/officeDocument/2006/relationships/customXml" Target="../ink/ink2158.xml"/><Relationship Id="rId167" Type="http://schemas.openxmlformats.org/officeDocument/2006/relationships/image" Target="../media/image2081.png"/><Relationship Id="rId166" Type="http://schemas.openxmlformats.org/officeDocument/2006/relationships/customXml" Target="../ink/ink2157.xml"/><Relationship Id="rId165" Type="http://schemas.openxmlformats.org/officeDocument/2006/relationships/image" Target="../media/image2080.png"/><Relationship Id="rId164" Type="http://schemas.openxmlformats.org/officeDocument/2006/relationships/customXml" Target="../ink/ink2156.xml"/><Relationship Id="rId163" Type="http://schemas.openxmlformats.org/officeDocument/2006/relationships/image" Target="../media/image2079.png"/><Relationship Id="rId162" Type="http://schemas.openxmlformats.org/officeDocument/2006/relationships/customXml" Target="../ink/ink2155.xml"/><Relationship Id="rId161" Type="http://schemas.openxmlformats.org/officeDocument/2006/relationships/image" Target="../media/image2078.png"/><Relationship Id="rId160" Type="http://schemas.openxmlformats.org/officeDocument/2006/relationships/customXml" Target="../ink/ink2154.xml"/><Relationship Id="rId16" Type="http://schemas.openxmlformats.org/officeDocument/2006/relationships/image" Target="../media/image2007.png"/><Relationship Id="rId159" Type="http://schemas.openxmlformats.org/officeDocument/2006/relationships/image" Target="../media/image2077.png"/><Relationship Id="rId158" Type="http://schemas.openxmlformats.org/officeDocument/2006/relationships/customXml" Target="../ink/ink2153.xml"/><Relationship Id="rId157" Type="http://schemas.openxmlformats.org/officeDocument/2006/relationships/image" Target="../media/image2076.png"/><Relationship Id="rId156" Type="http://schemas.openxmlformats.org/officeDocument/2006/relationships/customXml" Target="../ink/ink2152.xml"/><Relationship Id="rId155" Type="http://schemas.openxmlformats.org/officeDocument/2006/relationships/image" Target="../media/image2075.png"/><Relationship Id="rId154" Type="http://schemas.openxmlformats.org/officeDocument/2006/relationships/customXml" Target="../ink/ink2151.xml"/><Relationship Id="rId153" Type="http://schemas.openxmlformats.org/officeDocument/2006/relationships/image" Target="../media/image2074.png"/><Relationship Id="rId152" Type="http://schemas.openxmlformats.org/officeDocument/2006/relationships/customXml" Target="../ink/ink2150.xml"/><Relationship Id="rId151" Type="http://schemas.openxmlformats.org/officeDocument/2006/relationships/image" Target="../media/image2073.png"/><Relationship Id="rId150" Type="http://schemas.openxmlformats.org/officeDocument/2006/relationships/customXml" Target="../ink/ink2149.xml"/><Relationship Id="rId15" Type="http://schemas.openxmlformats.org/officeDocument/2006/relationships/customXml" Target="../ink/ink2081.xml"/><Relationship Id="rId149" Type="http://schemas.openxmlformats.org/officeDocument/2006/relationships/image" Target="../media/image2072.png"/><Relationship Id="rId148" Type="http://schemas.openxmlformats.org/officeDocument/2006/relationships/customXml" Target="../ink/ink2148.xml"/><Relationship Id="rId147" Type="http://schemas.openxmlformats.org/officeDocument/2006/relationships/image" Target="../media/image2071.png"/><Relationship Id="rId146" Type="http://schemas.openxmlformats.org/officeDocument/2006/relationships/customXml" Target="../ink/ink2147.xml"/><Relationship Id="rId145" Type="http://schemas.openxmlformats.org/officeDocument/2006/relationships/image" Target="../media/image2070.png"/><Relationship Id="rId144" Type="http://schemas.openxmlformats.org/officeDocument/2006/relationships/customXml" Target="../ink/ink2146.xml"/><Relationship Id="rId143" Type="http://schemas.openxmlformats.org/officeDocument/2006/relationships/image" Target="../media/image2069.png"/><Relationship Id="rId142" Type="http://schemas.openxmlformats.org/officeDocument/2006/relationships/customXml" Target="../ink/ink2145.xml"/><Relationship Id="rId141" Type="http://schemas.openxmlformats.org/officeDocument/2006/relationships/image" Target="../media/image2068.png"/><Relationship Id="rId140" Type="http://schemas.openxmlformats.org/officeDocument/2006/relationships/customXml" Target="../ink/ink2144.xml"/><Relationship Id="rId14" Type="http://schemas.openxmlformats.org/officeDocument/2006/relationships/image" Target="../media/image2006.png"/><Relationship Id="rId139" Type="http://schemas.openxmlformats.org/officeDocument/2006/relationships/image" Target="../media/image2067.png"/><Relationship Id="rId138" Type="http://schemas.openxmlformats.org/officeDocument/2006/relationships/customXml" Target="../ink/ink2143.xml"/><Relationship Id="rId137" Type="http://schemas.openxmlformats.org/officeDocument/2006/relationships/image" Target="../media/image2066.png"/><Relationship Id="rId136" Type="http://schemas.openxmlformats.org/officeDocument/2006/relationships/customXml" Target="../ink/ink2142.xml"/><Relationship Id="rId135" Type="http://schemas.openxmlformats.org/officeDocument/2006/relationships/customXml" Target="../ink/ink2141.xml"/><Relationship Id="rId134" Type="http://schemas.openxmlformats.org/officeDocument/2006/relationships/image" Target="../media/image2065.png"/><Relationship Id="rId133" Type="http://schemas.openxmlformats.org/officeDocument/2006/relationships/customXml" Target="../ink/ink2140.xml"/><Relationship Id="rId132" Type="http://schemas.openxmlformats.org/officeDocument/2006/relationships/image" Target="../media/image2064.png"/><Relationship Id="rId131" Type="http://schemas.openxmlformats.org/officeDocument/2006/relationships/customXml" Target="../ink/ink2139.xml"/><Relationship Id="rId130" Type="http://schemas.openxmlformats.org/officeDocument/2006/relationships/image" Target="../media/image2063.png"/><Relationship Id="rId13" Type="http://schemas.openxmlformats.org/officeDocument/2006/relationships/customXml" Target="../ink/ink2080.xml"/><Relationship Id="rId129" Type="http://schemas.openxmlformats.org/officeDocument/2006/relationships/customXml" Target="../ink/ink2138.xml"/><Relationship Id="rId128" Type="http://schemas.openxmlformats.org/officeDocument/2006/relationships/image" Target="../media/image2062.png"/><Relationship Id="rId127" Type="http://schemas.openxmlformats.org/officeDocument/2006/relationships/customXml" Target="../ink/ink2137.xml"/><Relationship Id="rId126" Type="http://schemas.openxmlformats.org/officeDocument/2006/relationships/image" Target="../media/image2061.png"/><Relationship Id="rId125" Type="http://schemas.openxmlformats.org/officeDocument/2006/relationships/customXml" Target="../ink/ink2136.xml"/><Relationship Id="rId124" Type="http://schemas.openxmlformats.org/officeDocument/2006/relationships/image" Target="../media/image2060.png"/><Relationship Id="rId123" Type="http://schemas.openxmlformats.org/officeDocument/2006/relationships/customXml" Target="../ink/ink2135.xml"/><Relationship Id="rId122" Type="http://schemas.openxmlformats.org/officeDocument/2006/relationships/image" Target="../media/image2059.png"/><Relationship Id="rId121" Type="http://schemas.openxmlformats.org/officeDocument/2006/relationships/customXml" Target="../ink/ink2134.xml"/><Relationship Id="rId120" Type="http://schemas.openxmlformats.org/officeDocument/2006/relationships/image" Target="../media/image2058.png"/><Relationship Id="rId12" Type="http://schemas.openxmlformats.org/officeDocument/2006/relationships/image" Target="../media/image2005.png"/><Relationship Id="rId119" Type="http://schemas.openxmlformats.org/officeDocument/2006/relationships/customXml" Target="../ink/ink2133.xml"/><Relationship Id="rId118" Type="http://schemas.openxmlformats.org/officeDocument/2006/relationships/image" Target="../media/image2057.png"/><Relationship Id="rId117" Type="http://schemas.openxmlformats.org/officeDocument/2006/relationships/customXml" Target="../ink/ink2132.xml"/><Relationship Id="rId116" Type="http://schemas.openxmlformats.org/officeDocument/2006/relationships/image" Target="../media/image2056.png"/><Relationship Id="rId115" Type="http://schemas.openxmlformats.org/officeDocument/2006/relationships/customXml" Target="../ink/ink2131.xml"/><Relationship Id="rId114" Type="http://schemas.openxmlformats.org/officeDocument/2006/relationships/image" Target="../media/image2055.png"/><Relationship Id="rId113" Type="http://schemas.openxmlformats.org/officeDocument/2006/relationships/customXml" Target="../ink/ink2130.xml"/><Relationship Id="rId112" Type="http://schemas.openxmlformats.org/officeDocument/2006/relationships/image" Target="../media/image2054.png"/><Relationship Id="rId111" Type="http://schemas.openxmlformats.org/officeDocument/2006/relationships/customXml" Target="../ink/ink2129.xml"/><Relationship Id="rId110" Type="http://schemas.openxmlformats.org/officeDocument/2006/relationships/image" Target="../media/image2053.png"/><Relationship Id="rId11" Type="http://schemas.openxmlformats.org/officeDocument/2006/relationships/customXml" Target="../ink/ink2079.xml"/><Relationship Id="rId109" Type="http://schemas.openxmlformats.org/officeDocument/2006/relationships/customXml" Target="../ink/ink2128.xml"/><Relationship Id="rId108" Type="http://schemas.openxmlformats.org/officeDocument/2006/relationships/image" Target="../media/image2052.png"/><Relationship Id="rId107" Type="http://schemas.openxmlformats.org/officeDocument/2006/relationships/customXml" Target="../ink/ink2127.xml"/><Relationship Id="rId106" Type="http://schemas.openxmlformats.org/officeDocument/2006/relationships/image" Target="../media/image2051.png"/><Relationship Id="rId105" Type="http://schemas.openxmlformats.org/officeDocument/2006/relationships/customXml" Target="../ink/ink2126.xml"/><Relationship Id="rId104" Type="http://schemas.openxmlformats.org/officeDocument/2006/relationships/image" Target="../media/image2050.png"/><Relationship Id="rId103" Type="http://schemas.openxmlformats.org/officeDocument/2006/relationships/customXml" Target="../ink/ink2125.xml"/><Relationship Id="rId102" Type="http://schemas.openxmlformats.org/officeDocument/2006/relationships/image" Target="../media/image2049.png"/><Relationship Id="rId101" Type="http://schemas.openxmlformats.org/officeDocument/2006/relationships/customXml" Target="../ink/ink2124.xml"/><Relationship Id="rId100" Type="http://schemas.openxmlformats.org/officeDocument/2006/relationships/image" Target="../media/image2048.png"/><Relationship Id="rId10" Type="http://schemas.openxmlformats.org/officeDocument/2006/relationships/image" Target="../media/image2004.png"/><Relationship Id="rId1" Type="http://schemas.openxmlformats.org/officeDocument/2006/relationships/customXml" Target="../ink/ink207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248.xml"/><Relationship Id="rId98" Type="http://schemas.openxmlformats.org/officeDocument/2006/relationships/image" Target="../media/image2171.png"/><Relationship Id="rId97" Type="http://schemas.openxmlformats.org/officeDocument/2006/relationships/customXml" Target="../ink/ink2247.xml"/><Relationship Id="rId96" Type="http://schemas.openxmlformats.org/officeDocument/2006/relationships/image" Target="../media/image2170.png"/><Relationship Id="rId95" Type="http://schemas.openxmlformats.org/officeDocument/2006/relationships/customXml" Target="../ink/ink2246.xml"/><Relationship Id="rId94" Type="http://schemas.openxmlformats.org/officeDocument/2006/relationships/image" Target="../media/image2169.png"/><Relationship Id="rId93" Type="http://schemas.openxmlformats.org/officeDocument/2006/relationships/customXml" Target="../ink/ink2245.xml"/><Relationship Id="rId92" Type="http://schemas.openxmlformats.org/officeDocument/2006/relationships/image" Target="../media/image2168.png"/><Relationship Id="rId91" Type="http://schemas.openxmlformats.org/officeDocument/2006/relationships/customXml" Target="../ink/ink2244.xml"/><Relationship Id="rId90" Type="http://schemas.openxmlformats.org/officeDocument/2006/relationships/image" Target="../media/image2167.png"/><Relationship Id="rId9" Type="http://schemas.openxmlformats.org/officeDocument/2006/relationships/customXml" Target="../ink/ink2203.xml"/><Relationship Id="rId89" Type="http://schemas.openxmlformats.org/officeDocument/2006/relationships/customXml" Target="../ink/ink2243.xml"/><Relationship Id="rId88" Type="http://schemas.openxmlformats.org/officeDocument/2006/relationships/image" Target="../media/image2166.png"/><Relationship Id="rId87" Type="http://schemas.openxmlformats.org/officeDocument/2006/relationships/customXml" Target="../ink/ink2242.xml"/><Relationship Id="rId86" Type="http://schemas.openxmlformats.org/officeDocument/2006/relationships/image" Target="../media/image2165.png"/><Relationship Id="rId85" Type="http://schemas.openxmlformats.org/officeDocument/2006/relationships/customXml" Target="../ink/ink2241.xml"/><Relationship Id="rId84" Type="http://schemas.openxmlformats.org/officeDocument/2006/relationships/image" Target="../media/image2164.png"/><Relationship Id="rId83" Type="http://schemas.openxmlformats.org/officeDocument/2006/relationships/customXml" Target="../ink/ink2240.xml"/><Relationship Id="rId82" Type="http://schemas.openxmlformats.org/officeDocument/2006/relationships/image" Target="../media/image2163.png"/><Relationship Id="rId81" Type="http://schemas.openxmlformats.org/officeDocument/2006/relationships/customXml" Target="../ink/ink2239.xml"/><Relationship Id="rId80" Type="http://schemas.openxmlformats.org/officeDocument/2006/relationships/image" Target="../media/image2162.png"/><Relationship Id="rId8" Type="http://schemas.openxmlformats.org/officeDocument/2006/relationships/image" Target="../media/image2126.png"/><Relationship Id="rId79" Type="http://schemas.openxmlformats.org/officeDocument/2006/relationships/customXml" Target="../ink/ink2238.xml"/><Relationship Id="rId78" Type="http://schemas.openxmlformats.org/officeDocument/2006/relationships/image" Target="../media/image2161.png"/><Relationship Id="rId77" Type="http://schemas.openxmlformats.org/officeDocument/2006/relationships/customXml" Target="../ink/ink2237.xml"/><Relationship Id="rId76" Type="http://schemas.openxmlformats.org/officeDocument/2006/relationships/image" Target="../media/image2160.png"/><Relationship Id="rId75" Type="http://schemas.openxmlformats.org/officeDocument/2006/relationships/customXml" Target="../ink/ink2236.xml"/><Relationship Id="rId74" Type="http://schemas.openxmlformats.org/officeDocument/2006/relationships/image" Target="../media/image2159.png"/><Relationship Id="rId73" Type="http://schemas.openxmlformats.org/officeDocument/2006/relationships/customXml" Target="../ink/ink2235.xml"/><Relationship Id="rId72" Type="http://schemas.openxmlformats.org/officeDocument/2006/relationships/image" Target="../media/image2158.png"/><Relationship Id="rId71" Type="http://schemas.openxmlformats.org/officeDocument/2006/relationships/customXml" Target="../ink/ink2234.xml"/><Relationship Id="rId70" Type="http://schemas.openxmlformats.org/officeDocument/2006/relationships/image" Target="../media/image2157.png"/><Relationship Id="rId7" Type="http://schemas.openxmlformats.org/officeDocument/2006/relationships/customXml" Target="../ink/ink2202.xml"/><Relationship Id="rId69" Type="http://schemas.openxmlformats.org/officeDocument/2006/relationships/customXml" Target="../ink/ink2233.xml"/><Relationship Id="rId68" Type="http://schemas.openxmlformats.org/officeDocument/2006/relationships/image" Target="../media/image2156.png"/><Relationship Id="rId67" Type="http://schemas.openxmlformats.org/officeDocument/2006/relationships/customXml" Target="../ink/ink2232.xml"/><Relationship Id="rId66" Type="http://schemas.openxmlformats.org/officeDocument/2006/relationships/image" Target="../media/image2155.png"/><Relationship Id="rId65" Type="http://schemas.openxmlformats.org/officeDocument/2006/relationships/customXml" Target="../ink/ink2231.xml"/><Relationship Id="rId64" Type="http://schemas.openxmlformats.org/officeDocument/2006/relationships/image" Target="../media/image2154.png"/><Relationship Id="rId63" Type="http://schemas.openxmlformats.org/officeDocument/2006/relationships/customXml" Target="../ink/ink2230.xml"/><Relationship Id="rId62" Type="http://schemas.openxmlformats.org/officeDocument/2006/relationships/image" Target="../media/image2153.png"/><Relationship Id="rId61" Type="http://schemas.openxmlformats.org/officeDocument/2006/relationships/customXml" Target="../ink/ink2229.xml"/><Relationship Id="rId60" Type="http://schemas.openxmlformats.org/officeDocument/2006/relationships/image" Target="../media/image2152.png"/><Relationship Id="rId6" Type="http://schemas.openxmlformats.org/officeDocument/2006/relationships/image" Target="../media/image2125.png"/><Relationship Id="rId59" Type="http://schemas.openxmlformats.org/officeDocument/2006/relationships/customXml" Target="../ink/ink2228.xml"/><Relationship Id="rId58" Type="http://schemas.openxmlformats.org/officeDocument/2006/relationships/image" Target="../media/image2151.png"/><Relationship Id="rId57" Type="http://schemas.openxmlformats.org/officeDocument/2006/relationships/customXml" Target="../ink/ink2227.xml"/><Relationship Id="rId56" Type="http://schemas.openxmlformats.org/officeDocument/2006/relationships/image" Target="../media/image2150.png"/><Relationship Id="rId55" Type="http://schemas.openxmlformats.org/officeDocument/2006/relationships/customXml" Target="../ink/ink2226.xml"/><Relationship Id="rId54" Type="http://schemas.openxmlformats.org/officeDocument/2006/relationships/image" Target="../media/image2149.png"/><Relationship Id="rId53" Type="http://schemas.openxmlformats.org/officeDocument/2006/relationships/customXml" Target="../ink/ink2225.xml"/><Relationship Id="rId52" Type="http://schemas.openxmlformats.org/officeDocument/2006/relationships/image" Target="../media/image2148.png"/><Relationship Id="rId51" Type="http://schemas.openxmlformats.org/officeDocument/2006/relationships/customXml" Target="../ink/ink2224.xml"/><Relationship Id="rId50" Type="http://schemas.openxmlformats.org/officeDocument/2006/relationships/image" Target="../media/image2147.png"/><Relationship Id="rId5" Type="http://schemas.openxmlformats.org/officeDocument/2006/relationships/customXml" Target="../ink/ink2201.xml"/><Relationship Id="rId49" Type="http://schemas.openxmlformats.org/officeDocument/2006/relationships/customXml" Target="../ink/ink2223.xml"/><Relationship Id="rId48" Type="http://schemas.openxmlformats.org/officeDocument/2006/relationships/image" Target="../media/image2146.png"/><Relationship Id="rId47" Type="http://schemas.openxmlformats.org/officeDocument/2006/relationships/customXml" Target="../ink/ink2222.xml"/><Relationship Id="rId46" Type="http://schemas.openxmlformats.org/officeDocument/2006/relationships/image" Target="../media/image2145.png"/><Relationship Id="rId45" Type="http://schemas.openxmlformats.org/officeDocument/2006/relationships/customXml" Target="../ink/ink2221.xml"/><Relationship Id="rId44" Type="http://schemas.openxmlformats.org/officeDocument/2006/relationships/image" Target="../media/image2144.png"/><Relationship Id="rId43" Type="http://schemas.openxmlformats.org/officeDocument/2006/relationships/customXml" Target="../ink/ink2220.xml"/><Relationship Id="rId42" Type="http://schemas.openxmlformats.org/officeDocument/2006/relationships/image" Target="../media/image2143.png"/><Relationship Id="rId41" Type="http://schemas.openxmlformats.org/officeDocument/2006/relationships/customXml" Target="../ink/ink2219.xml"/><Relationship Id="rId40" Type="http://schemas.openxmlformats.org/officeDocument/2006/relationships/image" Target="../media/image2142.png"/><Relationship Id="rId4" Type="http://schemas.openxmlformats.org/officeDocument/2006/relationships/image" Target="../media/image2124.png"/><Relationship Id="rId39" Type="http://schemas.openxmlformats.org/officeDocument/2006/relationships/customXml" Target="../ink/ink2218.xml"/><Relationship Id="rId38" Type="http://schemas.openxmlformats.org/officeDocument/2006/relationships/image" Target="../media/image2141.png"/><Relationship Id="rId37" Type="http://schemas.openxmlformats.org/officeDocument/2006/relationships/customXml" Target="../ink/ink2217.xml"/><Relationship Id="rId36" Type="http://schemas.openxmlformats.org/officeDocument/2006/relationships/image" Target="../media/image2140.png"/><Relationship Id="rId35" Type="http://schemas.openxmlformats.org/officeDocument/2006/relationships/customXml" Target="../ink/ink2216.xml"/><Relationship Id="rId34" Type="http://schemas.openxmlformats.org/officeDocument/2006/relationships/image" Target="../media/image2139.png"/><Relationship Id="rId33" Type="http://schemas.openxmlformats.org/officeDocument/2006/relationships/customXml" Target="../ink/ink2215.xml"/><Relationship Id="rId32" Type="http://schemas.openxmlformats.org/officeDocument/2006/relationships/image" Target="../media/image2138.png"/><Relationship Id="rId31" Type="http://schemas.openxmlformats.org/officeDocument/2006/relationships/customXml" Target="../ink/ink2214.xml"/><Relationship Id="rId30" Type="http://schemas.openxmlformats.org/officeDocument/2006/relationships/image" Target="../media/image2137.png"/><Relationship Id="rId3" Type="http://schemas.openxmlformats.org/officeDocument/2006/relationships/customXml" Target="../ink/ink2200.xml"/><Relationship Id="rId29" Type="http://schemas.openxmlformats.org/officeDocument/2006/relationships/customXml" Target="../ink/ink2213.xml"/><Relationship Id="rId28" Type="http://schemas.openxmlformats.org/officeDocument/2006/relationships/image" Target="../media/image2136.png"/><Relationship Id="rId27" Type="http://schemas.openxmlformats.org/officeDocument/2006/relationships/customXml" Target="../ink/ink2212.xml"/><Relationship Id="rId26" Type="http://schemas.openxmlformats.org/officeDocument/2006/relationships/image" Target="../media/image2135.png"/><Relationship Id="rId254" Type="http://schemas.openxmlformats.org/officeDocument/2006/relationships/slideLayout" Target="../slideLayouts/slideLayout2.xml"/><Relationship Id="rId253" Type="http://schemas.openxmlformats.org/officeDocument/2006/relationships/tags" Target="../tags/tag96.xml"/><Relationship Id="rId252" Type="http://schemas.openxmlformats.org/officeDocument/2006/relationships/image" Target="../media/image2246.png"/><Relationship Id="rId251" Type="http://schemas.openxmlformats.org/officeDocument/2006/relationships/customXml" Target="../ink/ink2325.xml"/><Relationship Id="rId250" Type="http://schemas.openxmlformats.org/officeDocument/2006/relationships/image" Target="../media/image2245.png"/><Relationship Id="rId25" Type="http://schemas.openxmlformats.org/officeDocument/2006/relationships/customXml" Target="../ink/ink2211.xml"/><Relationship Id="rId249" Type="http://schemas.openxmlformats.org/officeDocument/2006/relationships/customXml" Target="../ink/ink2324.xml"/><Relationship Id="rId248" Type="http://schemas.openxmlformats.org/officeDocument/2006/relationships/image" Target="../media/image2244.png"/><Relationship Id="rId247" Type="http://schemas.openxmlformats.org/officeDocument/2006/relationships/customXml" Target="../ink/ink2323.xml"/><Relationship Id="rId246" Type="http://schemas.openxmlformats.org/officeDocument/2006/relationships/image" Target="../media/image2243.png"/><Relationship Id="rId245" Type="http://schemas.openxmlformats.org/officeDocument/2006/relationships/customXml" Target="../ink/ink2322.xml"/><Relationship Id="rId244" Type="http://schemas.openxmlformats.org/officeDocument/2006/relationships/image" Target="../media/image2242.png"/><Relationship Id="rId243" Type="http://schemas.openxmlformats.org/officeDocument/2006/relationships/customXml" Target="../ink/ink2321.xml"/><Relationship Id="rId242" Type="http://schemas.openxmlformats.org/officeDocument/2006/relationships/image" Target="../media/image2241.png"/><Relationship Id="rId241" Type="http://schemas.openxmlformats.org/officeDocument/2006/relationships/customXml" Target="../ink/ink2320.xml"/><Relationship Id="rId240" Type="http://schemas.openxmlformats.org/officeDocument/2006/relationships/image" Target="../media/image2240.png"/><Relationship Id="rId24" Type="http://schemas.openxmlformats.org/officeDocument/2006/relationships/image" Target="../media/image2134.png"/><Relationship Id="rId239" Type="http://schemas.openxmlformats.org/officeDocument/2006/relationships/customXml" Target="../ink/ink2319.xml"/><Relationship Id="rId238" Type="http://schemas.openxmlformats.org/officeDocument/2006/relationships/image" Target="../media/image2239.png"/><Relationship Id="rId237" Type="http://schemas.openxmlformats.org/officeDocument/2006/relationships/customXml" Target="../ink/ink2318.xml"/><Relationship Id="rId236" Type="http://schemas.openxmlformats.org/officeDocument/2006/relationships/image" Target="../media/image2238.png"/><Relationship Id="rId235" Type="http://schemas.openxmlformats.org/officeDocument/2006/relationships/customXml" Target="../ink/ink2317.xml"/><Relationship Id="rId234" Type="http://schemas.openxmlformats.org/officeDocument/2006/relationships/image" Target="../media/image2237.png"/><Relationship Id="rId233" Type="http://schemas.openxmlformats.org/officeDocument/2006/relationships/customXml" Target="../ink/ink2316.xml"/><Relationship Id="rId232" Type="http://schemas.openxmlformats.org/officeDocument/2006/relationships/image" Target="../media/image2236.png"/><Relationship Id="rId231" Type="http://schemas.openxmlformats.org/officeDocument/2006/relationships/customXml" Target="../ink/ink2315.xml"/><Relationship Id="rId230" Type="http://schemas.openxmlformats.org/officeDocument/2006/relationships/image" Target="../media/image2235.png"/><Relationship Id="rId23" Type="http://schemas.openxmlformats.org/officeDocument/2006/relationships/customXml" Target="../ink/ink2210.xml"/><Relationship Id="rId229" Type="http://schemas.openxmlformats.org/officeDocument/2006/relationships/customXml" Target="../ink/ink2314.xml"/><Relationship Id="rId228" Type="http://schemas.openxmlformats.org/officeDocument/2006/relationships/image" Target="../media/image2234.png"/><Relationship Id="rId227" Type="http://schemas.openxmlformats.org/officeDocument/2006/relationships/customXml" Target="../ink/ink2313.xml"/><Relationship Id="rId226" Type="http://schemas.openxmlformats.org/officeDocument/2006/relationships/image" Target="../media/image2233.png"/><Relationship Id="rId225" Type="http://schemas.openxmlformats.org/officeDocument/2006/relationships/customXml" Target="../ink/ink2312.xml"/><Relationship Id="rId224" Type="http://schemas.openxmlformats.org/officeDocument/2006/relationships/image" Target="../media/image2232.png"/><Relationship Id="rId223" Type="http://schemas.openxmlformats.org/officeDocument/2006/relationships/customXml" Target="../ink/ink2311.xml"/><Relationship Id="rId222" Type="http://schemas.openxmlformats.org/officeDocument/2006/relationships/image" Target="../media/image2231.png"/><Relationship Id="rId221" Type="http://schemas.openxmlformats.org/officeDocument/2006/relationships/customXml" Target="../ink/ink2310.xml"/><Relationship Id="rId220" Type="http://schemas.openxmlformats.org/officeDocument/2006/relationships/image" Target="../media/image2230.png"/><Relationship Id="rId22" Type="http://schemas.openxmlformats.org/officeDocument/2006/relationships/image" Target="../media/image2133.png"/><Relationship Id="rId219" Type="http://schemas.openxmlformats.org/officeDocument/2006/relationships/customXml" Target="../ink/ink2309.xml"/><Relationship Id="rId218" Type="http://schemas.openxmlformats.org/officeDocument/2006/relationships/image" Target="../media/image2229.png"/><Relationship Id="rId217" Type="http://schemas.openxmlformats.org/officeDocument/2006/relationships/customXml" Target="../ink/ink2308.xml"/><Relationship Id="rId216" Type="http://schemas.openxmlformats.org/officeDocument/2006/relationships/image" Target="../media/image2228.png"/><Relationship Id="rId215" Type="http://schemas.openxmlformats.org/officeDocument/2006/relationships/customXml" Target="../ink/ink2307.xml"/><Relationship Id="rId214" Type="http://schemas.openxmlformats.org/officeDocument/2006/relationships/image" Target="../media/image2227.png"/><Relationship Id="rId213" Type="http://schemas.openxmlformats.org/officeDocument/2006/relationships/customXml" Target="../ink/ink2306.xml"/><Relationship Id="rId212" Type="http://schemas.openxmlformats.org/officeDocument/2006/relationships/image" Target="../media/image2226.png"/><Relationship Id="rId211" Type="http://schemas.openxmlformats.org/officeDocument/2006/relationships/customXml" Target="../ink/ink2305.xml"/><Relationship Id="rId210" Type="http://schemas.openxmlformats.org/officeDocument/2006/relationships/image" Target="../media/image2225.png"/><Relationship Id="rId21" Type="http://schemas.openxmlformats.org/officeDocument/2006/relationships/customXml" Target="../ink/ink2209.xml"/><Relationship Id="rId209" Type="http://schemas.openxmlformats.org/officeDocument/2006/relationships/customXml" Target="../ink/ink2304.xml"/><Relationship Id="rId208" Type="http://schemas.openxmlformats.org/officeDocument/2006/relationships/image" Target="../media/image2224.png"/><Relationship Id="rId207" Type="http://schemas.openxmlformats.org/officeDocument/2006/relationships/customXml" Target="../ink/ink2303.xml"/><Relationship Id="rId206" Type="http://schemas.openxmlformats.org/officeDocument/2006/relationships/image" Target="../media/image2223.png"/><Relationship Id="rId205" Type="http://schemas.openxmlformats.org/officeDocument/2006/relationships/customXml" Target="../ink/ink2302.xml"/><Relationship Id="rId204" Type="http://schemas.openxmlformats.org/officeDocument/2006/relationships/image" Target="../media/image2222.png"/><Relationship Id="rId203" Type="http://schemas.openxmlformats.org/officeDocument/2006/relationships/customXml" Target="../ink/ink2301.xml"/><Relationship Id="rId202" Type="http://schemas.openxmlformats.org/officeDocument/2006/relationships/image" Target="../media/image2221.png"/><Relationship Id="rId201" Type="http://schemas.openxmlformats.org/officeDocument/2006/relationships/customXml" Target="../ink/ink2300.xml"/><Relationship Id="rId200" Type="http://schemas.openxmlformats.org/officeDocument/2006/relationships/image" Target="../media/image2220.png"/><Relationship Id="rId20" Type="http://schemas.openxmlformats.org/officeDocument/2006/relationships/image" Target="../media/image2132.png"/><Relationship Id="rId2" Type="http://schemas.openxmlformats.org/officeDocument/2006/relationships/image" Target="../media/image2123.png"/><Relationship Id="rId199" Type="http://schemas.openxmlformats.org/officeDocument/2006/relationships/customXml" Target="../ink/ink2299.xml"/><Relationship Id="rId198" Type="http://schemas.openxmlformats.org/officeDocument/2006/relationships/image" Target="../media/image2219.png"/><Relationship Id="rId197" Type="http://schemas.openxmlformats.org/officeDocument/2006/relationships/customXml" Target="../ink/ink2298.xml"/><Relationship Id="rId196" Type="http://schemas.openxmlformats.org/officeDocument/2006/relationships/image" Target="../media/image2218.png"/><Relationship Id="rId195" Type="http://schemas.openxmlformats.org/officeDocument/2006/relationships/customXml" Target="../ink/ink2297.xml"/><Relationship Id="rId194" Type="http://schemas.openxmlformats.org/officeDocument/2006/relationships/customXml" Target="../ink/ink2296.xml"/><Relationship Id="rId193" Type="http://schemas.openxmlformats.org/officeDocument/2006/relationships/image" Target="../media/image2217.png"/><Relationship Id="rId192" Type="http://schemas.openxmlformats.org/officeDocument/2006/relationships/customXml" Target="../ink/ink2295.xml"/><Relationship Id="rId191" Type="http://schemas.openxmlformats.org/officeDocument/2006/relationships/image" Target="../media/image2216.png"/><Relationship Id="rId190" Type="http://schemas.openxmlformats.org/officeDocument/2006/relationships/customXml" Target="../ink/ink2294.xml"/><Relationship Id="rId19" Type="http://schemas.openxmlformats.org/officeDocument/2006/relationships/customXml" Target="../ink/ink2208.xml"/><Relationship Id="rId189" Type="http://schemas.openxmlformats.org/officeDocument/2006/relationships/image" Target="../media/image2215.png"/><Relationship Id="rId188" Type="http://schemas.openxmlformats.org/officeDocument/2006/relationships/customXml" Target="../ink/ink2293.xml"/><Relationship Id="rId187" Type="http://schemas.openxmlformats.org/officeDocument/2006/relationships/image" Target="../media/image2214.png"/><Relationship Id="rId186" Type="http://schemas.openxmlformats.org/officeDocument/2006/relationships/customXml" Target="../ink/ink2292.xml"/><Relationship Id="rId185" Type="http://schemas.openxmlformats.org/officeDocument/2006/relationships/image" Target="../media/image2213.png"/><Relationship Id="rId184" Type="http://schemas.openxmlformats.org/officeDocument/2006/relationships/customXml" Target="../ink/ink2291.xml"/><Relationship Id="rId183" Type="http://schemas.openxmlformats.org/officeDocument/2006/relationships/image" Target="../media/image2212.png"/><Relationship Id="rId182" Type="http://schemas.openxmlformats.org/officeDocument/2006/relationships/customXml" Target="../ink/ink2290.xml"/><Relationship Id="rId181" Type="http://schemas.openxmlformats.org/officeDocument/2006/relationships/image" Target="../media/image2211.png"/><Relationship Id="rId180" Type="http://schemas.openxmlformats.org/officeDocument/2006/relationships/customXml" Target="../ink/ink2289.xml"/><Relationship Id="rId18" Type="http://schemas.openxmlformats.org/officeDocument/2006/relationships/image" Target="../media/image2131.png"/><Relationship Id="rId179" Type="http://schemas.openxmlformats.org/officeDocument/2006/relationships/image" Target="../media/image2210.png"/><Relationship Id="rId178" Type="http://schemas.openxmlformats.org/officeDocument/2006/relationships/customXml" Target="../ink/ink2288.xml"/><Relationship Id="rId177" Type="http://schemas.openxmlformats.org/officeDocument/2006/relationships/image" Target="../media/image2209.png"/><Relationship Id="rId176" Type="http://schemas.openxmlformats.org/officeDocument/2006/relationships/customXml" Target="../ink/ink2287.xml"/><Relationship Id="rId175" Type="http://schemas.openxmlformats.org/officeDocument/2006/relationships/image" Target="../media/image2208.png"/><Relationship Id="rId174" Type="http://schemas.openxmlformats.org/officeDocument/2006/relationships/customXml" Target="../ink/ink2286.xml"/><Relationship Id="rId173" Type="http://schemas.openxmlformats.org/officeDocument/2006/relationships/image" Target="../media/image2207.png"/><Relationship Id="rId172" Type="http://schemas.openxmlformats.org/officeDocument/2006/relationships/customXml" Target="../ink/ink2285.xml"/><Relationship Id="rId171" Type="http://schemas.openxmlformats.org/officeDocument/2006/relationships/image" Target="../media/image2206.png"/><Relationship Id="rId170" Type="http://schemas.openxmlformats.org/officeDocument/2006/relationships/customXml" Target="../ink/ink2284.xml"/><Relationship Id="rId17" Type="http://schemas.openxmlformats.org/officeDocument/2006/relationships/customXml" Target="../ink/ink2207.xml"/><Relationship Id="rId169" Type="http://schemas.openxmlformats.org/officeDocument/2006/relationships/image" Target="../media/image2205.png"/><Relationship Id="rId168" Type="http://schemas.openxmlformats.org/officeDocument/2006/relationships/customXml" Target="../ink/ink2283.xml"/><Relationship Id="rId167" Type="http://schemas.openxmlformats.org/officeDocument/2006/relationships/image" Target="../media/image2204.png"/><Relationship Id="rId166" Type="http://schemas.openxmlformats.org/officeDocument/2006/relationships/customXml" Target="../ink/ink2282.xml"/><Relationship Id="rId165" Type="http://schemas.openxmlformats.org/officeDocument/2006/relationships/image" Target="../media/image2203.png"/><Relationship Id="rId164" Type="http://schemas.openxmlformats.org/officeDocument/2006/relationships/customXml" Target="../ink/ink2281.xml"/><Relationship Id="rId163" Type="http://schemas.openxmlformats.org/officeDocument/2006/relationships/image" Target="../media/image2202.png"/><Relationship Id="rId162" Type="http://schemas.openxmlformats.org/officeDocument/2006/relationships/customXml" Target="../ink/ink2280.xml"/><Relationship Id="rId161" Type="http://schemas.openxmlformats.org/officeDocument/2006/relationships/image" Target="../media/image2201.png"/><Relationship Id="rId160" Type="http://schemas.openxmlformats.org/officeDocument/2006/relationships/customXml" Target="../ink/ink2279.xml"/><Relationship Id="rId16" Type="http://schemas.openxmlformats.org/officeDocument/2006/relationships/image" Target="../media/image2130.png"/><Relationship Id="rId159" Type="http://schemas.openxmlformats.org/officeDocument/2006/relationships/image" Target="../media/image2200.png"/><Relationship Id="rId158" Type="http://schemas.openxmlformats.org/officeDocument/2006/relationships/customXml" Target="../ink/ink2278.xml"/><Relationship Id="rId157" Type="http://schemas.openxmlformats.org/officeDocument/2006/relationships/image" Target="../media/image2199.png"/><Relationship Id="rId156" Type="http://schemas.openxmlformats.org/officeDocument/2006/relationships/customXml" Target="../ink/ink2277.xml"/><Relationship Id="rId155" Type="http://schemas.openxmlformats.org/officeDocument/2006/relationships/image" Target="../media/image2198.png"/><Relationship Id="rId154" Type="http://schemas.openxmlformats.org/officeDocument/2006/relationships/customXml" Target="../ink/ink2276.xml"/><Relationship Id="rId153" Type="http://schemas.openxmlformats.org/officeDocument/2006/relationships/image" Target="../media/image2197.png"/><Relationship Id="rId152" Type="http://schemas.openxmlformats.org/officeDocument/2006/relationships/customXml" Target="../ink/ink2275.xml"/><Relationship Id="rId151" Type="http://schemas.openxmlformats.org/officeDocument/2006/relationships/image" Target="../media/image2196.png"/><Relationship Id="rId150" Type="http://schemas.openxmlformats.org/officeDocument/2006/relationships/customXml" Target="../ink/ink2274.xml"/><Relationship Id="rId15" Type="http://schemas.openxmlformats.org/officeDocument/2006/relationships/customXml" Target="../ink/ink2206.xml"/><Relationship Id="rId149" Type="http://schemas.openxmlformats.org/officeDocument/2006/relationships/image" Target="../media/image2195.png"/><Relationship Id="rId148" Type="http://schemas.openxmlformats.org/officeDocument/2006/relationships/customXml" Target="../ink/ink2273.xml"/><Relationship Id="rId147" Type="http://schemas.openxmlformats.org/officeDocument/2006/relationships/image" Target="../media/image2194.png"/><Relationship Id="rId146" Type="http://schemas.openxmlformats.org/officeDocument/2006/relationships/customXml" Target="../ink/ink2272.xml"/><Relationship Id="rId145" Type="http://schemas.openxmlformats.org/officeDocument/2006/relationships/image" Target="../media/image2193.png"/><Relationship Id="rId144" Type="http://schemas.openxmlformats.org/officeDocument/2006/relationships/customXml" Target="../ink/ink2271.xml"/><Relationship Id="rId143" Type="http://schemas.openxmlformats.org/officeDocument/2006/relationships/image" Target="../media/image2192.png"/><Relationship Id="rId142" Type="http://schemas.openxmlformats.org/officeDocument/2006/relationships/customXml" Target="../ink/ink2270.xml"/><Relationship Id="rId141" Type="http://schemas.openxmlformats.org/officeDocument/2006/relationships/image" Target="../media/image2191.png"/><Relationship Id="rId140" Type="http://schemas.openxmlformats.org/officeDocument/2006/relationships/customXml" Target="../ink/ink2269.xml"/><Relationship Id="rId14" Type="http://schemas.openxmlformats.org/officeDocument/2006/relationships/image" Target="../media/image2129.png"/><Relationship Id="rId139" Type="http://schemas.openxmlformats.org/officeDocument/2006/relationships/image" Target="../media/image2190.png"/><Relationship Id="rId138" Type="http://schemas.openxmlformats.org/officeDocument/2006/relationships/customXml" Target="../ink/ink2268.xml"/><Relationship Id="rId137" Type="http://schemas.openxmlformats.org/officeDocument/2006/relationships/image" Target="../media/image2189.png"/><Relationship Id="rId136" Type="http://schemas.openxmlformats.org/officeDocument/2006/relationships/customXml" Target="../ink/ink2267.xml"/><Relationship Id="rId135" Type="http://schemas.openxmlformats.org/officeDocument/2006/relationships/image" Target="../media/image2188.png"/><Relationship Id="rId134" Type="http://schemas.openxmlformats.org/officeDocument/2006/relationships/customXml" Target="../ink/ink2266.xml"/><Relationship Id="rId133" Type="http://schemas.openxmlformats.org/officeDocument/2006/relationships/image" Target="../media/image2187.png"/><Relationship Id="rId132" Type="http://schemas.openxmlformats.org/officeDocument/2006/relationships/customXml" Target="../ink/ink2265.xml"/><Relationship Id="rId131" Type="http://schemas.openxmlformats.org/officeDocument/2006/relationships/image" Target="../media/image2186.png"/><Relationship Id="rId130" Type="http://schemas.openxmlformats.org/officeDocument/2006/relationships/customXml" Target="../ink/ink2264.xml"/><Relationship Id="rId13" Type="http://schemas.openxmlformats.org/officeDocument/2006/relationships/customXml" Target="../ink/ink2205.xml"/><Relationship Id="rId129" Type="http://schemas.openxmlformats.org/officeDocument/2006/relationships/image" Target="../media/image2185.png"/><Relationship Id="rId128" Type="http://schemas.openxmlformats.org/officeDocument/2006/relationships/customXml" Target="../ink/ink2263.xml"/><Relationship Id="rId127" Type="http://schemas.openxmlformats.org/officeDocument/2006/relationships/customXml" Target="../ink/ink2262.xml"/><Relationship Id="rId126" Type="http://schemas.openxmlformats.org/officeDocument/2006/relationships/image" Target="../media/image2184.png"/><Relationship Id="rId125" Type="http://schemas.openxmlformats.org/officeDocument/2006/relationships/customXml" Target="../ink/ink2261.xml"/><Relationship Id="rId124" Type="http://schemas.openxmlformats.org/officeDocument/2006/relationships/image" Target="../media/image2183.png"/><Relationship Id="rId123" Type="http://schemas.openxmlformats.org/officeDocument/2006/relationships/customXml" Target="../ink/ink2260.xml"/><Relationship Id="rId122" Type="http://schemas.openxmlformats.org/officeDocument/2006/relationships/image" Target="../media/image2182.png"/><Relationship Id="rId121" Type="http://schemas.openxmlformats.org/officeDocument/2006/relationships/customXml" Target="../ink/ink2259.xml"/><Relationship Id="rId120" Type="http://schemas.openxmlformats.org/officeDocument/2006/relationships/image" Target="../media/image2181.png"/><Relationship Id="rId12" Type="http://schemas.openxmlformats.org/officeDocument/2006/relationships/image" Target="../media/image2128.png"/><Relationship Id="rId119" Type="http://schemas.openxmlformats.org/officeDocument/2006/relationships/customXml" Target="../ink/ink2258.xml"/><Relationship Id="rId118" Type="http://schemas.openxmlformats.org/officeDocument/2006/relationships/image" Target="../media/image2180.png"/><Relationship Id="rId117" Type="http://schemas.openxmlformats.org/officeDocument/2006/relationships/customXml" Target="../ink/ink2257.xml"/><Relationship Id="rId116" Type="http://schemas.openxmlformats.org/officeDocument/2006/relationships/image" Target="../media/image2179.png"/><Relationship Id="rId115" Type="http://schemas.openxmlformats.org/officeDocument/2006/relationships/customXml" Target="../ink/ink2256.xml"/><Relationship Id="rId114" Type="http://schemas.openxmlformats.org/officeDocument/2006/relationships/image" Target="../media/image2178.png"/><Relationship Id="rId113" Type="http://schemas.openxmlformats.org/officeDocument/2006/relationships/customXml" Target="../ink/ink2255.xml"/><Relationship Id="rId112" Type="http://schemas.openxmlformats.org/officeDocument/2006/relationships/image" Target="../media/image2177.png"/><Relationship Id="rId111" Type="http://schemas.openxmlformats.org/officeDocument/2006/relationships/customXml" Target="../ink/ink2254.xml"/><Relationship Id="rId110" Type="http://schemas.openxmlformats.org/officeDocument/2006/relationships/image" Target="../media/image2176.png"/><Relationship Id="rId11" Type="http://schemas.openxmlformats.org/officeDocument/2006/relationships/customXml" Target="../ink/ink2204.xml"/><Relationship Id="rId109" Type="http://schemas.openxmlformats.org/officeDocument/2006/relationships/customXml" Target="../ink/ink2253.xml"/><Relationship Id="rId108" Type="http://schemas.openxmlformats.org/officeDocument/2006/relationships/image" Target="../media/image18.png"/><Relationship Id="rId107" Type="http://schemas.openxmlformats.org/officeDocument/2006/relationships/customXml" Target="../ink/ink2252.xml"/><Relationship Id="rId106" Type="http://schemas.openxmlformats.org/officeDocument/2006/relationships/image" Target="../media/image2175.png"/><Relationship Id="rId105" Type="http://schemas.openxmlformats.org/officeDocument/2006/relationships/customXml" Target="../ink/ink2251.xml"/><Relationship Id="rId104" Type="http://schemas.openxmlformats.org/officeDocument/2006/relationships/image" Target="../media/image2174.png"/><Relationship Id="rId103" Type="http://schemas.openxmlformats.org/officeDocument/2006/relationships/customXml" Target="../ink/ink2250.xml"/><Relationship Id="rId102" Type="http://schemas.openxmlformats.org/officeDocument/2006/relationships/image" Target="../media/image2173.png"/><Relationship Id="rId101" Type="http://schemas.openxmlformats.org/officeDocument/2006/relationships/customXml" Target="../ink/ink2249.xml"/><Relationship Id="rId100" Type="http://schemas.openxmlformats.org/officeDocument/2006/relationships/image" Target="../media/image2172.png"/><Relationship Id="rId10" Type="http://schemas.openxmlformats.org/officeDocument/2006/relationships/image" Target="../media/image2127.png"/><Relationship Id="rId1" Type="http://schemas.openxmlformats.org/officeDocument/2006/relationships/customXml" Target="../ink/ink2199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375.xml"/><Relationship Id="rId98" Type="http://schemas.openxmlformats.org/officeDocument/2006/relationships/image" Target="../media/image2295.png"/><Relationship Id="rId97" Type="http://schemas.openxmlformats.org/officeDocument/2006/relationships/customXml" Target="../ink/ink2374.xml"/><Relationship Id="rId96" Type="http://schemas.openxmlformats.org/officeDocument/2006/relationships/image" Target="../media/image2294.png"/><Relationship Id="rId95" Type="http://schemas.openxmlformats.org/officeDocument/2006/relationships/customXml" Target="../ink/ink2373.xml"/><Relationship Id="rId94" Type="http://schemas.openxmlformats.org/officeDocument/2006/relationships/image" Target="../media/image2293.png"/><Relationship Id="rId93" Type="http://schemas.openxmlformats.org/officeDocument/2006/relationships/customXml" Target="../ink/ink2372.xml"/><Relationship Id="rId92" Type="http://schemas.openxmlformats.org/officeDocument/2006/relationships/image" Target="../media/image2292.png"/><Relationship Id="rId91" Type="http://schemas.openxmlformats.org/officeDocument/2006/relationships/customXml" Target="../ink/ink2371.xml"/><Relationship Id="rId90" Type="http://schemas.openxmlformats.org/officeDocument/2006/relationships/image" Target="../media/image2291.png"/><Relationship Id="rId9" Type="http://schemas.openxmlformats.org/officeDocument/2006/relationships/customXml" Target="../ink/ink2330.xml"/><Relationship Id="rId89" Type="http://schemas.openxmlformats.org/officeDocument/2006/relationships/customXml" Target="../ink/ink2370.xml"/><Relationship Id="rId88" Type="http://schemas.openxmlformats.org/officeDocument/2006/relationships/image" Target="../media/image2290.png"/><Relationship Id="rId87" Type="http://schemas.openxmlformats.org/officeDocument/2006/relationships/customXml" Target="../ink/ink2369.xml"/><Relationship Id="rId86" Type="http://schemas.openxmlformats.org/officeDocument/2006/relationships/image" Target="../media/image2289.png"/><Relationship Id="rId85" Type="http://schemas.openxmlformats.org/officeDocument/2006/relationships/customXml" Target="../ink/ink2368.xml"/><Relationship Id="rId84" Type="http://schemas.openxmlformats.org/officeDocument/2006/relationships/image" Target="../media/image2288.png"/><Relationship Id="rId83" Type="http://schemas.openxmlformats.org/officeDocument/2006/relationships/customXml" Target="../ink/ink2367.xml"/><Relationship Id="rId82" Type="http://schemas.openxmlformats.org/officeDocument/2006/relationships/image" Target="../media/image2287.png"/><Relationship Id="rId81" Type="http://schemas.openxmlformats.org/officeDocument/2006/relationships/customXml" Target="../ink/ink2366.xml"/><Relationship Id="rId80" Type="http://schemas.openxmlformats.org/officeDocument/2006/relationships/image" Target="../media/image2286.png"/><Relationship Id="rId8" Type="http://schemas.openxmlformats.org/officeDocument/2006/relationships/image" Target="../media/image2250.png"/><Relationship Id="rId79" Type="http://schemas.openxmlformats.org/officeDocument/2006/relationships/customXml" Target="../ink/ink2365.xml"/><Relationship Id="rId78" Type="http://schemas.openxmlformats.org/officeDocument/2006/relationships/image" Target="../media/image2285.png"/><Relationship Id="rId77" Type="http://schemas.openxmlformats.org/officeDocument/2006/relationships/customXml" Target="../ink/ink2364.xml"/><Relationship Id="rId76" Type="http://schemas.openxmlformats.org/officeDocument/2006/relationships/image" Target="../media/image2284.png"/><Relationship Id="rId75" Type="http://schemas.openxmlformats.org/officeDocument/2006/relationships/customXml" Target="../ink/ink2363.xml"/><Relationship Id="rId74" Type="http://schemas.openxmlformats.org/officeDocument/2006/relationships/image" Target="../media/image2283.png"/><Relationship Id="rId73" Type="http://schemas.openxmlformats.org/officeDocument/2006/relationships/customXml" Target="../ink/ink2362.xml"/><Relationship Id="rId72" Type="http://schemas.openxmlformats.org/officeDocument/2006/relationships/image" Target="../media/image2282.png"/><Relationship Id="rId71" Type="http://schemas.openxmlformats.org/officeDocument/2006/relationships/customXml" Target="../ink/ink2361.xml"/><Relationship Id="rId70" Type="http://schemas.openxmlformats.org/officeDocument/2006/relationships/image" Target="../media/image2281.png"/><Relationship Id="rId7" Type="http://schemas.openxmlformats.org/officeDocument/2006/relationships/customXml" Target="../ink/ink2329.xml"/><Relationship Id="rId69" Type="http://schemas.openxmlformats.org/officeDocument/2006/relationships/customXml" Target="../ink/ink2360.xml"/><Relationship Id="rId68" Type="http://schemas.openxmlformats.org/officeDocument/2006/relationships/image" Target="../media/image2280.png"/><Relationship Id="rId67" Type="http://schemas.openxmlformats.org/officeDocument/2006/relationships/customXml" Target="../ink/ink2359.xml"/><Relationship Id="rId66" Type="http://schemas.openxmlformats.org/officeDocument/2006/relationships/image" Target="../media/image2279.png"/><Relationship Id="rId65" Type="http://schemas.openxmlformats.org/officeDocument/2006/relationships/customXml" Target="../ink/ink2358.xml"/><Relationship Id="rId64" Type="http://schemas.openxmlformats.org/officeDocument/2006/relationships/image" Target="../media/image2278.png"/><Relationship Id="rId63" Type="http://schemas.openxmlformats.org/officeDocument/2006/relationships/customXml" Target="../ink/ink2357.xml"/><Relationship Id="rId62" Type="http://schemas.openxmlformats.org/officeDocument/2006/relationships/image" Target="../media/image2277.png"/><Relationship Id="rId61" Type="http://schemas.openxmlformats.org/officeDocument/2006/relationships/customXml" Target="../ink/ink2356.xml"/><Relationship Id="rId60" Type="http://schemas.openxmlformats.org/officeDocument/2006/relationships/image" Target="../media/image2276.png"/><Relationship Id="rId6" Type="http://schemas.openxmlformats.org/officeDocument/2006/relationships/image" Target="../media/image2249.png"/><Relationship Id="rId59" Type="http://schemas.openxmlformats.org/officeDocument/2006/relationships/customXml" Target="../ink/ink2355.xml"/><Relationship Id="rId58" Type="http://schemas.openxmlformats.org/officeDocument/2006/relationships/image" Target="../media/image2275.png"/><Relationship Id="rId57" Type="http://schemas.openxmlformats.org/officeDocument/2006/relationships/customXml" Target="../ink/ink2354.xml"/><Relationship Id="rId56" Type="http://schemas.openxmlformats.org/officeDocument/2006/relationships/image" Target="../media/image2274.png"/><Relationship Id="rId55" Type="http://schemas.openxmlformats.org/officeDocument/2006/relationships/customXml" Target="../ink/ink2353.xml"/><Relationship Id="rId54" Type="http://schemas.openxmlformats.org/officeDocument/2006/relationships/image" Target="../media/image2273.png"/><Relationship Id="rId53" Type="http://schemas.openxmlformats.org/officeDocument/2006/relationships/customXml" Target="../ink/ink2352.xml"/><Relationship Id="rId52" Type="http://schemas.openxmlformats.org/officeDocument/2006/relationships/image" Target="../media/image2272.png"/><Relationship Id="rId51" Type="http://schemas.openxmlformats.org/officeDocument/2006/relationships/customXml" Target="../ink/ink2351.xml"/><Relationship Id="rId50" Type="http://schemas.openxmlformats.org/officeDocument/2006/relationships/image" Target="../media/image2271.png"/><Relationship Id="rId5" Type="http://schemas.openxmlformats.org/officeDocument/2006/relationships/customXml" Target="../ink/ink2328.xml"/><Relationship Id="rId49" Type="http://schemas.openxmlformats.org/officeDocument/2006/relationships/customXml" Target="../ink/ink2350.xml"/><Relationship Id="rId48" Type="http://schemas.openxmlformats.org/officeDocument/2006/relationships/image" Target="../media/image2270.png"/><Relationship Id="rId47" Type="http://schemas.openxmlformats.org/officeDocument/2006/relationships/customXml" Target="../ink/ink2349.xml"/><Relationship Id="rId46" Type="http://schemas.openxmlformats.org/officeDocument/2006/relationships/image" Target="../media/image2269.png"/><Relationship Id="rId45" Type="http://schemas.openxmlformats.org/officeDocument/2006/relationships/customXml" Target="../ink/ink2348.xml"/><Relationship Id="rId44" Type="http://schemas.openxmlformats.org/officeDocument/2006/relationships/image" Target="../media/image2268.png"/><Relationship Id="rId43" Type="http://schemas.openxmlformats.org/officeDocument/2006/relationships/customXml" Target="../ink/ink2347.xml"/><Relationship Id="rId42" Type="http://schemas.openxmlformats.org/officeDocument/2006/relationships/image" Target="../media/image2267.png"/><Relationship Id="rId41" Type="http://schemas.openxmlformats.org/officeDocument/2006/relationships/customXml" Target="../ink/ink2346.xml"/><Relationship Id="rId40" Type="http://schemas.openxmlformats.org/officeDocument/2006/relationships/image" Target="../media/image2266.png"/><Relationship Id="rId4" Type="http://schemas.openxmlformats.org/officeDocument/2006/relationships/image" Target="../media/image2248.png"/><Relationship Id="rId39" Type="http://schemas.openxmlformats.org/officeDocument/2006/relationships/customXml" Target="../ink/ink2345.xml"/><Relationship Id="rId38" Type="http://schemas.openxmlformats.org/officeDocument/2006/relationships/image" Target="../media/image2265.png"/><Relationship Id="rId37" Type="http://schemas.openxmlformats.org/officeDocument/2006/relationships/customXml" Target="../ink/ink2344.xml"/><Relationship Id="rId36" Type="http://schemas.openxmlformats.org/officeDocument/2006/relationships/image" Target="../media/image2264.png"/><Relationship Id="rId35" Type="http://schemas.openxmlformats.org/officeDocument/2006/relationships/customXml" Target="../ink/ink2343.xml"/><Relationship Id="rId34" Type="http://schemas.openxmlformats.org/officeDocument/2006/relationships/image" Target="../media/image2263.png"/><Relationship Id="rId33" Type="http://schemas.openxmlformats.org/officeDocument/2006/relationships/customXml" Target="../ink/ink2342.xml"/><Relationship Id="rId32" Type="http://schemas.openxmlformats.org/officeDocument/2006/relationships/image" Target="../media/image2262.png"/><Relationship Id="rId31" Type="http://schemas.openxmlformats.org/officeDocument/2006/relationships/customXml" Target="../ink/ink2341.xml"/><Relationship Id="rId30" Type="http://schemas.openxmlformats.org/officeDocument/2006/relationships/image" Target="../media/image2261.png"/><Relationship Id="rId3" Type="http://schemas.openxmlformats.org/officeDocument/2006/relationships/customXml" Target="../ink/ink2327.xml"/><Relationship Id="rId29" Type="http://schemas.openxmlformats.org/officeDocument/2006/relationships/customXml" Target="../ink/ink2340.xml"/><Relationship Id="rId28" Type="http://schemas.openxmlformats.org/officeDocument/2006/relationships/image" Target="../media/image2260.png"/><Relationship Id="rId27" Type="http://schemas.openxmlformats.org/officeDocument/2006/relationships/customXml" Target="../ink/ink2339.xml"/><Relationship Id="rId26" Type="http://schemas.openxmlformats.org/officeDocument/2006/relationships/image" Target="../media/image2259.png"/><Relationship Id="rId25" Type="http://schemas.openxmlformats.org/officeDocument/2006/relationships/customXml" Target="../ink/ink2338.xml"/><Relationship Id="rId24" Type="http://schemas.openxmlformats.org/officeDocument/2006/relationships/image" Target="../media/image2258.png"/><Relationship Id="rId23" Type="http://schemas.openxmlformats.org/officeDocument/2006/relationships/customXml" Target="../ink/ink2337.xml"/><Relationship Id="rId22" Type="http://schemas.openxmlformats.org/officeDocument/2006/relationships/image" Target="../media/image2257.png"/><Relationship Id="rId212" Type="http://schemas.openxmlformats.org/officeDocument/2006/relationships/slideLayout" Target="../slideLayouts/slideLayout2.xml"/><Relationship Id="rId211" Type="http://schemas.openxmlformats.org/officeDocument/2006/relationships/tags" Target="../tags/tag97.xml"/><Relationship Id="rId210" Type="http://schemas.openxmlformats.org/officeDocument/2006/relationships/image" Target="../media/image2351.png"/><Relationship Id="rId21" Type="http://schemas.openxmlformats.org/officeDocument/2006/relationships/customXml" Target="../ink/ink2336.xml"/><Relationship Id="rId209" Type="http://schemas.openxmlformats.org/officeDocument/2006/relationships/customXml" Target="../ink/ink2430.xml"/><Relationship Id="rId208" Type="http://schemas.openxmlformats.org/officeDocument/2006/relationships/image" Target="../media/image2350.png"/><Relationship Id="rId207" Type="http://schemas.openxmlformats.org/officeDocument/2006/relationships/customXml" Target="../ink/ink2429.xml"/><Relationship Id="rId206" Type="http://schemas.openxmlformats.org/officeDocument/2006/relationships/image" Target="../media/image2349.png"/><Relationship Id="rId205" Type="http://schemas.openxmlformats.org/officeDocument/2006/relationships/customXml" Target="../ink/ink2428.xml"/><Relationship Id="rId204" Type="http://schemas.openxmlformats.org/officeDocument/2006/relationships/image" Target="../media/image2348.png"/><Relationship Id="rId203" Type="http://schemas.openxmlformats.org/officeDocument/2006/relationships/customXml" Target="../ink/ink2427.xml"/><Relationship Id="rId202" Type="http://schemas.openxmlformats.org/officeDocument/2006/relationships/image" Target="../media/image2347.png"/><Relationship Id="rId201" Type="http://schemas.openxmlformats.org/officeDocument/2006/relationships/customXml" Target="../ink/ink2426.xml"/><Relationship Id="rId200" Type="http://schemas.openxmlformats.org/officeDocument/2006/relationships/image" Target="../media/image2346.png"/><Relationship Id="rId20" Type="http://schemas.openxmlformats.org/officeDocument/2006/relationships/image" Target="../media/image2256.png"/><Relationship Id="rId2" Type="http://schemas.openxmlformats.org/officeDocument/2006/relationships/image" Target="../media/image2247.png"/><Relationship Id="rId199" Type="http://schemas.openxmlformats.org/officeDocument/2006/relationships/customXml" Target="../ink/ink2425.xml"/><Relationship Id="rId198" Type="http://schemas.openxmlformats.org/officeDocument/2006/relationships/image" Target="../media/image2345.png"/><Relationship Id="rId197" Type="http://schemas.openxmlformats.org/officeDocument/2006/relationships/customXml" Target="../ink/ink2424.xml"/><Relationship Id="rId196" Type="http://schemas.openxmlformats.org/officeDocument/2006/relationships/image" Target="../media/image2344.png"/><Relationship Id="rId195" Type="http://schemas.openxmlformats.org/officeDocument/2006/relationships/customXml" Target="../ink/ink2423.xml"/><Relationship Id="rId194" Type="http://schemas.openxmlformats.org/officeDocument/2006/relationships/image" Target="../media/image2343.png"/><Relationship Id="rId193" Type="http://schemas.openxmlformats.org/officeDocument/2006/relationships/customXml" Target="../ink/ink2422.xml"/><Relationship Id="rId192" Type="http://schemas.openxmlformats.org/officeDocument/2006/relationships/image" Target="../media/image2342.png"/><Relationship Id="rId191" Type="http://schemas.openxmlformats.org/officeDocument/2006/relationships/customXml" Target="../ink/ink2421.xml"/><Relationship Id="rId190" Type="http://schemas.openxmlformats.org/officeDocument/2006/relationships/image" Target="../media/image2341.png"/><Relationship Id="rId19" Type="http://schemas.openxmlformats.org/officeDocument/2006/relationships/customXml" Target="../ink/ink2335.xml"/><Relationship Id="rId189" Type="http://schemas.openxmlformats.org/officeDocument/2006/relationships/customXml" Target="../ink/ink2420.xml"/><Relationship Id="rId188" Type="http://schemas.openxmlformats.org/officeDocument/2006/relationships/image" Target="../media/image2340.png"/><Relationship Id="rId187" Type="http://schemas.openxmlformats.org/officeDocument/2006/relationships/customXml" Target="../ink/ink2419.xml"/><Relationship Id="rId186" Type="http://schemas.openxmlformats.org/officeDocument/2006/relationships/image" Target="../media/image2339.png"/><Relationship Id="rId185" Type="http://schemas.openxmlformats.org/officeDocument/2006/relationships/customXml" Target="../ink/ink2418.xml"/><Relationship Id="rId184" Type="http://schemas.openxmlformats.org/officeDocument/2006/relationships/image" Target="../media/image2338.png"/><Relationship Id="rId183" Type="http://schemas.openxmlformats.org/officeDocument/2006/relationships/customXml" Target="../ink/ink2417.xml"/><Relationship Id="rId182" Type="http://schemas.openxmlformats.org/officeDocument/2006/relationships/image" Target="../media/image2337.png"/><Relationship Id="rId181" Type="http://schemas.openxmlformats.org/officeDocument/2006/relationships/customXml" Target="../ink/ink2416.xml"/><Relationship Id="rId180" Type="http://schemas.openxmlformats.org/officeDocument/2006/relationships/image" Target="../media/image2336.png"/><Relationship Id="rId18" Type="http://schemas.openxmlformats.org/officeDocument/2006/relationships/image" Target="../media/image2255.png"/><Relationship Id="rId179" Type="http://schemas.openxmlformats.org/officeDocument/2006/relationships/customXml" Target="../ink/ink2415.xml"/><Relationship Id="rId178" Type="http://schemas.openxmlformats.org/officeDocument/2006/relationships/image" Target="../media/image2335.png"/><Relationship Id="rId177" Type="http://schemas.openxmlformats.org/officeDocument/2006/relationships/customXml" Target="../ink/ink2414.xml"/><Relationship Id="rId176" Type="http://schemas.openxmlformats.org/officeDocument/2006/relationships/image" Target="../media/image2334.png"/><Relationship Id="rId175" Type="http://schemas.openxmlformats.org/officeDocument/2006/relationships/customXml" Target="../ink/ink2413.xml"/><Relationship Id="rId174" Type="http://schemas.openxmlformats.org/officeDocument/2006/relationships/image" Target="../media/image2333.png"/><Relationship Id="rId173" Type="http://schemas.openxmlformats.org/officeDocument/2006/relationships/customXml" Target="../ink/ink2412.xml"/><Relationship Id="rId172" Type="http://schemas.openxmlformats.org/officeDocument/2006/relationships/image" Target="../media/image2332.png"/><Relationship Id="rId171" Type="http://schemas.openxmlformats.org/officeDocument/2006/relationships/customXml" Target="../ink/ink2411.xml"/><Relationship Id="rId170" Type="http://schemas.openxmlformats.org/officeDocument/2006/relationships/image" Target="../media/image2331.png"/><Relationship Id="rId17" Type="http://schemas.openxmlformats.org/officeDocument/2006/relationships/customXml" Target="../ink/ink2334.xml"/><Relationship Id="rId169" Type="http://schemas.openxmlformats.org/officeDocument/2006/relationships/customXml" Target="../ink/ink2410.xml"/><Relationship Id="rId168" Type="http://schemas.openxmlformats.org/officeDocument/2006/relationships/image" Target="../media/image2330.png"/><Relationship Id="rId167" Type="http://schemas.openxmlformats.org/officeDocument/2006/relationships/customXml" Target="../ink/ink2409.xml"/><Relationship Id="rId166" Type="http://schemas.openxmlformats.org/officeDocument/2006/relationships/image" Target="../media/image2329.png"/><Relationship Id="rId165" Type="http://schemas.openxmlformats.org/officeDocument/2006/relationships/customXml" Target="../ink/ink2408.xml"/><Relationship Id="rId164" Type="http://schemas.openxmlformats.org/officeDocument/2006/relationships/image" Target="../media/image2328.png"/><Relationship Id="rId163" Type="http://schemas.openxmlformats.org/officeDocument/2006/relationships/customXml" Target="../ink/ink2407.xml"/><Relationship Id="rId162" Type="http://schemas.openxmlformats.org/officeDocument/2006/relationships/image" Target="../media/image2327.png"/><Relationship Id="rId161" Type="http://schemas.openxmlformats.org/officeDocument/2006/relationships/customXml" Target="../ink/ink2406.xml"/><Relationship Id="rId160" Type="http://schemas.openxmlformats.org/officeDocument/2006/relationships/image" Target="../media/image2326.png"/><Relationship Id="rId16" Type="http://schemas.openxmlformats.org/officeDocument/2006/relationships/image" Target="../media/image2254.png"/><Relationship Id="rId159" Type="http://schemas.openxmlformats.org/officeDocument/2006/relationships/customXml" Target="../ink/ink2405.xml"/><Relationship Id="rId158" Type="http://schemas.openxmlformats.org/officeDocument/2006/relationships/image" Target="../media/image2325.png"/><Relationship Id="rId157" Type="http://schemas.openxmlformats.org/officeDocument/2006/relationships/customXml" Target="../ink/ink2404.xml"/><Relationship Id="rId156" Type="http://schemas.openxmlformats.org/officeDocument/2006/relationships/image" Target="../media/image2324.png"/><Relationship Id="rId155" Type="http://schemas.openxmlformats.org/officeDocument/2006/relationships/customXml" Target="../ink/ink2403.xml"/><Relationship Id="rId154" Type="http://schemas.openxmlformats.org/officeDocument/2006/relationships/image" Target="../media/image2323.png"/><Relationship Id="rId153" Type="http://schemas.openxmlformats.org/officeDocument/2006/relationships/customXml" Target="../ink/ink2402.xml"/><Relationship Id="rId152" Type="http://schemas.openxmlformats.org/officeDocument/2006/relationships/image" Target="../media/image2322.png"/><Relationship Id="rId151" Type="http://schemas.openxmlformats.org/officeDocument/2006/relationships/customXml" Target="../ink/ink2401.xml"/><Relationship Id="rId150" Type="http://schemas.openxmlformats.org/officeDocument/2006/relationships/image" Target="../media/image2321.png"/><Relationship Id="rId15" Type="http://schemas.openxmlformats.org/officeDocument/2006/relationships/customXml" Target="../ink/ink2333.xml"/><Relationship Id="rId149" Type="http://schemas.openxmlformats.org/officeDocument/2006/relationships/customXml" Target="../ink/ink2400.xml"/><Relationship Id="rId148" Type="http://schemas.openxmlformats.org/officeDocument/2006/relationships/image" Target="../media/image2320.png"/><Relationship Id="rId147" Type="http://schemas.openxmlformats.org/officeDocument/2006/relationships/customXml" Target="../ink/ink2399.xml"/><Relationship Id="rId146" Type="http://schemas.openxmlformats.org/officeDocument/2006/relationships/image" Target="../media/image2319.png"/><Relationship Id="rId145" Type="http://schemas.openxmlformats.org/officeDocument/2006/relationships/customXml" Target="../ink/ink2398.xml"/><Relationship Id="rId144" Type="http://schemas.openxmlformats.org/officeDocument/2006/relationships/image" Target="../media/image2318.png"/><Relationship Id="rId143" Type="http://schemas.openxmlformats.org/officeDocument/2006/relationships/customXml" Target="../ink/ink2397.xml"/><Relationship Id="rId142" Type="http://schemas.openxmlformats.org/officeDocument/2006/relationships/image" Target="../media/image2317.png"/><Relationship Id="rId141" Type="http://schemas.openxmlformats.org/officeDocument/2006/relationships/customXml" Target="../ink/ink2396.xml"/><Relationship Id="rId140" Type="http://schemas.openxmlformats.org/officeDocument/2006/relationships/image" Target="../media/image2316.png"/><Relationship Id="rId14" Type="http://schemas.openxmlformats.org/officeDocument/2006/relationships/image" Target="../media/image2253.png"/><Relationship Id="rId139" Type="http://schemas.openxmlformats.org/officeDocument/2006/relationships/customXml" Target="../ink/ink2395.xml"/><Relationship Id="rId138" Type="http://schemas.openxmlformats.org/officeDocument/2006/relationships/image" Target="../media/image2315.png"/><Relationship Id="rId137" Type="http://schemas.openxmlformats.org/officeDocument/2006/relationships/customXml" Target="../ink/ink2394.xml"/><Relationship Id="rId136" Type="http://schemas.openxmlformats.org/officeDocument/2006/relationships/image" Target="../media/image2314.png"/><Relationship Id="rId135" Type="http://schemas.openxmlformats.org/officeDocument/2006/relationships/customXml" Target="../ink/ink2393.xml"/><Relationship Id="rId134" Type="http://schemas.openxmlformats.org/officeDocument/2006/relationships/image" Target="../media/image2313.png"/><Relationship Id="rId133" Type="http://schemas.openxmlformats.org/officeDocument/2006/relationships/customXml" Target="../ink/ink2392.xml"/><Relationship Id="rId132" Type="http://schemas.openxmlformats.org/officeDocument/2006/relationships/image" Target="../media/image2312.png"/><Relationship Id="rId131" Type="http://schemas.openxmlformats.org/officeDocument/2006/relationships/customXml" Target="../ink/ink2391.xml"/><Relationship Id="rId130" Type="http://schemas.openxmlformats.org/officeDocument/2006/relationships/image" Target="../media/image2311.png"/><Relationship Id="rId13" Type="http://schemas.openxmlformats.org/officeDocument/2006/relationships/customXml" Target="../ink/ink2332.xml"/><Relationship Id="rId129" Type="http://schemas.openxmlformats.org/officeDocument/2006/relationships/customXml" Target="../ink/ink2390.xml"/><Relationship Id="rId128" Type="http://schemas.openxmlformats.org/officeDocument/2006/relationships/image" Target="../media/image2310.png"/><Relationship Id="rId127" Type="http://schemas.openxmlformats.org/officeDocument/2006/relationships/customXml" Target="../ink/ink2389.xml"/><Relationship Id="rId126" Type="http://schemas.openxmlformats.org/officeDocument/2006/relationships/image" Target="../media/image2309.png"/><Relationship Id="rId125" Type="http://schemas.openxmlformats.org/officeDocument/2006/relationships/customXml" Target="../ink/ink2388.xml"/><Relationship Id="rId124" Type="http://schemas.openxmlformats.org/officeDocument/2006/relationships/image" Target="../media/image2308.png"/><Relationship Id="rId123" Type="http://schemas.openxmlformats.org/officeDocument/2006/relationships/customXml" Target="../ink/ink2387.xml"/><Relationship Id="rId122" Type="http://schemas.openxmlformats.org/officeDocument/2006/relationships/image" Target="../media/image2307.png"/><Relationship Id="rId121" Type="http://schemas.openxmlformats.org/officeDocument/2006/relationships/customXml" Target="../ink/ink2386.xml"/><Relationship Id="rId120" Type="http://schemas.openxmlformats.org/officeDocument/2006/relationships/image" Target="../media/image2306.png"/><Relationship Id="rId12" Type="http://schemas.openxmlformats.org/officeDocument/2006/relationships/image" Target="../media/image2252.png"/><Relationship Id="rId119" Type="http://schemas.openxmlformats.org/officeDocument/2006/relationships/customXml" Target="../ink/ink2385.xml"/><Relationship Id="rId118" Type="http://schemas.openxmlformats.org/officeDocument/2006/relationships/image" Target="../media/image2305.png"/><Relationship Id="rId117" Type="http://schemas.openxmlformats.org/officeDocument/2006/relationships/customXml" Target="../ink/ink2384.xml"/><Relationship Id="rId116" Type="http://schemas.openxmlformats.org/officeDocument/2006/relationships/image" Target="../media/image2304.png"/><Relationship Id="rId115" Type="http://schemas.openxmlformats.org/officeDocument/2006/relationships/customXml" Target="../ink/ink2383.xml"/><Relationship Id="rId114" Type="http://schemas.openxmlformats.org/officeDocument/2006/relationships/image" Target="../media/image2303.png"/><Relationship Id="rId113" Type="http://schemas.openxmlformats.org/officeDocument/2006/relationships/customXml" Target="../ink/ink2382.xml"/><Relationship Id="rId112" Type="http://schemas.openxmlformats.org/officeDocument/2006/relationships/image" Target="../media/image2302.png"/><Relationship Id="rId111" Type="http://schemas.openxmlformats.org/officeDocument/2006/relationships/customXml" Target="../ink/ink2381.xml"/><Relationship Id="rId110" Type="http://schemas.openxmlformats.org/officeDocument/2006/relationships/image" Target="../media/image2301.png"/><Relationship Id="rId11" Type="http://schemas.openxmlformats.org/officeDocument/2006/relationships/customXml" Target="../ink/ink2331.xml"/><Relationship Id="rId109" Type="http://schemas.openxmlformats.org/officeDocument/2006/relationships/customXml" Target="../ink/ink2380.xml"/><Relationship Id="rId108" Type="http://schemas.openxmlformats.org/officeDocument/2006/relationships/image" Target="../media/image2300.png"/><Relationship Id="rId107" Type="http://schemas.openxmlformats.org/officeDocument/2006/relationships/customXml" Target="../ink/ink2379.xml"/><Relationship Id="rId106" Type="http://schemas.openxmlformats.org/officeDocument/2006/relationships/image" Target="../media/image2299.png"/><Relationship Id="rId105" Type="http://schemas.openxmlformats.org/officeDocument/2006/relationships/customXml" Target="../ink/ink2378.xml"/><Relationship Id="rId104" Type="http://schemas.openxmlformats.org/officeDocument/2006/relationships/image" Target="../media/image2298.png"/><Relationship Id="rId103" Type="http://schemas.openxmlformats.org/officeDocument/2006/relationships/customXml" Target="../ink/ink2377.xml"/><Relationship Id="rId102" Type="http://schemas.openxmlformats.org/officeDocument/2006/relationships/image" Target="../media/image2297.png"/><Relationship Id="rId101" Type="http://schemas.openxmlformats.org/officeDocument/2006/relationships/customXml" Target="../ink/ink2376.xml"/><Relationship Id="rId100" Type="http://schemas.openxmlformats.org/officeDocument/2006/relationships/image" Target="../media/image2296.png"/><Relationship Id="rId10" Type="http://schemas.openxmlformats.org/officeDocument/2006/relationships/image" Target="../media/image2251.png"/><Relationship Id="rId1" Type="http://schemas.openxmlformats.org/officeDocument/2006/relationships/customXml" Target="../ink/ink2326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480.xml"/><Relationship Id="rId98" Type="http://schemas.openxmlformats.org/officeDocument/2006/relationships/image" Target="../media/image2295.png"/><Relationship Id="rId97" Type="http://schemas.openxmlformats.org/officeDocument/2006/relationships/customXml" Target="../ink/ink2479.xml"/><Relationship Id="rId96" Type="http://schemas.openxmlformats.org/officeDocument/2006/relationships/image" Target="../media/image2294.png"/><Relationship Id="rId95" Type="http://schemas.openxmlformats.org/officeDocument/2006/relationships/customXml" Target="../ink/ink2478.xml"/><Relationship Id="rId94" Type="http://schemas.openxmlformats.org/officeDocument/2006/relationships/image" Target="../media/image2293.png"/><Relationship Id="rId93" Type="http://schemas.openxmlformats.org/officeDocument/2006/relationships/customXml" Target="../ink/ink2477.xml"/><Relationship Id="rId92" Type="http://schemas.openxmlformats.org/officeDocument/2006/relationships/image" Target="../media/image2292.png"/><Relationship Id="rId91" Type="http://schemas.openxmlformats.org/officeDocument/2006/relationships/customXml" Target="../ink/ink2476.xml"/><Relationship Id="rId90" Type="http://schemas.openxmlformats.org/officeDocument/2006/relationships/image" Target="../media/image2291.png"/><Relationship Id="rId9" Type="http://schemas.openxmlformats.org/officeDocument/2006/relationships/customXml" Target="../ink/ink2435.xml"/><Relationship Id="rId89" Type="http://schemas.openxmlformats.org/officeDocument/2006/relationships/customXml" Target="../ink/ink2475.xml"/><Relationship Id="rId88" Type="http://schemas.openxmlformats.org/officeDocument/2006/relationships/image" Target="../media/image2290.png"/><Relationship Id="rId87" Type="http://schemas.openxmlformats.org/officeDocument/2006/relationships/customXml" Target="../ink/ink2474.xml"/><Relationship Id="rId86" Type="http://schemas.openxmlformats.org/officeDocument/2006/relationships/image" Target="../media/image2289.png"/><Relationship Id="rId85" Type="http://schemas.openxmlformats.org/officeDocument/2006/relationships/customXml" Target="../ink/ink2473.xml"/><Relationship Id="rId84" Type="http://schemas.openxmlformats.org/officeDocument/2006/relationships/image" Target="../media/image2288.png"/><Relationship Id="rId83" Type="http://schemas.openxmlformats.org/officeDocument/2006/relationships/customXml" Target="../ink/ink2472.xml"/><Relationship Id="rId82" Type="http://schemas.openxmlformats.org/officeDocument/2006/relationships/image" Target="../media/image2287.png"/><Relationship Id="rId81" Type="http://schemas.openxmlformats.org/officeDocument/2006/relationships/customXml" Target="../ink/ink2471.xml"/><Relationship Id="rId80" Type="http://schemas.openxmlformats.org/officeDocument/2006/relationships/image" Target="../media/image2286.png"/><Relationship Id="rId8" Type="http://schemas.openxmlformats.org/officeDocument/2006/relationships/image" Target="../media/image2250.png"/><Relationship Id="rId79" Type="http://schemas.openxmlformats.org/officeDocument/2006/relationships/customXml" Target="../ink/ink2470.xml"/><Relationship Id="rId78" Type="http://schemas.openxmlformats.org/officeDocument/2006/relationships/image" Target="../media/image2285.png"/><Relationship Id="rId77" Type="http://schemas.openxmlformats.org/officeDocument/2006/relationships/customXml" Target="../ink/ink2469.xml"/><Relationship Id="rId76" Type="http://schemas.openxmlformats.org/officeDocument/2006/relationships/image" Target="../media/image2284.png"/><Relationship Id="rId75" Type="http://schemas.openxmlformats.org/officeDocument/2006/relationships/customXml" Target="../ink/ink2468.xml"/><Relationship Id="rId74" Type="http://schemas.openxmlformats.org/officeDocument/2006/relationships/image" Target="../media/image2283.png"/><Relationship Id="rId73" Type="http://schemas.openxmlformats.org/officeDocument/2006/relationships/customXml" Target="../ink/ink2467.xml"/><Relationship Id="rId72" Type="http://schemas.openxmlformats.org/officeDocument/2006/relationships/image" Target="../media/image2282.png"/><Relationship Id="rId71" Type="http://schemas.openxmlformats.org/officeDocument/2006/relationships/customXml" Target="../ink/ink2466.xml"/><Relationship Id="rId70" Type="http://schemas.openxmlformats.org/officeDocument/2006/relationships/image" Target="../media/image2281.png"/><Relationship Id="rId7" Type="http://schemas.openxmlformats.org/officeDocument/2006/relationships/customXml" Target="../ink/ink2434.xml"/><Relationship Id="rId69" Type="http://schemas.openxmlformats.org/officeDocument/2006/relationships/customXml" Target="../ink/ink2465.xml"/><Relationship Id="rId68" Type="http://schemas.openxmlformats.org/officeDocument/2006/relationships/image" Target="../media/image2280.png"/><Relationship Id="rId67" Type="http://schemas.openxmlformats.org/officeDocument/2006/relationships/customXml" Target="../ink/ink2464.xml"/><Relationship Id="rId66" Type="http://schemas.openxmlformats.org/officeDocument/2006/relationships/image" Target="../media/image2279.png"/><Relationship Id="rId65" Type="http://schemas.openxmlformats.org/officeDocument/2006/relationships/customXml" Target="../ink/ink2463.xml"/><Relationship Id="rId64" Type="http://schemas.openxmlformats.org/officeDocument/2006/relationships/image" Target="../media/image2278.png"/><Relationship Id="rId63" Type="http://schemas.openxmlformats.org/officeDocument/2006/relationships/customXml" Target="../ink/ink2462.xml"/><Relationship Id="rId62" Type="http://schemas.openxmlformats.org/officeDocument/2006/relationships/image" Target="../media/image2277.png"/><Relationship Id="rId61" Type="http://schemas.openxmlformats.org/officeDocument/2006/relationships/customXml" Target="../ink/ink2461.xml"/><Relationship Id="rId60" Type="http://schemas.openxmlformats.org/officeDocument/2006/relationships/image" Target="../media/image2276.png"/><Relationship Id="rId6" Type="http://schemas.openxmlformats.org/officeDocument/2006/relationships/image" Target="../media/image2249.png"/><Relationship Id="rId59" Type="http://schemas.openxmlformats.org/officeDocument/2006/relationships/customXml" Target="../ink/ink2460.xml"/><Relationship Id="rId58" Type="http://schemas.openxmlformats.org/officeDocument/2006/relationships/image" Target="../media/image2275.png"/><Relationship Id="rId57" Type="http://schemas.openxmlformats.org/officeDocument/2006/relationships/customXml" Target="../ink/ink2459.xml"/><Relationship Id="rId56" Type="http://schemas.openxmlformats.org/officeDocument/2006/relationships/image" Target="../media/image2274.png"/><Relationship Id="rId55" Type="http://schemas.openxmlformats.org/officeDocument/2006/relationships/customXml" Target="../ink/ink2458.xml"/><Relationship Id="rId54" Type="http://schemas.openxmlformats.org/officeDocument/2006/relationships/image" Target="../media/image2273.png"/><Relationship Id="rId53" Type="http://schemas.openxmlformats.org/officeDocument/2006/relationships/customXml" Target="../ink/ink2457.xml"/><Relationship Id="rId52" Type="http://schemas.openxmlformats.org/officeDocument/2006/relationships/image" Target="../media/image2272.png"/><Relationship Id="rId51" Type="http://schemas.openxmlformats.org/officeDocument/2006/relationships/customXml" Target="../ink/ink2456.xml"/><Relationship Id="rId50" Type="http://schemas.openxmlformats.org/officeDocument/2006/relationships/image" Target="../media/image2271.png"/><Relationship Id="rId5" Type="http://schemas.openxmlformats.org/officeDocument/2006/relationships/customXml" Target="../ink/ink2433.xml"/><Relationship Id="rId49" Type="http://schemas.openxmlformats.org/officeDocument/2006/relationships/customXml" Target="../ink/ink2455.xml"/><Relationship Id="rId48" Type="http://schemas.openxmlformats.org/officeDocument/2006/relationships/image" Target="../media/image2270.png"/><Relationship Id="rId47" Type="http://schemas.openxmlformats.org/officeDocument/2006/relationships/customXml" Target="../ink/ink2454.xml"/><Relationship Id="rId46" Type="http://schemas.openxmlformats.org/officeDocument/2006/relationships/image" Target="../media/image2269.png"/><Relationship Id="rId45" Type="http://schemas.openxmlformats.org/officeDocument/2006/relationships/customXml" Target="../ink/ink2453.xml"/><Relationship Id="rId44" Type="http://schemas.openxmlformats.org/officeDocument/2006/relationships/image" Target="../media/image2268.png"/><Relationship Id="rId43" Type="http://schemas.openxmlformats.org/officeDocument/2006/relationships/customXml" Target="../ink/ink2452.xml"/><Relationship Id="rId42" Type="http://schemas.openxmlformats.org/officeDocument/2006/relationships/image" Target="../media/image2267.png"/><Relationship Id="rId41" Type="http://schemas.openxmlformats.org/officeDocument/2006/relationships/customXml" Target="../ink/ink2451.xml"/><Relationship Id="rId40" Type="http://schemas.openxmlformats.org/officeDocument/2006/relationships/image" Target="../media/image2266.png"/><Relationship Id="rId4" Type="http://schemas.openxmlformats.org/officeDocument/2006/relationships/image" Target="../media/image2248.png"/><Relationship Id="rId39" Type="http://schemas.openxmlformats.org/officeDocument/2006/relationships/customXml" Target="../ink/ink2450.xml"/><Relationship Id="rId38" Type="http://schemas.openxmlformats.org/officeDocument/2006/relationships/image" Target="../media/image2265.png"/><Relationship Id="rId37" Type="http://schemas.openxmlformats.org/officeDocument/2006/relationships/customXml" Target="../ink/ink2449.xml"/><Relationship Id="rId36" Type="http://schemas.openxmlformats.org/officeDocument/2006/relationships/image" Target="../media/image2264.png"/><Relationship Id="rId35" Type="http://schemas.openxmlformats.org/officeDocument/2006/relationships/customXml" Target="../ink/ink2448.xml"/><Relationship Id="rId34" Type="http://schemas.openxmlformats.org/officeDocument/2006/relationships/image" Target="../media/image2263.png"/><Relationship Id="rId33" Type="http://schemas.openxmlformats.org/officeDocument/2006/relationships/customXml" Target="../ink/ink2447.xml"/><Relationship Id="rId32" Type="http://schemas.openxmlformats.org/officeDocument/2006/relationships/image" Target="../media/image2262.png"/><Relationship Id="rId31" Type="http://schemas.openxmlformats.org/officeDocument/2006/relationships/customXml" Target="../ink/ink2446.xml"/><Relationship Id="rId30" Type="http://schemas.openxmlformats.org/officeDocument/2006/relationships/image" Target="../media/image2261.png"/><Relationship Id="rId3" Type="http://schemas.openxmlformats.org/officeDocument/2006/relationships/customXml" Target="../ink/ink2432.xml"/><Relationship Id="rId29" Type="http://schemas.openxmlformats.org/officeDocument/2006/relationships/customXml" Target="../ink/ink2445.xml"/><Relationship Id="rId288" Type="http://schemas.openxmlformats.org/officeDocument/2006/relationships/slideLayout" Target="../slideLayouts/slideLayout2.xml"/><Relationship Id="rId287" Type="http://schemas.openxmlformats.org/officeDocument/2006/relationships/tags" Target="../tags/tag98.xml"/><Relationship Id="rId286" Type="http://schemas.openxmlformats.org/officeDocument/2006/relationships/image" Target="../media/image2389.png"/><Relationship Id="rId285" Type="http://schemas.openxmlformats.org/officeDocument/2006/relationships/customXml" Target="../ink/ink2573.xml"/><Relationship Id="rId284" Type="http://schemas.openxmlformats.org/officeDocument/2006/relationships/image" Target="../media/image2388.png"/><Relationship Id="rId283" Type="http://schemas.openxmlformats.org/officeDocument/2006/relationships/customXml" Target="../ink/ink2572.xml"/><Relationship Id="rId282" Type="http://schemas.openxmlformats.org/officeDocument/2006/relationships/image" Target="../media/image2387.png"/><Relationship Id="rId281" Type="http://schemas.openxmlformats.org/officeDocument/2006/relationships/customXml" Target="../ink/ink2571.xml"/><Relationship Id="rId280" Type="http://schemas.openxmlformats.org/officeDocument/2006/relationships/image" Target="../media/image2386.png"/><Relationship Id="rId28" Type="http://schemas.openxmlformats.org/officeDocument/2006/relationships/image" Target="../media/image2260.png"/><Relationship Id="rId279" Type="http://schemas.openxmlformats.org/officeDocument/2006/relationships/customXml" Target="../ink/ink2570.xml"/><Relationship Id="rId278" Type="http://schemas.openxmlformats.org/officeDocument/2006/relationships/image" Target="../media/image2385.png"/><Relationship Id="rId277" Type="http://schemas.openxmlformats.org/officeDocument/2006/relationships/customXml" Target="../ink/ink2569.xml"/><Relationship Id="rId276" Type="http://schemas.openxmlformats.org/officeDocument/2006/relationships/image" Target="../media/image2384.png"/><Relationship Id="rId275" Type="http://schemas.openxmlformats.org/officeDocument/2006/relationships/customXml" Target="../ink/ink2568.xml"/><Relationship Id="rId274" Type="http://schemas.openxmlformats.org/officeDocument/2006/relationships/image" Target="../media/image2383.png"/><Relationship Id="rId273" Type="http://schemas.openxmlformats.org/officeDocument/2006/relationships/customXml" Target="../ink/ink2567.xml"/><Relationship Id="rId272" Type="http://schemas.openxmlformats.org/officeDocument/2006/relationships/image" Target="../media/image2382.png"/><Relationship Id="rId271" Type="http://schemas.openxmlformats.org/officeDocument/2006/relationships/customXml" Target="../ink/ink2566.xml"/><Relationship Id="rId270" Type="http://schemas.openxmlformats.org/officeDocument/2006/relationships/image" Target="../media/image2381.png"/><Relationship Id="rId27" Type="http://schemas.openxmlformats.org/officeDocument/2006/relationships/customXml" Target="../ink/ink2444.xml"/><Relationship Id="rId269" Type="http://schemas.openxmlformats.org/officeDocument/2006/relationships/customXml" Target="../ink/ink2565.xml"/><Relationship Id="rId268" Type="http://schemas.openxmlformats.org/officeDocument/2006/relationships/image" Target="../media/image2380.png"/><Relationship Id="rId267" Type="http://schemas.openxmlformats.org/officeDocument/2006/relationships/customXml" Target="../ink/ink2564.xml"/><Relationship Id="rId266" Type="http://schemas.openxmlformats.org/officeDocument/2006/relationships/image" Target="../media/image2379.png"/><Relationship Id="rId265" Type="http://schemas.openxmlformats.org/officeDocument/2006/relationships/customXml" Target="../ink/ink2563.xml"/><Relationship Id="rId264" Type="http://schemas.openxmlformats.org/officeDocument/2006/relationships/image" Target="../media/image2378.png"/><Relationship Id="rId263" Type="http://schemas.openxmlformats.org/officeDocument/2006/relationships/customXml" Target="../ink/ink2562.xml"/><Relationship Id="rId262" Type="http://schemas.openxmlformats.org/officeDocument/2006/relationships/image" Target="../media/image2377.png"/><Relationship Id="rId261" Type="http://schemas.openxmlformats.org/officeDocument/2006/relationships/customXml" Target="../ink/ink2561.xml"/><Relationship Id="rId260" Type="http://schemas.openxmlformats.org/officeDocument/2006/relationships/image" Target="../media/image2376.png"/><Relationship Id="rId26" Type="http://schemas.openxmlformats.org/officeDocument/2006/relationships/image" Target="../media/image2259.png"/><Relationship Id="rId259" Type="http://schemas.openxmlformats.org/officeDocument/2006/relationships/customXml" Target="../ink/ink2560.xml"/><Relationship Id="rId258" Type="http://schemas.openxmlformats.org/officeDocument/2006/relationships/image" Target="../media/image2375.png"/><Relationship Id="rId257" Type="http://schemas.openxmlformats.org/officeDocument/2006/relationships/customXml" Target="../ink/ink2559.xml"/><Relationship Id="rId256" Type="http://schemas.openxmlformats.org/officeDocument/2006/relationships/image" Target="../media/image2374.png"/><Relationship Id="rId255" Type="http://schemas.openxmlformats.org/officeDocument/2006/relationships/customXml" Target="../ink/ink2558.xml"/><Relationship Id="rId254" Type="http://schemas.openxmlformats.org/officeDocument/2006/relationships/image" Target="../media/image2373.png"/><Relationship Id="rId253" Type="http://schemas.openxmlformats.org/officeDocument/2006/relationships/customXml" Target="../ink/ink2557.xml"/><Relationship Id="rId252" Type="http://schemas.openxmlformats.org/officeDocument/2006/relationships/image" Target="../media/image2372.png"/><Relationship Id="rId251" Type="http://schemas.openxmlformats.org/officeDocument/2006/relationships/customXml" Target="../ink/ink2556.xml"/><Relationship Id="rId250" Type="http://schemas.openxmlformats.org/officeDocument/2006/relationships/image" Target="../media/image2371.png"/><Relationship Id="rId25" Type="http://schemas.openxmlformats.org/officeDocument/2006/relationships/customXml" Target="../ink/ink2443.xml"/><Relationship Id="rId249" Type="http://schemas.openxmlformats.org/officeDocument/2006/relationships/customXml" Target="../ink/ink2555.xml"/><Relationship Id="rId248" Type="http://schemas.openxmlformats.org/officeDocument/2006/relationships/image" Target="../media/image2370.png"/><Relationship Id="rId247" Type="http://schemas.openxmlformats.org/officeDocument/2006/relationships/customXml" Target="../ink/ink2554.xml"/><Relationship Id="rId246" Type="http://schemas.openxmlformats.org/officeDocument/2006/relationships/image" Target="../media/image2369.png"/><Relationship Id="rId245" Type="http://schemas.openxmlformats.org/officeDocument/2006/relationships/customXml" Target="../ink/ink2553.xml"/><Relationship Id="rId244" Type="http://schemas.openxmlformats.org/officeDocument/2006/relationships/image" Target="../media/image2368.png"/><Relationship Id="rId243" Type="http://schemas.openxmlformats.org/officeDocument/2006/relationships/customXml" Target="../ink/ink2552.xml"/><Relationship Id="rId242" Type="http://schemas.openxmlformats.org/officeDocument/2006/relationships/image" Target="../media/image2367.png"/><Relationship Id="rId241" Type="http://schemas.openxmlformats.org/officeDocument/2006/relationships/customXml" Target="../ink/ink2551.xml"/><Relationship Id="rId240" Type="http://schemas.openxmlformats.org/officeDocument/2006/relationships/image" Target="../media/image2366.png"/><Relationship Id="rId24" Type="http://schemas.openxmlformats.org/officeDocument/2006/relationships/image" Target="../media/image2258.png"/><Relationship Id="rId239" Type="http://schemas.openxmlformats.org/officeDocument/2006/relationships/customXml" Target="../ink/ink2550.xml"/><Relationship Id="rId238" Type="http://schemas.openxmlformats.org/officeDocument/2006/relationships/image" Target="../media/image2365.png"/><Relationship Id="rId237" Type="http://schemas.openxmlformats.org/officeDocument/2006/relationships/customXml" Target="../ink/ink2549.xml"/><Relationship Id="rId236" Type="http://schemas.openxmlformats.org/officeDocument/2006/relationships/image" Target="../media/image2364.png"/><Relationship Id="rId235" Type="http://schemas.openxmlformats.org/officeDocument/2006/relationships/customXml" Target="../ink/ink2548.xml"/><Relationship Id="rId234" Type="http://schemas.openxmlformats.org/officeDocument/2006/relationships/image" Target="../media/image2363.png"/><Relationship Id="rId233" Type="http://schemas.openxmlformats.org/officeDocument/2006/relationships/customXml" Target="../ink/ink2547.xml"/><Relationship Id="rId232" Type="http://schemas.openxmlformats.org/officeDocument/2006/relationships/image" Target="../media/image2362.png"/><Relationship Id="rId231" Type="http://schemas.openxmlformats.org/officeDocument/2006/relationships/customXml" Target="../ink/ink2546.xml"/><Relationship Id="rId230" Type="http://schemas.openxmlformats.org/officeDocument/2006/relationships/image" Target="../media/image2361.png"/><Relationship Id="rId23" Type="http://schemas.openxmlformats.org/officeDocument/2006/relationships/customXml" Target="../ink/ink2442.xml"/><Relationship Id="rId229" Type="http://schemas.openxmlformats.org/officeDocument/2006/relationships/customXml" Target="../ink/ink2545.xml"/><Relationship Id="rId228" Type="http://schemas.openxmlformats.org/officeDocument/2006/relationships/image" Target="../media/image2360.png"/><Relationship Id="rId227" Type="http://schemas.openxmlformats.org/officeDocument/2006/relationships/customXml" Target="../ink/ink2544.xml"/><Relationship Id="rId226" Type="http://schemas.openxmlformats.org/officeDocument/2006/relationships/image" Target="../media/image2359.png"/><Relationship Id="rId225" Type="http://schemas.openxmlformats.org/officeDocument/2006/relationships/customXml" Target="../ink/ink2543.xml"/><Relationship Id="rId224" Type="http://schemas.openxmlformats.org/officeDocument/2006/relationships/image" Target="../media/image2358.png"/><Relationship Id="rId223" Type="http://schemas.openxmlformats.org/officeDocument/2006/relationships/customXml" Target="../ink/ink2542.xml"/><Relationship Id="rId222" Type="http://schemas.openxmlformats.org/officeDocument/2006/relationships/image" Target="../media/image2357.png"/><Relationship Id="rId221" Type="http://schemas.openxmlformats.org/officeDocument/2006/relationships/customXml" Target="../ink/ink2541.xml"/><Relationship Id="rId220" Type="http://schemas.openxmlformats.org/officeDocument/2006/relationships/image" Target="../media/image2356.png"/><Relationship Id="rId22" Type="http://schemas.openxmlformats.org/officeDocument/2006/relationships/image" Target="../media/image2257.png"/><Relationship Id="rId219" Type="http://schemas.openxmlformats.org/officeDocument/2006/relationships/customXml" Target="../ink/ink2540.xml"/><Relationship Id="rId218" Type="http://schemas.openxmlformats.org/officeDocument/2006/relationships/image" Target="../media/image2355.png"/><Relationship Id="rId217" Type="http://schemas.openxmlformats.org/officeDocument/2006/relationships/customXml" Target="../ink/ink2539.xml"/><Relationship Id="rId216" Type="http://schemas.openxmlformats.org/officeDocument/2006/relationships/image" Target="../media/image2354.png"/><Relationship Id="rId215" Type="http://schemas.openxmlformats.org/officeDocument/2006/relationships/customXml" Target="../ink/ink2538.xml"/><Relationship Id="rId214" Type="http://schemas.openxmlformats.org/officeDocument/2006/relationships/image" Target="../media/image2353.png"/><Relationship Id="rId213" Type="http://schemas.openxmlformats.org/officeDocument/2006/relationships/customXml" Target="../ink/ink2537.xml"/><Relationship Id="rId212" Type="http://schemas.openxmlformats.org/officeDocument/2006/relationships/image" Target="../media/image2352.png"/><Relationship Id="rId211" Type="http://schemas.openxmlformats.org/officeDocument/2006/relationships/customXml" Target="../ink/ink2536.xml"/><Relationship Id="rId210" Type="http://schemas.openxmlformats.org/officeDocument/2006/relationships/image" Target="../media/image2351.png"/><Relationship Id="rId21" Type="http://schemas.openxmlformats.org/officeDocument/2006/relationships/customXml" Target="../ink/ink2441.xml"/><Relationship Id="rId209" Type="http://schemas.openxmlformats.org/officeDocument/2006/relationships/customXml" Target="../ink/ink2535.xml"/><Relationship Id="rId208" Type="http://schemas.openxmlformats.org/officeDocument/2006/relationships/image" Target="../media/image2350.png"/><Relationship Id="rId207" Type="http://schemas.openxmlformats.org/officeDocument/2006/relationships/customXml" Target="../ink/ink2534.xml"/><Relationship Id="rId206" Type="http://schemas.openxmlformats.org/officeDocument/2006/relationships/image" Target="../media/image2349.png"/><Relationship Id="rId205" Type="http://schemas.openxmlformats.org/officeDocument/2006/relationships/customXml" Target="../ink/ink2533.xml"/><Relationship Id="rId204" Type="http://schemas.openxmlformats.org/officeDocument/2006/relationships/image" Target="../media/image2348.png"/><Relationship Id="rId203" Type="http://schemas.openxmlformats.org/officeDocument/2006/relationships/customXml" Target="../ink/ink2532.xml"/><Relationship Id="rId202" Type="http://schemas.openxmlformats.org/officeDocument/2006/relationships/image" Target="../media/image2347.png"/><Relationship Id="rId201" Type="http://schemas.openxmlformats.org/officeDocument/2006/relationships/customXml" Target="../ink/ink2531.xml"/><Relationship Id="rId200" Type="http://schemas.openxmlformats.org/officeDocument/2006/relationships/image" Target="../media/image2346.png"/><Relationship Id="rId20" Type="http://schemas.openxmlformats.org/officeDocument/2006/relationships/image" Target="../media/image2256.png"/><Relationship Id="rId2" Type="http://schemas.openxmlformats.org/officeDocument/2006/relationships/image" Target="../media/image2247.png"/><Relationship Id="rId199" Type="http://schemas.openxmlformats.org/officeDocument/2006/relationships/customXml" Target="../ink/ink2530.xml"/><Relationship Id="rId198" Type="http://schemas.openxmlformats.org/officeDocument/2006/relationships/image" Target="../media/image2345.png"/><Relationship Id="rId197" Type="http://schemas.openxmlformats.org/officeDocument/2006/relationships/customXml" Target="../ink/ink2529.xml"/><Relationship Id="rId196" Type="http://schemas.openxmlformats.org/officeDocument/2006/relationships/image" Target="../media/image2344.png"/><Relationship Id="rId195" Type="http://schemas.openxmlformats.org/officeDocument/2006/relationships/customXml" Target="../ink/ink2528.xml"/><Relationship Id="rId194" Type="http://schemas.openxmlformats.org/officeDocument/2006/relationships/image" Target="../media/image2343.png"/><Relationship Id="rId193" Type="http://schemas.openxmlformats.org/officeDocument/2006/relationships/customXml" Target="../ink/ink2527.xml"/><Relationship Id="rId192" Type="http://schemas.openxmlformats.org/officeDocument/2006/relationships/image" Target="../media/image2342.png"/><Relationship Id="rId191" Type="http://schemas.openxmlformats.org/officeDocument/2006/relationships/customXml" Target="../ink/ink2526.xml"/><Relationship Id="rId190" Type="http://schemas.openxmlformats.org/officeDocument/2006/relationships/image" Target="../media/image2341.png"/><Relationship Id="rId19" Type="http://schemas.openxmlformats.org/officeDocument/2006/relationships/customXml" Target="../ink/ink2440.xml"/><Relationship Id="rId189" Type="http://schemas.openxmlformats.org/officeDocument/2006/relationships/customXml" Target="../ink/ink2525.xml"/><Relationship Id="rId188" Type="http://schemas.openxmlformats.org/officeDocument/2006/relationships/image" Target="../media/image2340.png"/><Relationship Id="rId187" Type="http://schemas.openxmlformats.org/officeDocument/2006/relationships/customXml" Target="../ink/ink2524.xml"/><Relationship Id="rId186" Type="http://schemas.openxmlformats.org/officeDocument/2006/relationships/image" Target="../media/image2339.png"/><Relationship Id="rId185" Type="http://schemas.openxmlformats.org/officeDocument/2006/relationships/customXml" Target="../ink/ink2523.xml"/><Relationship Id="rId184" Type="http://schemas.openxmlformats.org/officeDocument/2006/relationships/image" Target="../media/image2338.png"/><Relationship Id="rId183" Type="http://schemas.openxmlformats.org/officeDocument/2006/relationships/customXml" Target="../ink/ink2522.xml"/><Relationship Id="rId182" Type="http://schemas.openxmlformats.org/officeDocument/2006/relationships/image" Target="../media/image2337.png"/><Relationship Id="rId181" Type="http://schemas.openxmlformats.org/officeDocument/2006/relationships/customXml" Target="../ink/ink2521.xml"/><Relationship Id="rId180" Type="http://schemas.openxmlformats.org/officeDocument/2006/relationships/image" Target="../media/image2336.png"/><Relationship Id="rId18" Type="http://schemas.openxmlformats.org/officeDocument/2006/relationships/image" Target="../media/image2255.png"/><Relationship Id="rId179" Type="http://schemas.openxmlformats.org/officeDocument/2006/relationships/customXml" Target="../ink/ink2520.xml"/><Relationship Id="rId178" Type="http://schemas.openxmlformats.org/officeDocument/2006/relationships/image" Target="../media/image2335.png"/><Relationship Id="rId177" Type="http://schemas.openxmlformats.org/officeDocument/2006/relationships/customXml" Target="../ink/ink2519.xml"/><Relationship Id="rId176" Type="http://schemas.openxmlformats.org/officeDocument/2006/relationships/image" Target="../media/image2334.png"/><Relationship Id="rId175" Type="http://schemas.openxmlformats.org/officeDocument/2006/relationships/customXml" Target="../ink/ink2518.xml"/><Relationship Id="rId174" Type="http://schemas.openxmlformats.org/officeDocument/2006/relationships/image" Target="../media/image2333.png"/><Relationship Id="rId173" Type="http://schemas.openxmlformats.org/officeDocument/2006/relationships/customXml" Target="../ink/ink2517.xml"/><Relationship Id="rId172" Type="http://schemas.openxmlformats.org/officeDocument/2006/relationships/image" Target="../media/image2332.png"/><Relationship Id="rId171" Type="http://schemas.openxmlformats.org/officeDocument/2006/relationships/customXml" Target="../ink/ink2516.xml"/><Relationship Id="rId170" Type="http://schemas.openxmlformats.org/officeDocument/2006/relationships/image" Target="../media/image2331.png"/><Relationship Id="rId17" Type="http://schemas.openxmlformats.org/officeDocument/2006/relationships/customXml" Target="../ink/ink2439.xml"/><Relationship Id="rId169" Type="http://schemas.openxmlformats.org/officeDocument/2006/relationships/customXml" Target="../ink/ink2515.xml"/><Relationship Id="rId168" Type="http://schemas.openxmlformats.org/officeDocument/2006/relationships/image" Target="../media/image2330.png"/><Relationship Id="rId167" Type="http://schemas.openxmlformats.org/officeDocument/2006/relationships/customXml" Target="../ink/ink2514.xml"/><Relationship Id="rId166" Type="http://schemas.openxmlformats.org/officeDocument/2006/relationships/image" Target="../media/image2329.png"/><Relationship Id="rId165" Type="http://schemas.openxmlformats.org/officeDocument/2006/relationships/customXml" Target="../ink/ink2513.xml"/><Relationship Id="rId164" Type="http://schemas.openxmlformats.org/officeDocument/2006/relationships/image" Target="../media/image2328.png"/><Relationship Id="rId163" Type="http://schemas.openxmlformats.org/officeDocument/2006/relationships/customXml" Target="../ink/ink2512.xml"/><Relationship Id="rId162" Type="http://schemas.openxmlformats.org/officeDocument/2006/relationships/image" Target="../media/image2327.png"/><Relationship Id="rId161" Type="http://schemas.openxmlformats.org/officeDocument/2006/relationships/customXml" Target="../ink/ink2511.xml"/><Relationship Id="rId160" Type="http://schemas.openxmlformats.org/officeDocument/2006/relationships/image" Target="../media/image2326.png"/><Relationship Id="rId16" Type="http://schemas.openxmlformats.org/officeDocument/2006/relationships/image" Target="../media/image2254.png"/><Relationship Id="rId159" Type="http://schemas.openxmlformats.org/officeDocument/2006/relationships/customXml" Target="../ink/ink2510.xml"/><Relationship Id="rId158" Type="http://schemas.openxmlformats.org/officeDocument/2006/relationships/image" Target="../media/image2325.png"/><Relationship Id="rId157" Type="http://schemas.openxmlformats.org/officeDocument/2006/relationships/customXml" Target="../ink/ink2509.xml"/><Relationship Id="rId156" Type="http://schemas.openxmlformats.org/officeDocument/2006/relationships/image" Target="../media/image2324.png"/><Relationship Id="rId155" Type="http://schemas.openxmlformats.org/officeDocument/2006/relationships/customXml" Target="../ink/ink2508.xml"/><Relationship Id="rId154" Type="http://schemas.openxmlformats.org/officeDocument/2006/relationships/image" Target="../media/image2323.png"/><Relationship Id="rId153" Type="http://schemas.openxmlformats.org/officeDocument/2006/relationships/customXml" Target="../ink/ink2507.xml"/><Relationship Id="rId152" Type="http://schemas.openxmlformats.org/officeDocument/2006/relationships/image" Target="../media/image2322.png"/><Relationship Id="rId151" Type="http://schemas.openxmlformats.org/officeDocument/2006/relationships/customXml" Target="../ink/ink2506.xml"/><Relationship Id="rId150" Type="http://schemas.openxmlformats.org/officeDocument/2006/relationships/image" Target="../media/image2321.png"/><Relationship Id="rId15" Type="http://schemas.openxmlformats.org/officeDocument/2006/relationships/customXml" Target="../ink/ink2438.xml"/><Relationship Id="rId149" Type="http://schemas.openxmlformats.org/officeDocument/2006/relationships/customXml" Target="../ink/ink2505.xml"/><Relationship Id="rId148" Type="http://schemas.openxmlformats.org/officeDocument/2006/relationships/image" Target="../media/image2320.png"/><Relationship Id="rId147" Type="http://schemas.openxmlformats.org/officeDocument/2006/relationships/customXml" Target="../ink/ink2504.xml"/><Relationship Id="rId146" Type="http://schemas.openxmlformats.org/officeDocument/2006/relationships/image" Target="../media/image2319.png"/><Relationship Id="rId145" Type="http://schemas.openxmlformats.org/officeDocument/2006/relationships/customXml" Target="../ink/ink2503.xml"/><Relationship Id="rId144" Type="http://schemas.openxmlformats.org/officeDocument/2006/relationships/image" Target="../media/image2318.png"/><Relationship Id="rId143" Type="http://schemas.openxmlformats.org/officeDocument/2006/relationships/customXml" Target="../ink/ink2502.xml"/><Relationship Id="rId142" Type="http://schemas.openxmlformats.org/officeDocument/2006/relationships/image" Target="../media/image2317.png"/><Relationship Id="rId141" Type="http://schemas.openxmlformats.org/officeDocument/2006/relationships/customXml" Target="../ink/ink2501.xml"/><Relationship Id="rId140" Type="http://schemas.openxmlformats.org/officeDocument/2006/relationships/image" Target="../media/image2316.png"/><Relationship Id="rId14" Type="http://schemas.openxmlformats.org/officeDocument/2006/relationships/image" Target="../media/image2253.png"/><Relationship Id="rId139" Type="http://schemas.openxmlformats.org/officeDocument/2006/relationships/customXml" Target="../ink/ink2500.xml"/><Relationship Id="rId138" Type="http://schemas.openxmlformats.org/officeDocument/2006/relationships/image" Target="../media/image2315.png"/><Relationship Id="rId137" Type="http://schemas.openxmlformats.org/officeDocument/2006/relationships/customXml" Target="../ink/ink2499.xml"/><Relationship Id="rId136" Type="http://schemas.openxmlformats.org/officeDocument/2006/relationships/image" Target="../media/image2314.png"/><Relationship Id="rId135" Type="http://schemas.openxmlformats.org/officeDocument/2006/relationships/customXml" Target="../ink/ink2498.xml"/><Relationship Id="rId134" Type="http://schemas.openxmlformats.org/officeDocument/2006/relationships/image" Target="../media/image2313.png"/><Relationship Id="rId133" Type="http://schemas.openxmlformats.org/officeDocument/2006/relationships/customXml" Target="../ink/ink2497.xml"/><Relationship Id="rId132" Type="http://schemas.openxmlformats.org/officeDocument/2006/relationships/image" Target="../media/image2312.png"/><Relationship Id="rId131" Type="http://schemas.openxmlformats.org/officeDocument/2006/relationships/customXml" Target="../ink/ink2496.xml"/><Relationship Id="rId130" Type="http://schemas.openxmlformats.org/officeDocument/2006/relationships/image" Target="../media/image2311.png"/><Relationship Id="rId13" Type="http://schemas.openxmlformats.org/officeDocument/2006/relationships/customXml" Target="../ink/ink2437.xml"/><Relationship Id="rId129" Type="http://schemas.openxmlformats.org/officeDocument/2006/relationships/customXml" Target="../ink/ink2495.xml"/><Relationship Id="rId128" Type="http://schemas.openxmlformats.org/officeDocument/2006/relationships/image" Target="../media/image2310.png"/><Relationship Id="rId127" Type="http://schemas.openxmlformats.org/officeDocument/2006/relationships/customXml" Target="../ink/ink2494.xml"/><Relationship Id="rId126" Type="http://schemas.openxmlformats.org/officeDocument/2006/relationships/image" Target="../media/image2309.png"/><Relationship Id="rId125" Type="http://schemas.openxmlformats.org/officeDocument/2006/relationships/customXml" Target="../ink/ink2493.xml"/><Relationship Id="rId124" Type="http://schemas.openxmlformats.org/officeDocument/2006/relationships/image" Target="../media/image2308.png"/><Relationship Id="rId123" Type="http://schemas.openxmlformats.org/officeDocument/2006/relationships/customXml" Target="../ink/ink2492.xml"/><Relationship Id="rId122" Type="http://schemas.openxmlformats.org/officeDocument/2006/relationships/image" Target="../media/image2307.png"/><Relationship Id="rId121" Type="http://schemas.openxmlformats.org/officeDocument/2006/relationships/customXml" Target="../ink/ink2491.xml"/><Relationship Id="rId120" Type="http://schemas.openxmlformats.org/officeDocument/2006/relationships/image" Target="../media/image2306.png"/><Relationship Id="rId12" Type="http://schemas.openxmlformats.org/officeDocument/2006/relationships/image" Target="../media/image2252.png"/><Relationship Id="rId119" Type="http://schemas.openxmlformats.org/officeDocument/2006/relationships/customXml" Target="../ink/ink2490.xml"/><Relationship Id="rId118" Type="http://schemas.openxmlformats.org/officeDocument/2006/relationships/image" Target="../media/image2305.png"/><Relationship Id="rId117" Type="http://schemas.openxmlformats.org/officeDocument/2006/relationships/customXml" Target="../ink/ink2489.xml"/><Relationship Id="rId116" Type="http://schemas.openxmlformats.org/officeDocument/2006/relationships/image" Target="../media/image2304.png"/><Relationship Id="rId115" Type="http://schemas.openxmlformats.org/officeDocument/2006/relationships/customXml" Target="../ink/ink2488.xml"/><Relationship Id="rId114" Type="http://schemas.openxmlformats.org/officeDocument/2006/relationships/image" Target="../media/image2303.png"/><Relationship Id="rId113" Type="http://schemas.openxmlformats.org/officeDocument/2006/relationships/customXml" Target="../ink/ink2487.xml"/><Relationship Id="rId112" Type="http://schemas.openxmlformats.org/officeDocument/2006/relationships/image" Target="../media/image2302.png"/><Relationship Id="rId111" Type="http://schemas.openxmlformats.org/officeDocument/2006/relationships/customXml" Target="../ink/ink2486.xml"/><Relationship Id="rId110" Type="http://schemas.openxmlformats.org/officeDocument/2006/relationships/image" Target="../media/image2301.png"/><Relationship Id="rId11" Type="http://schemas.openxmlformats.org/officeDocument/2006/relationships/customXml" Target="../ink/ink2436.xml"/><Relationship Id="rId109" Type="http://schemas.openxmlformats.org/officeDocument/2006/relationships/customXml" Target="../ink/ink2485.xml"/><Relationship Id="rId108" Type="http://schemas.openxmlformats.org/officeDocument/2006/relationships/image" Target="../media/image2300.png"/><Relationship Id="rId107" Type="http://schemas.openxmlformats.org/officeDocument/2006/relationships/customXml" Target="../ink/ink2484.xml"/><Relationship Id="rId106" Type="http://schemas.openxmlformats.org/officeDocument/2006/relationships/image" Target="../media/image2299.png"/><Relationship Id="rId105" Type="http://schemas.openxmlformats.org/officeDocument/2006/relationships/customXml" Target="../ink/ink2483.xml"/><Relationship Id="rId104" Type="http://schemas.openxmlformats.org/officeDocument/2006/relationships/image" Target="../media/image2298.png"/><Relationship Id="rId103" Type="http://schemas.openxmlformats.org/officeDocument/2006/relationships/customXml" Target="../ink/ink2482.xml"/><Relationship Id="rId102" Type="http://schemas.openxmlformats.org/officeDocument/2006/relationships/image" Target="../media/image2297.png"/><Relationship Id="rId101" Type="http://schemas.openxmlformats.org/officeDocument/2006/relationships/customXml" Target="../ink/ink2481.xml"/><Relationship Id="rId100" Type="http://schemas.openxmlformats.org/officeDocument/2006/relationships/image" Target="../media/image2296.png"/><Relationship Id="rId10" Type="http://schemas.openxmlformats.org/officeDocument/2006/relationships/image" Target="../media/image2251.png"/><Relationship Id="rId1" Type="http://schemas.openxmlformats.org/officeDocument/2006/relationships/customXml" Target="../ink/ink2431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623.xml"/><Relationship Id="rId98" Type="http://schemas.openxmlformats.org/officeDocument/2006/relationships/image" Target="../media/image2295.png"/><Relationship Id="rId97" Type="http://schemas.openxmlformats.org/officeDocument/2006/relationships/customXml" Target="../ink/ink2622.xml"/><Relationship Id="rId96" Type="http://schemas.openxmlformats.org/officeDocument/2006/relationships/image" Target="../media/image2294.png"/><Relationship Id="rId95" Type="http://schemas.openxmlformats.org/officeDocument/2006/relationships/customXml" Target="../ink/ink2621.xml"/><Relationship Id="rId94" Type="http://schemas.openxmlformats.org/officeDocument/2006/relationships/image" Target="../media/image2293.png"/><Relationship Id="rId93" Type="http://schemas.openxmlformats.org/officeDocument/2006/relationships/customXml" Target="../ink/ink2620.xml"/><Relationship Id="rId92" Type="http://schemas.openxmlformats.org/officeDocument/2006/relationships/image" Target="../media/image2292.png"/><Relationship Id="rId91" Type="http://schemas.openxmlformats.org/officeDocument/2006/relationships/customXml" Target="../ink/ink2619.xml"/><Relationship Id="rId90" Type="http://schemas.openxmlformats.org/officeDocument/2006/relationships/image" Target="../media/image2291.png"/><Relationship Id="rId9" Type="http://schemas.openxmlformats.org/officeDocument/2006/relationships/customXml" Target="../ink/ink2578.xml"/><Relationship Id="rId89" Type="http://schemas.openxmlformats.org/officeDocument/2006/relationships/customXml" Target="../ink/ink2618.xml"/><Relationship Id="rId88" Type="http://schemas.openxmlformats.org/officeDocument/2006/relationships/image" Target="../media/image2290.png"/><Relationship Id="rId87" Type="http://schemas.openxmlformats.org/officeDocument/2006/relationships/customXml" Target="../ink/ink2617.xml"/><Relationship Id="rId86" Type="http://schemas.openxmlformats.org/officeDocument/2006/relationships/image" Target="../media/image2289.png"/><Relationship Id="rId85" Type="http://schemas.openxmlformats.org/officeDocument/2006/relationships/customXml" Target="../ink/ink2616.xml"/><Relationship Id="rId84" Type="http://schemas.openxmlformats.org/officeDocument/2006/relationships/image" Target="../media/image2288.png"/><Relationship Id="rId83" Type="http://schemas.openxmlformats.org/officeDocument/2006/relationships/customXml" Target="../ink/ink2615.xml"/><Relationship Id="rId82" Type="http://schemas.openxmlformats.org/officeDocument/2006/relationships/image" Target="../media/image2287.png"/><Relationship Id="rId81" Type="http://schemas.openxmlformats.org/officeDocument/2006/relationships/customXml" Target="../ink/ink2614.xml"/><Relationship Id="rId80" Type="http://schemas.openxmlformats.org/officeDocument/2006/relationships/image" Target="../media/image2286.png"/><Relationship Id="rId8" Type="http://schemas.openxmlformats.org/officeDocument/2006/relationships/image" Target="../media/image2250.png"/><Relationship Id="rId79" Type="http://schemas.openxmlformats.org/officeDocument/2006/relationships/customXml" Target="../ink/ink2613.xml"/><Relationship Id="rId78" Type="http://schemas.openxmlformats.org/officeDocument/2006/relationships/image" Target="../media/image2285.png"/><Relationship Id="rId77" Type="http://schemas.openxmlformats.org/officeDocument/2006/relationships/customXml" Target="../ink/ink2612.xml"/><Relationship Id="rId76" Type="http://schemas.openxmlformats.org/officeDocument/2006/relationships/image" Target="../media/image2284.png"/><Relationship Id="rId75" Type="http://schemas.openxmlformats.org/officeDocument/2006/relationships/customXml" Target="../ink/ink2611.xml"/><Relationship Id="rId74" Type="http://schemas.openxmlformats.org/officeDocument/2006/relationships/image" Target="../media/image2283.png"/><Relationship Id="rId73" Type="http://schemas.openxmlformats.org/officeDocument/2006/relationships/customXml" Target="../ink/ink2610.xml"/><Relationship Id="rId72" Type="http://schemas.openxmlformats.org/officeDocument/2006/relationships/image" Target="../media/image2282.png"/><Relationship Id="rId71" Type="http://schemas.openxmlformats.org/officeDocument/2006/relationships/customXml" Target="../ink/ink2609.xml"/><Relationship Id="rId70" Type="http://schemas.openxmlformats.org/officeDocument/2006/relationships/image" Target="../media/image2281.png"/><Relationship Id="rId7" Type="http://schemas.openxmlformats.org/officeDocument/2006/relationships/customXml" Target="../ink/ink2577.xml"/><Relationship Id="rId69" Type="http://schemas.openxmlformats.org/officeDocument/2006/relationships/customXml" Target="../ink/ink2608.xml"/><Relationship Id="rId68" Type="http://schemas.openxmlformats.org/officeDocument/2006/relationships/image" Target="../media/image2280.png"/><Relationship Id="rId67" Type="http://schemas.openxmlformats.org/officeDocument/2006/relationships/customXml" Target="../ink/ink2607.xml"/><Relationship Id="rId66" Type="http://schemas.openxmlformats.org/officeDocument/2006/relationships/image" Target="../media/image2279.png"/><Relationship Id="rId65" Type="http://schemas.openxmlformats.org/officeDocument/2006/relationships/customXml" Target="../ink/ink2606.xml"/><Relationship Id="rId647" Type="http://schemas.openxmlformats.org/officeDocument/2006/relationships/slideLayout" Target="../slideLayouts/slideLayout2.xml"/><Relationship Id="rId646" Type="http://schemas.openxmlformats.org/officeDocument/2006/relationships/tags" Target="../tags/tag99.xml"/><Relationship Id="rId645" Type="http://schemas.openxmlformats.org/officeDocument/2006/relationships/image" Target="../media/image2566.png"/><Relationship Id="rId644" Type="http://schemas.openxmlformats.org/officeDocument/2006/relationships/customXml" Target="../ink/ink2897.xml"/><Relationship Id="rId643" Type="http://schemas.openxmlformats.org/officeDocument/2006/relationships/customXml" Target="../ink/ink2896.xml"/><Relationship Id="rId642" Type="http://schemas.openxmlformats.org/officeDocument/2006/relationships/image" Target="../media/image2565.png"/><Relationship Id="rId641" Type="http://schemas.openxmlformats.org/officeDocument/2006/relationships/customXml" Target="../ink/ink2895.xml"/><Relationship Id="rId640" Type="http://schemas.openxmlformats.org/officeDocument/2006/relationships/image" Target="../media/image2564.png"/><Relationship Id="rId64" Type="http://schemas.openxmlformats.org/officeDocument/2006/relationships/image" Target="../media/image2278.png"/><Relationship Id="rId639" Type="http://schemas.openxmlformats.org/officeDocument/2006/relationships/customXml" Target="../ink/ink2894.xml"/><Relationship Id="rId638" Type="http://schemas.openxmlformats.org/officeDocument/2006/relationships/image" Target="../media/image2563.png"/><Relationship Id="rId637" Type="http://schemas.openxmlformats.org/officeDocument/2006/relationships/customXml" Target="../ink/ink2893.xml"/><Relationship Id="rId636" Type="http://schemas.openxmlformats.org/officeDocument/2006/relationships/image" Target="../media/image2562.png"/><Relationship Id="rId635" Type="http://schemas.openxmlformats.org/officeDocument/2006/relationships/customXml" Target="../ink/ink2892.xml"/><Relationship Id="rId634" Type="http://schemas.openxmlformats.org/officeDocument/2006/relationships/image" Target="../media/image2561.png"/><Relationship Id="rId633" Type="http://schemas.openxmlformats.org/officeDocument/2006/relationships/customXml" Target="../ink/ink2891.xml"/><Relationship Id="rId632" Type="http://schemas.openxmlformats.org/officeDocument/2006/relationships/image" Target="../media/image2560.png"/><Relationship Id="rId631" Type="http://schemas.openxmlformats.org/officeDocument/2006/relationships/customXml" Target="../ink/ink2890.xml"/><Relationship Id="rId630" Type="http://schemas.openxmlformats.org/officeDocument/2006/relationships/image" Target="../media/image2559.png"/><Relationship Id="rId63" Type="http://schemas.openxmlformats.org/officeDocument/2006/relationships/customXml" Target="../ink/ink2605.xml"/><Relationship Id="rId629" Type="http://schemas.openxmlformats.org/officeDocument/2006/relationships/customXml" Target="../ink/ink2889.xml"/><Relationship Id="rId628" Type="http://schemas.openxmlformats.org/officeDocument/2006/relationships/image" Target="../media/image2558.png"/><Relationship Id="rId627" Type="http://schemas.openxmlformats.org/officeDocument/2006/relationships/customXml" Target="../ink/ink2888.xml"/><Relationship Id="rId626" Type="http://schemas.openxmlformats.org/officeDocument/2006/relationships/image" Target="../media/image2557.png"/><Relationship Id="rId625" Type="http://schemas.openxmlformats.org/officeDocument/2006/relationships/customXml" Target="../ink/ink2887.xml"/><Relationship Id="rId624" Type="http://schemas.openxmlformats.org/officeDocument/2006/relationships/image" Target="../media/image2556.png"/><Relationship Id="rId623" Type="http://schemas.openxmlformats.org/officeDocument/2006/relationships/customXml" Target="../ink/ink2886.xml"/><Relationship Id="rId622" Type="http://schemas.openxmlformats.org/officeDocument/2006/relationships/image" Target="../media/image2555.png"/><Relationship Id="rId621" Type="http://schemas.openxmlformats.org/officeDocument/2006/relationships/customXml" Target="../ink/ink2885.xml"/><Relationship Id="rId620" Type="http://schemas.openxmlformats.org/officeDocument/2006/relationships/image" Target="../media/image2554.png"/><Relationship Id="rId62" Type="http://schemas.openxmlformats.org/officeDocument/2006/relationships/image" Target="../media/image2277.png"/><Relationship Id="rId619" Type="http://schemas.openxmlformats.org/officeDocument/2006/relationships/customXml" Target="../ink/ink2884.xml"/><Relationship Id="rId618" Type="http://schemas.openxmlformats.org/officeDocument/2006/relationships/image" Target="../media/image2553.png"/><Relationship Id="rId617" Type="http://schemas.openxmlformats.org/officeDocument/2006/relationships/customXml" Target="../ink/ink2883.xml"/><Relationship Id="rId616" Type="http://schemas.openxmlformats.org/officeDocument/2006/relationships/image" Target="../media/image2552.png"/><Relationship Id="rId615" Type="http://schemas.openxmlformats.org/officeDocument/2006/relationships/customXml" Target="../ink/ink2882.xml"/><Relationship Id="rId614" Type="http://schemas.openxmlformats.org/officeDocument/2006/relationships/image" Target="../media/image2551.png"/><Relationship Id="rId613" Type="http://schemas.openxmlformats.org/officeDocument/2006/relationships/customXml" Target="../ink/ink2881.xml"/><Relationship Id="rId612" Type="http://schemas.openxmlformats.org/officeDocument/2006/relationships/image" Target="../media/image2550.png"/><Relationship Id="rId611" Type="http://schemas.openxmlformats.org/officeDocument/2006/relationships/customXml" Target="../ink/ink2880.xml"/><Relationship Id="rId610" Type="http://schemas.openxmlformats.org/officeDocument/2006/relationships/image" Target="../media/image2549.png"/><Relationship Id="rId61" Type="http://schemas.openxmlformats.org/officeDocument/2006/relationships/customXml" Target="../ink/ink2604.xml"/><Relationship Id="rId609" Type="http://schemas.openxmlformats.org/officeDocument/2006/relationships/customXml" Target="../ink/ink2879.xml"/><Relationship Id="rId608" Type="http://schemas.openxmlformats.org/officeDocument/2006/relationships/image" Target="../media/image2548.png"/><Relationship Id="rId607" Type="http://schemas.openxmlformats.org/officeDocument/2006/relationships/customXml" Target="../ink/ink2878.xml"/><Relationship Id="rId606" Type="http://schemas.openxmlformats.org/officeDocument/2006/relationships/image" Target="../media/image2547.png"/><Relationship Id="rId605" Type="http://schemas.openxmlformats.org/officeDocument/2006/relationships/customXml" Target="../ink/ink2877.xml"/><Relationship Id="rId604" Type="http://schemas.openxmlformats.org/officeDocument/2006/relationships/image" Target="../media/image2546.png"/><Relationship Id="rId603" Type="http://schemas.openxmlformats.org/officeDocument/2006/relationships/customXml" Target="../ink/ink2876.xml"/><Relationship Id="rId602" Type="http://schemas.openxmlformats.org/officeDocument/2006/relationships/image" Target="../media/image2545.png"/><Relationship Id="rId601" Type="http://schemas.openxmlformats.org/officeDocument/2006/relationships/customXml" Target="../ink/ink2875.xml"/><Relationship Id="rId600" Type="http://schemas.openxmlformats.org/officeDocument/2006/relationships/image" Target="../media/image2544.png"/><Relationship Id="rId60" Type="http://schemas.openxmlformats.org/officeDocument/2006/relationships/image" Target="../media/image2276.png"/><Relationship Id="rId6" Type="http://schemas.openxmlformats.org/officeDocument/2006/relationships/image" Target="../media/image2249.png"/><Relationship Id="rId599" Type="http://schemas.openxmlformats.org/officeDocument/2006/relationships/customXml" Target="../ink/ink2874.xml"/><Relationship Id="rId598" Type="http://schemas.openxmlformats.org/officeDocument/2006/relationships/image" Target="../media/image2543.png"/><Relationship Id="rId597" Type="http://schemas.openxmlformats.org/officeDocument/2006/relationships/customXml" Target="../ink/ink2873.xml"/><Relationship Id="rId596" Type="http://schemas.openxmlformats.org/officeDocument/2006/relationships/image" Target="../media/image2542.png"/><Relationship Id="rId595" Type="http://schemas.openxmlformats.org/officeDocument/2006/relationships/customXml" Target="../ink/ink2872.xml"/><Relationship Id="rId594" Type="http://schemas.openxmlformats.org/officeDocument/2006/relationships/image" Target="../media/image2541.png"/><Relationship Id="rId593" Type="http://schemas.openxmlformats.org/officeDocument/2006/relationships/customXml" Target="../ink/ink2871.xml"/><Relationship Id="rId592" Type="http://schemas.openxmlformats.org/officeDocument/2006/relationships/image" Target="../media/image2540.png"/><Relationship Id="rId591" Type="http://schemas.openxmlformats.org/officeDocument/2006/relationships/customXml" Target="../ink/ink2870.xml"/><Relationship Id="rId590" Type="http://schemas.openxmlformats.org/officeDocument/2006/relationships/image" Target="../media/image2539.png"/><Relationship Id="rId59" Type="http://schemas.openxmlformats.org/officeDocument/2006/relationships/customXml" Target="../ink/ink2603.xml"/><Relationship Id="rId589" Type="http://schemas.openxmlformats.org/officeDocument/2006/relationships/customXml" Target="../ink/ink2869.xml"/><Relationship Id="rId588" Type="http://schemas.openxmlformats.org/officeDocument/2006/relationships/image" Target="../media/image2538.png"/><Relationship Id="rId587" Type="http://schemas.openxmlformats.org/officeDocument/2006/relationships/customXml" Target="../ink/ink2868.xml"/><Relationship Id="rId586" Type="http://schemas.openxmlformats.org/officeDocument/2006/relationships/image" Target="../media/image2537.png"/><Relationship Id="rId585" Type="http://schemas.openxmlformats.org/officeDocument/2006/relationships/customXml" Target="../ink/ink2867.xml"/><Relationship Id="rId584" Type="http://schemas.openxmlformats.org/officeDocument/2006/relationships/image" Target="../media/image2536.png"/><Relationship Id="rId583" Type="http://schemas.openxmlformats.org/officeDocument/2006/relationships/customXml" Target="../ink/ink2866.xml"/><Relationship Id="rId582" Type="http://schemas.openxmlformats.org/officeDocument/2006/relationships/image" Target="../media/image2535.png"/><Relationship Id="rId581" Type="http://schemas.openxmlformats.org/officeDocument/2006/relationships/customXml" Target="../ink/ink2865.xml"/><Relationship Id="rId580" Type="http://schemas.openxmlformats.org/officeDocument/2006/relationships/image" Target="../media/image2534.png"/><Relationship Id="rId58" Type="http://schemas.openxmlformats.org/officeDocument/2006/relationships/image" Target="../media/image2275.png"/><Relationship Id="rId579" Type="http://schemas.openxmlformats.org/officeDocument/2006/relationships/customXml" Target="../ink/ink2864.xml"/><Relationship Id="rId578" Type="http://schemas.openxmlformats.org/officeDocument/2006/relationships/image" Target="../media/image2533.png"/><Relationship Id="rId577" Type="http://schemas.openxmlformats.org/officeDocument/2006/relationships/customXml" Target="../ink/ink2863.xml"/><Relationship Id="rId576" Type="http://schemas.openxmlformats.org/officeDocument/2006/relationships/image" Target="../media/image2532.png"/><Relationship Id="rId575" Type="http://schemas.openxmlformats.org/officeDocument/2006/relationships/customXml" Target="../ink/ink2862.xml"/><Relationship Id="rId574" Type="http://schemas.openxmlformats.org/officeDocument/2006/relationships/image" Target="../media/image2531.png"/><Relationship Id="rId573" Type="http://schemas.openxmlformats.org/officeDocument/2006/relationships/customXml" Target="../ink/ink2861.xml"/><Relationship Id="rId572" Type="http://schemas.openxmlformats.org/officeDocument/2006/relationships/image" Target="../media/image2530.png"/><Relationship Id="rId571" Type="http://schemas.openxmlformats.org/officeDocument/2006/relationships/customXml" Target="../ink/ink2860.xml"/><Relationship Id="rId570" Type="http://schemas.openxmlformats.org/officeDocument/2006/relationships/image" Target="../media/image2529.png"/><Relationship Id="rId57" Type="http://schemas.openxmlformats.org/officeDocument/2006/relationships/customXml" Target="../ink/ink2602.xml"/><Relationship Id="rId569" Type="http://schemas.openxmlformats.org/officeDocument/2006/relationships/customXml" Target="../ink/ink2859.xml"/><Relationship Id="rId568" Type="http://schemas.openxmlformats.org/officeDocument/2006/relationships/image" Target="../media/image2528.png"/><Relationship Id="rId567" Type="http://schemas.openxmlformats.org/officeDocument/2006/relationships/customXml" Target="../ink/ink2858.xml"/><Relationship Id="rId566" Type="http://schemas.openxmlformats.org/officeDocument/2006/relationships/image" Target="../media/image2527.png"/><Relationship Id="rId565" Type="http://schemas.openxmlformats.org/officeDocument/2006/relationships/customXml" Target="../ink/ink2857.xml"/><Relationship Id="rId564" Type="http://schemas.openxmlformats.org/officeDocument/2006/relationships/image" Target="../media/image2526.png"/><Relationship Id="rId563" Type="http://schemas.openxmlformats.org/officeDocument/2006/relationships/customXml" Target="../ink/ink2856.xml"/><Relationship Id="rId562" Type="http://schemas.openxmlformats.org/officeDocument/2006/relationships/image" Target="../media/image2525.png"/><Relationship Id="rId561" Type="http://schemas.openxmlformats.org/officeDocument/2006/relationships/customXml" Target="../ink/ink2855.xml"/><Relationship Id="rId560" Type="http://schemas.openxmlformats.org/officeDocument/2006/relationships/image" Target="../media/image2524.png"/><Relationship Id="rId56" Type="http://schemas.openxmlformats.org/officeDocument/2006/relationships/image" Target="../media/image2274.png"/><Relationship Id="rId559" Type="http://schemas.openxmlformats.org/officeDocument/2006/relationships/customXml" Target="../ink/ink2854.xml"/><Relationship Id="rId558" Type="http://schemas.openxmlformats.org/officeDocument/2006/relationships/image" Target="../media/image2523.png"/><Relationship Id="rId557" Type="http://schemas.openxmlformats.org/officeDocument/2006/relationships/customXml" Target="../ink/ink2853.xml"/><Relationship Id="rId556" Type="http://schemas.openxmlformats.org/officeDocument/2006/relationships/image" Target="../media/image2522.png"/><Relationship Id="rId555" Type="http://schemas.openxmlformats.org/officeDocument/2006/relationships/customXml" Target="../ink/ink2852.xml"/><Relationship Id="rId554" Type="http://schemas.openxmlformats.org/officeDocument/2006/relationships/image" Target="../media/image2521.png"/><Relationship Id="rId553" Type="http://schemas.openxmlformats.org/officeDocument/2006/relationships/customXml" Target="../ink/ink2851.xml"/><Relationship Id="rId552" Type="http://schemas.openxmlformats.org/officeDocument/2006/relationships/image" Target="../media/image2520.png"/><Relationship Id="rId551" Type="http://schemas.openxmlformats.org/officeDocument/2006/relationships/customXml" Target="../ink/ink2850.xml"/><Relationship Id="rId550" Type="http://schemas.openxmlformats.org/officeDocument/2006/relationships/image" Target="../media/image2519.png"/><Relationship Id="rId55" Type="http://schemas.openxmlformats.org/officeDocument/2006/relationships/customXml" Target="../ink/ink2601.xml"/><Relationship Id="rId549" Type="http://schemas.openxmlformats.org/officeDocument/2006/relationships/customXml" Target="../ink/ink2849.xml"/><Relationship Id="rId548" Type="http://schemas.openxmlformats.org/officeDocument/2006/relationships/image" Target="../media/image2518.png"/><Relationship Id="rId547" Type="http://schemas.openxmlformats.org/officeDocument/2006/relationships/customXml" Target="../ink/ink2848.xml"/><Relationship Id="rId546" Type="http://schemas.openxmlformats.org/officeDocument/2006/relationships/image" Target="../media/image2517.png"/><Relationship Id="rId545" Type="http://schemas.openxmlformats.org/officeDocument/2006/relationships/customXml" Target="../ink/ink2847.xml"/><Relationship Id="rId544" Type="http://schemas.openxmlformats.org/officeDocument/2006/relationships/image" Target="../media/image2516.png"/><Relationship Id="rId543" Type="http://schemas.openxmlformats.org/officeDocument/2006/relationships/customXml" Target="../ink/ink2846.xml"/><Relationship Id="rId542" Type="http://schemas.openxmlformats.org/officeDocument/2006/relationships/image" Target="../media/image2515.png"/><Relationship Id="rId541" Type="http://schemas.openxmlformats.org/officeDocument/2006/relationships/customXml" Target="../ink/ink2845.xml"/><Relationship Id="rId540" Type="http://schemas.openxmlformats.org/officeDocument/2006/relationships/image" Target="../media/image2514.png"/><Relationship Id="rId54" Type="http://schemas.openxmlformats.org/officeDocument/2006/relationships/image" Target="../media/image2273.png"/><Relationship Id="rId539" Type="http://schemas.openxmlformats.org/officeDocument/2006/relationships/customXml" Target="../ink/ink2844.xml"/><Relationship Id="rId538" Type="http://schemas.openxmlformats.org/officeDocument/2006/relationships/image" Target="../media/image2513.png"/><Relationship Id="rId537" Type="http://schemas.openxmlformats.org/officeDocument/2006/relationships/customXml" Target="../ink/ink2843.xml"/><Relationship Id="rId536" Type="http://schemas.openxmlformats.org/officeDocument/2006/relationships/image" Target="../media/image2512.png"/><Relationship Id="rId535" Type="http://schemas.openxmlformats.org/officeDocument/2006/relationships/customXml" Target="../ink/ink2842.xml"/><Relationship Id="rId534" Type="http://schemas.openxmlformats.org/officeDocument/2006/relationships/image" Target="../media/image2511.png"/><Relationship Id="rId533" Type="http://schemas.openxmlformats.org/officeDocument/2006/relationships/customXml" Target="../ink/ink2841.xml"/><Relationship Id="rId532" Type="http://schemas.openxmlformats.org/officeDocument/2006/relationships/image" Target="../media/image2510.png"/><Relationship Id="rId531" Type="http://schemas.openxmlformats.org/officeDocument/2006/relationships/customXml" Target="../ink/ink2840.xml"/><Relationship Id="rId530" Type="http://schemas.openxmlformats.org/officeDocument/2006/relationships/image" Target="../media/image2509.png"/><Relationship Id="rId53" Type="http://schemas.openxmlformats.org/officeDocument/2006/relationships/customXml" Target="../ink/ink2600.xml"/><Relationship Id="rId529" Type="http://schemas.openxmlformats.org/officeDocument/2006/relationships/customXml" Target="../ink/ink2839.xml"/><Relationship Id="rId528" Type="http://schemas.openxmlformats.org/officeDocument/2006/relationships/image" Target="../media/image2508.png"/><Relationship Id="rId527" Type="http://schemas.openxmlformats.org/officeDocument/2006/relationships/customXml" Target="../ink/ink2838.xml"/><Relationship Id="rId526" Type="http://schemas.openxmlformats.org/officeDocument/2006/relationships/image" Target="../media/image2507.png"/><Relationship Id="rId525" Type="http://schemas.openxmlformats.org/officeDocument/2006/relationships/customXml" Target="../ink/ink2837.xml"/><Relationship Id="rId524" Type="http://schemas.openxmlformats.org/officeDocument/2006/relationships/image" Target="../media/image2506.png"/><Relationship Id="rId523" Type="http://schemas.openxmlformats.org/officeDocument/2006/relationships/customXml" Target="../ink/ink2836.xml"/><Relationship Id="rId522" Type="http://schemas.openxmlformats.org/officeDocument/2006/relationships/image" Target="../media/image2505.png"/><Relationship Id="rId521" Type="http://schemas.openxmlformats.org/officeDocument/2006/relationships/customXml" Target="../ink/ink2835.xml"/><Relationship Id="rId520" Type="http://schemas.openxmlformats.org/officeDocument/2006/relationships/image" Target="../media/image2504.png"/><Relationship Id="rId52" Type="http://schemas.openxmlformats.org/officeDocument/2006/relationships/image" Target="../media/image2272.png"/><Relationship Id="rId519" Type="http://schemas.openxmlformats.org/officeDocument/2006/relationships/customXml" Target="../ink/ink2834.xml"/><Relationship Id="rId518" Type="http://schemas.openxmlformats.org/officeDocument/2006/relationships/image" Target="../media/image2503.png"/><Relationship Id="rId517" Type="http://schemas.openxmlformats.org/officeDocument/2006/relationships/customXml" Target="../ink/ink2833.xml"/><Relationship Id="rId516" Type="http://schemas.openxmlformats.org/officeDocument/2006/relationships/customXml" Target="../ink/ink2832.xml"/><Relationship Id="rId515" Type="http://schemas.openxmlformats.org/officeDocument/2006/relationships/image" Target="../media/image2502.png"/><Relationship Id="rId514" Type="http://schemas.openxmlformats.org/officeDocument/2006/relationships/customXml" Target="../ink/ink2831.xml"/><Relationship Id="rId513" Type="http://schemas.openxmlformats.org/officeDocument/2006/relationships/image" Target="../media/image2501.png"/><Relationship Id="rId512" Type="http://schemas.openxmlformats.org/officeDocument/2006/relationships/customXml" Target="../ink/ink2830.xml"/><Relationship Id="rId511" Type="http://schemas.openxmlformats.org/officeDocument/2006/relationships/image" Target="../media/image2500.png"/><Relationship Id="rId510" Type="http://schemas.openxmlformats.org/officeDocument/2006/relationships/customXml" Target="../ink/ink2829.xml"/><Relationship Id="rId51" Type="http://schemas.openxmlformats.org/officeDocument/2006/relationships/customXml" Target="../ink/ink2599.xml"/><Relationship Id="rId509" Type="http://schemas.openxmlformats.org/officeDocument/2006/relationships/image" Target="../media/image2499.png"/><Relationship Id="rId508" Type="http://schemas.openxmlformats.org/officeDocument/2006/relationships/customXml" Target="../ink/ink2828.xml"/><Relationship Id="rId507" Type="http://schemas.openxmlformats.org/officeDocument/2006/relationships/image" Target="../media/image2498.png"/><Relationship Id="rId506" Type="http://schemas.openxmlformats.org/officeDocument/2006/relationships/customXml" Target="../ink/ink2827.xml"/><Relationship Id="rId505" Type="http://schemas.openxmlformats.org/officeDocument/2006/relationships/image" Target="../media/image2497.png"/><Relationship Id="rId504" Type="http://schemas.openxmlformats.org/officeDocument/2006/relationships/customXml" Target="../ink/ink2826.xml"/><Relationship Id="rId503" Type="http://schemas.openxmlformats.org/officeDocument/2006/relationships/image" Target="../media/image2496.png"/><Relationship Id="rId502" Type="http://schemas.openxmlformats.org/officeDocument/2006/relationships/customXml" Target="../ink/ink2825.xml"/><Relationship Id="rId501" Type="http://schemas.openxmlformats.org/officeDocument/2006/relationships/image" Target="../media/image2495.png"/><Relationship Id="rId500" Type="http://schemas.openxmlformats.org/officeDocument/2006/relationships/customXml" Target="../ink/ink2824.xml"/><Relationship Id="rId50" Type="http://schemas.openxmlformats.org/officeDocument/2006/relationships/image" Target="../media/image2271.png"/><Relationship Id="rId5" Type="http://schemas.openxmlformats.org/officeDocument/2006/relationships/customXml" Target="../ink/ink2576.xml"/><Relationship Id="rId499" Type="http://schemas.openxmlformats.org/officeDocument/2006/relationships/image" Target="../media/image2494.png"/><Relationship Id="rId498" Type="http://schemas.openxmlformats.org/officeDocument/2006/relationships/customXml" Target="../ink/ink2823.xml"/><Relationship Id="rId497" Type="http://schemas.openxmlformats.org/officeDocument/2006/relationships/image" Target="../media/image2493.png"/><Relationship Id="rId496" Type="http://schemas.openxmlformats.org/officeDocument/2006/relationships/customXml" Target="../ink/ink2822.xml"/><Relationship Id="rId495" Type="http://schemas.openxmlformats.org/officeDocument/2006/relationships/image" Target="../media/image2492.png"/><Relationship Id="rId494" Type="http://schemas.openxmlformats.org/officeDocument/2006/relationships/customXml" Target="../ink/ink2821.xml"/><Relationship Id="rId493" Type="http://schemas.openxmlformats.org/officeDocument/2006/relationships/image" Target="../media/image2491.png"/><Relationship Id="rId492" Type="http://schemas.openxmlformats.org/officeDocument/2006/relationships/customXml" Target="../ink/ink2820.xml"/><Relationship Id="rId491" Type="http://schemas.openxmlformats.org/officeDocument/2006/relationships/image" Target="../media/image2490.png"/><Relationship Id="rId490" Type="http://schemas.openxmlformats.org/officeDocument/2006/relationships/customXml" Target="../ink/ink2819.xml"/><Relationship Id="rId49" Type="http://schemas.openxmlformats.org/officeDocument/2006/relationships/customXml" Target="../ink/ink2598.xml"/><Relationship Id="rId489" Type="http://schemas.openxmlformats.org/officeDocument/2006/relationships/image" Target="../media/image2489.png"/><Relationship Id="rId488" Type="http://schemas.openxmlformats.org/officeDocument/2006/relationships/customXml" Target="../ink/ink2818.xml"/><Relationship Id="rId487" Type="http://schemas.openxmlformats.org/officeDocument/2006/relationships/image" Target="../media/image2488.png"/><Relationship Id="rId486" Type="http://schemas.openxmlformats.org/officeDocument/2006/relationships/customXml" Target="../ink/ink2817.xml"/><Relationship Id="rId485" Type="http://schemas.openxmlformats.org/officeDocument/2006/relationships/image" Target="../media/image2487.png"/><Relationship Id="rId484" Type="http://schemas.openxmlformats.org/officeDocument/2006/relationships/customXml" Target="../ink/ink2816.xml"/><Relationship Id="rId483" Type="http://schemas.openxmlformats.org/officeDocument/2006/relationships/customXml" Target="../ink/ink2815.xml"/><Relationship Id="rId482" Type="http://schemas.openxmlformats.org/officeDocument/2006/relationships/image" Target="../media/image2486.png"/><Relationship Id="rId481" Type="http://schemas.openxmlformats.org/officeDocument/2006/relationships/customXml" Target="../ink/ink2814.xml"/><Relationship Id="rId480" Type="http://schemas.openxmlformats.org/officeDocument/2006/relationships/image" Target="../media/image2485.png"/><Relationship Id="rId48" Type="http://schemas.openxmlformats.org/officeDocument/2006/relationships/image" Target="../media/image2270.png"/><Relationship Id="rId479" Type="http://schemas.openxmlformats.org/officeDocument/2006/relationships/customXml" Target="../ink/ink2813.xml"/><Relationship Id="rId478" Type="http://schemas.openxmlformats.org/officeDocument/2006/relationships/image" Target="../media/image2484.png"/><Relationship Id="rId477" Type="http://schemas.openxmlformats.org/officeDocument/2006/relationships/customXml" Target="../ink/ink2812.xml"/><Relationship Id="rId476" Type="http://schemas.openxmlformats.org/officeDocument/2006/relationships/image" Target="../media/image2483.png"/><Relationship Id="rId475" Type="http://schemas.openxmlformats.org/officeDocument/2006/relationships/customXml" Target="../ink/ink2811.xml"/><Relationship Id="rId474" Type="http://schemas.openxmlformats.org/officeDocument/2006/relationships/image" Target="../media/image2482.png"/><Relationship Id="rId473" Type="http://schemas.openxmlformats.org/officeDocument/2006/relationships/customXml" Target="../ink/ink2810.xml"/><Relationship Id="rId472" Type="http://schemas.openxmlformats.org/officeDocument/2006/relationships/image" Target="../media/image2481.png"/><Relationship Id="rId471" Type="http://schemas.openxmlformats.org/officeDocument/2006/relationships/customXml" Target="../ink/ink2809.xml"/><Relationship Id="rId470" Type="http://schemas.openxmlformats.org/officeDocument/2006/relationships/image" Target="../media/image2480.png"/><Relationship Id="rId47" Type="http://schemas.openxmlformats.org/officeDocument/2006/relationships/customXml" Target="../ink/ink2597.xml"/><Relationship Id="rId469" Type="http://schemas.openxmlformats.org/officeDocument/2006/relationships/customXml" Target="../ink/ink2808.xml"/><Relationship Id="rId468" Type="http://schemas.openxmlformats.org/officeDocument/2006/relationships/image" Target="../media/image2479.png"/><Relationship Id="rId467" Type="http://schemas.openxmlformats.org/officeDocument/2006/relationships/customXml" Target="../ink/ink2807.xml"/><Relationship Id="rId466" Type="http://schemas.openxmlformats.org/officeDocument/2006/relationships/image" Target="../media/image2478.png"/><Relationship Id="rId465" Type="http://schemas.openxmlformats.org/officeDocument/2006/relationships/customXml" Target="../ink/ink2806.xml"/><Relationship Id="rId464" Type="http://schemas.openxmlformats.org/officeDocument/2006/relationships/image" Target="../media/image2477.png"/><Relationship Id="rId463" Type="http://schemas.openxmlformats.org/officeDocument/2006/relationships/customXml" Target="../ink/ink2805.xml"/><Relationship Id="rId462" Type="http://schemas.openxmlformats.org/officeDocument/2006/relationships/image" Target="../media/image2476.png"/><Relationship Id="rId461" Type="http://schemas.openxmlformats.org/officeDocument/2006/relationships/customXml" Target="../ink/ink2804.xml"/><Relationship Id="rId460" Type="http://schemas.openxmlformats.org/officeDocument/2006/relationships/image" Target="../media/image2475.png"/><Relationship Id="rId46" Type="http://schemas.openxmlformats.org/officeDocument/2006/relationships/image" Target="../media/image2269.png"/><Relationship Id="rId459" Type="http://schemas.openxmlformats.org/officeDocument/2006/relationships/customXml" Target="../ink/ink2803.xml"/><Relationship Id="rId458" Type="http://schemas.openxmlformats.org/officeDocument/2006/relationships/image" Target="../media/image2474.png"/><Relationship Id="rId457" Type="http://schemas.openxmlformats.org/officeDocument/2006/relationships/customXml" Target="../ink/ink2802.xml"/><Relationship Id="rId456" Type="http://schemas.openxmlformats.org/officeDocument/2006/relationships/image" Target="../media/image2473.png"/><Relationship Id="rId455" Type="http://schemas.openxmlformats.org/officeDocument/2006/relationships/customXml" Target="../ink/ink2801.xml"/><Relationship Id="rId454" Type="http://schemas.openxmlformats.org/officeDocument/2006/relationships/image" Target="../media/image2472.png"/><Relationship Id="rId453" Type="http://schemas.openxmlformats.org/officeDocument/2006/relationships/customXml" Target="../ink/ink2800.xml"/><Relationship Id="rId452" Type="http://schemas.openxmlformats.org/officeDocument/2006/relationships/image" Target="../media/image2471.png"/><Relationship Id="rId451" Type="http://schemas.openxmlformats.org/officeDocument/2006/relationships/customXml" Target="../ink/ink2799.xml"/><Relationship Id="rId450" Type="http://schemas.openxmlformats.org/officeDocument/2006/relationships/image" Target="../media/image2470.png"/><Relationship Id="rId45" Type="http://schemas.openxmlformats.org/officeDocument/2006/relationships/customXml" Target="../ink/ink2596.xml"/><Relationship Id="rId449" Type="http://schemas.openxmlformats.org/officeDocument/2006/relationships/customXml" Target="../ink/ink2798.xml"/><Relationship Id="rId448" Type="http://schemas.openxmlformats.org/officeDocument/2006/relationships/image" Target="../media/image2469.png"/><Relationship Id="rId447" Type="http://schemas.openxmlformats.org/officeDocument/2006/relationships/customXml" Target="../ink/ink2797.xml"/><Relationship Id="rId446" Type="http://schemas.openxmlformats.org/officeDocument/2006/relationships/image" Target="../media/image2468.png"/><Relationship Id="rId445" Type="http://schemas.openxmlformats.org/officeDocument/2006/relationships/customXml" Target="../ink/ink2796.xml"/><Relationship Id="rId444" Type="http://schemas.openxmlformats.org/officeDocument/2006/relationships/image" Target="../media/image2467.png"/><Relationship Id="rId443" Type="http://schemas.openxmlformats.org/officeDocument/2006/relationships/customXml" Target="../ink/ink2795.xml"/><Relationship Id="rId442" Type="http://schemas.openxmlformats.org/officeDocument/2006/relationships/image" Target="../media/image2466.png"/><Relationship Id="rId441" Type="http://schemas.openxmlformats.org/officeDocument/2006/relationships/customXml" Target="../ink/ink2794.xml"/><Relationship Id="rId440" Type="http://schemas.openxmlformats.org/officeDocument/2006/relationships/image" Target="../media/image2465.png"/><Relationship Id="rId44" Type="http://schemas.openxmlformats.org/officeDocument/2006/relationships/image" Target="../media/image2268.png"/><Relationship Id="rId439" Type="http://schemas.openxmlformats.org/officeDocument/2006/relationships/customXml" Target="../ink/ink2793.xml"/><Relationship Id="rId438" Type="http://schemas.openxmlformats.org/officeDocument/2006/relationships/image" Target="../media/image2464.png"/><Relationship Id="rId437" Type="http://schemas.openxmlformats.org/officeDocument/2006/relationships/customXml" Target="../ink/ink2792.xml"/><Relationship Id="rId436" Type="http://schemas.openxmlformats.org/officeDocument/2006/relationships/image" Target="../media/image2463.png"/><Relationship Id="rId435" Type="http://schemas.openxmlformats.org/officeDocument/2006/relationships/customXml" Target="../ink/ink2791.xml"/><Relationship Id="rId434" Type="http://schemas.openxmlformats.org/officeDocument/2006/relationships/image" Target="../media/image2462.png"/><Relationship Id="rId433" Type="http://schemas.openxmlformats.org/officeDocument/2006/relationships/customXml" Target="../ink/ink2790.xml"/><Relationship Id="rId432" Type="http://schemas.openxmlformats.org/officeDocument/2006/relationships/image" Target="../media/image2461.png"/><Relationship Id="rId431" Type="http://schemas.openxmlformats.org/officeDocument/2006/relationships/customXml" Target="../ink/ink2789.xml"/><Relationship Id="rId430" Type="http://schemas.openxmlformats.org/officeDocument/2006/relationships/image" Target="../media/image2460.png"/><Relationship Id="rId43" Type="http://schemas.openxmlformats.org/officeDocument/2006/relationships/customXml" Target="../ink/ink2595.xml"/><Relationship Id="rId429" Type="http://schemas.openxmlformats.org/officeDocument/2006/relationships/customXml" Target="../ink/ink2788.xml"/><Relationship Id="rId428" Type="http://schemas.openxmlformats.org/officeDocument/2006/relationships/image" Target="../media/image2459.png"/><Relationship Id="rId427" Type="http://schemas.openxmlformats.org/officeDocument/2006/relationships/customXml" Target="../ink/ink2787.xml"/><Relationship Id="rId426" Type="http://schemas.openxmlformats.org/officeDocument/2006/relationships/image" Target="../media/image2458.png"/><Relationship Id="rId425" Type="http://schemas.openxmlformats.org/officeDocument/2006/relationships/customXml" Target="../ink/ink2786.xml"/><Relationship Id="rId424" Type="http://schemas.openxmlformats.org/officeDocument/2006/relationships/image" Target="../media/image2457.png"/><Relationship Id="rId423" Type="http://schemas.openxmlformats.org/officeDocument/2006/relationships/customXml" Target="../ink/ink2785.xml"/><Relationship Id="rId422" Type="http://schemas.openxmlformats.org/officeDocument/2006/relationships/image" Target="../media/image2456.png"/><Relationship Id="rId421" Type="http://schemas.openxmlformats.org/officeDocument/2006/relationships/customXml" Target="../ink/ink2784.xml"/><Relationship Id="rId420" Type="http://schemas.openxmlformats.org/officeDocument/2006/relationships/image" Target="../media/image2455.png"/><Relationship Id="rId42" Type="http://schemas.openxmlformats.org/officeDocument/2006/relationships/image" Target="../media/image2267.png"/><Relationship Id="rId419" Type="http://schemas.openxmlformats.org/officeDocument/2006/relationships/customXml" Target="../ink/ink2783.xml"/><Relationship Id="rId418" Type="http://schemas.openxmlformats.org/officeDocument/2006/relationships/image" Target="../media/image2454.png"/><Relationship Id="rId417" Type="http://schemas.openxmlformats.org/officeDocument/2006/relationships/customXml" Target="../ink/ink2782.xml"/><Relationship Id="rId416" Type="http://schemas.openxmlformats.org/officeDocument/2006/relationships/image" Target="../media/image2453.png"/><Relationship Id="rId415" Type="http://schemas.openxmlformats.org/officeDocument/2006/relationships/customXml" Target="../ink/ink2781.xml"/><Relationship Id="rId414" Type="http://schemas.openxmlformats.org/officeDocument/2006/relationships/image" Target="../media/image2452.png"/><Relationship Id="rId413" Type="http://schemas.openxmlformats.org/officeDocument/2006/relationships/customXml" Target="../ink/ink2780.xml"/><Relationship Id="rId412" Type="http://schemas.openxmlformats.org/officeDocument/2006/relationships/image" Target="../media/image2451.png"/><Relationship Id="rId411" Type="http://schemas.openxmlformats.org/officeDocument/2006/relationships/customXml" Target="../ink/ink2779.xml"/><Relationship Id="rId410" Type="http://schemas.openxmlformats.org/officeDocument/2006/relationships/image" Target="../media/image2450.png"/><Relationship Id="rId41" Type="http://schemas.openxmlformats.org/officeDocument/2006/relationships/customXml" Target="../ink/ink2594.xml"/><Relationship Id="rId409" Type="http://schemas.openxmlformats.org/officeDocument/2006/relationships/customXml" Target="../ink/ink2778.xml"/><Relationship Id="rId408" Type="http://schemas.openxmlformats.org/officeDocument/2006/relationships/image" Target="../media/image2449.png"/><Relationship Id="rId407" Type="http://schemas.openxmlformats.org/officeDocument/2006/relationships/customXml" Target="../ink/ink2777.xml"/><Relationship Id="rId406" Type="http://schemas.openxmlformats.org/officeDocument/2006/relationships/image" Target="../media/image2448.png"/><Relationship Id="rId405" Type="http://schemas.openxmlformats.org/officeDocument/2006/relationships/customXml" Target="../ink/ink2776.xml"/><Relationship Id="rId404" Type="http://schemas.openxmlformats.org/officeDocument/2006/relationships/image" Target="../media/image2447.png"/><Relationship Id="rId403" Type="http://schemas.openxmlformats.org/officeDocument/2006/relationships/customXml" Target="../ink/ink2775.xml"/><Relationship Id="rId402" Type="http://schemas.openxmlformats.org/officeDocument/2006/relationships/image" Target="../media/image2446.png"/><Relationship Id="rId401" Type="http://schemas.openxmlformats.org/officeDocument/2006/relationships/customXml" Target="../ink/ink2774.xml"/><Relationship Id="rId400" Type="http://schemas.openxmlformats.org/officeDocument/2006/relationships/image" Target="../media/image2445.png"/><Relationship Id="rId40" Type="http://schemas.openxmlformats.org/officeDocument/2006/relationships/image" Target="../media/image2266.png"/><Relationship Id="rId4" Type="http://schemas.openxmlformats.org/officeDocument/2006/relationships/image" Target="../media/image2248.png"/><Relationship Id="rId399" Type="http://schemas.openxmlformats.org/officeDocument/2006/relationships/customXml" Target="../ink/ink2773.xml"/><Relationship Id="rId398" Type="http://schemas.openxmlformats.org/officeDocument/2006/relationships/image" Target="../media/image2444.png"/><Relationship Id="rId397" Type="http://schemas.openxmlformats.org/officeDocument/2006/relationships/customXml" Target="../ink/ink2772.xml"/><Relationship Id="rId396" Type="http://schemas.openxmlformats.org/officeDocument/2006/relationships/image" Target="../media/image2443.png"/><Relationship Id="rId395" Type="http://schemas.openxmlformats.org/officeDocument/2006/relationships/customXml" Target="../ink/ink2771.xml"/><Relationship Id="rId394" Type="http://schemas.openxmlformats.org/officeDocument/2006/relationships/image" Target="../media/image2442.png"/><Relationship Id="rId393" Type="http://schemas.openxmlformats.org/officeDocument/2006/relationships/customXml" Target="../ink/ink2770.xml"/><Relationship Id="rId392" Type="http://schemas.openxmlformats.org/officeDocument/2006/relationships/image" Target="../media/image2441.png"/><Relationship Id="rId391" Type="http://schemas.openxmlformats.org/officeDocument/2006/relationships/customXml" Target="../ink/ink2769.xml"/><Relationship Id="rId390" Type="http://schemas.openxmlformats.org/officeDocument/2006/relationships/image" Target="../media/image2440.png"/><Relationship Id="rId39" Type="http://schemas.openxmlformats.org/officeDocument/2006/relationships/customXml" Target="../ink/ink2593.xml"/><Relationship Id="rId389" Type="http://schemas.openxmlformats.org/officeDocument/2006/relationships/customXml" Target="../ink/ink2768.xml"/><Relationship Id="rId388" Type="http://schemas.openxmlformats.org/officeDocument/2006/relationships/image" Target="../media/image2439.png"/><Relationship Id="rId387" Type="http://schemas.openxmlformats.org/officeDocument/2006/relationships/customXml" Target="../ink/ink2767.xml"/><Relationship Id="rId386" Type="http://schemas.openxmlformats.org/officeDocument/2006/relationships/image" Target="../media/image2438.png"/><Relationship Id="rId385" Type="http://schemas.openxmlformats.org/officeDocument/2006/relationships/customXml" Target="../ink/ink2766.xml"/><Relationship Id="rId384" Type="http://schemas.openxmlformats.org/officeDocument/2006/relationships/image" Target="../media/image2437.png"/><Relationship Id="rId383" Type="http://schemas.openxmlformats.org/officeDocument/2006/relationships/customXml" Target="../ink/ink2765.xml"/><Relationship Id="rId382" Type="http://schemas.openxmlformats.org/officeDocument/2006/relationships/image" Target="../media/image2436.png"/><Relationship Id="rId381" Type="http://schemas.openxmlformats.org/officeDocument/2006/relationships/customXml" Target="../ink/ink2764.xml"/><Relationship Id="rId380" Type="http://schemas.openxmlformats.org/officeDocument/2006/relationships/image" Target="../media/image2435.png"/><Relationship Id="rId38" Type="http://schemas.openxmlformats.org/officeDocument/2006/relationships/image" Target="../media/image2265.png"/><Relationship Id="rId379" Type="http://schemas.openxmlformats.org/officeDocument/2006/relationships/customXml" Target="../ink/ink2763.xml"/><Relationship Id="rId378" Type="http://schemas.openxmlformats.org/officeDocument/2006/relationships/image" Target="../media/image2434.png"/><Relationship Id="rId377" Type="http://schemas.openxmlformats.org/officeDocument/2006/relationships/customXml" Target="../ink/ink2762.xml"/><Relationship Id="rId376" Type="http://schemas.openxmlformats.org/officeDocument/2006/relationships/image" Target="../media/image2433.png"/><Relationship Id="rId375" Type="http://schemas.openxmlformats.org/officeDocument/2006/relationships/customXml" Target="../ink/ink2761.xml"/><Relationship Id="rId374" Type="http://schemas.openxmlformats.org/officeDocument/2006/relationships/image" Target="../media/image2432.png"/><Relationship Id="rId373" Type="http://schemas.openxmlformats.org/officeDocument/2006/relationships/customXml" Target="../ink/ink2760.xml"/><Relationship Id="rId372" Type="http://schemas.openxmlformats.org/officeDocument/2006/relationships/image" Target="../media/image2431.png"/><Relationship Id="rId371" Type="http://schemas.openxmlformats.org/officeDocument/2006/relationships/customXml" Target="../ink/ink2759.xml"/><Relationship Id="rId370" Type="http://schemas.openxmlformats.org/officeDocument/2006/relationships/image" Target="../media/image2430.png"/><Relationship Id="rId37" Type="http://schemas.openxmlformats.org/officeDocument/2006/relationships/customXml" Target="../ink/ink2592.xml"/><Relationship Id="rId369" Type="http://schemas.openxmlformats.org/officeDocument/2006/relationships/customXml" Target="../ink/ink2758.xml"/><Relationship Id="rId368" Type="http://schemas.openxmlformats.org/officeDocument/2006/relationships/image" Target="../media/image2429.png"/><Relationship Id="rId367" Type="http://schemas.openxmlformats.org/officeDocument/2006/relationships/customXml" Target="../ink/ink2757.xml"/><Relationship Id="rId366" Type="http://schemas.openxmlformats.org/officeDocument/2006/relationships/image" Target="../media/image2428.png"/><Relationship Id="rId365" Type="http://schemas.openxmlformats.org/officeDocument/2006/relationships/customXml" Target="../ink/ink2756.xml"/><Relationship Id="rId364" Type="http://schemas.openxmlformats.org/officeDocument/2006/relationships/image" Target="../media/image2427.png"/><Relationship Id="rId363" Type="http://schemas.openxmlformats.org/officeDocument/2006/relationships/customXml" Target="../ink/ink2755.xml"/><Relationship Id="rId362" Type="http://schemas.openxmlformats.org/officeDocument/2006/relationships/image" Target="../media/image2426.png"/><Relationship Id="rId361" Type="http://schemas.openxmlformats.org/officeDocument/2006/relationships/customXml" Target="../ink/ink2754.xml"/><Relationship Id="rId360" Type="http://schemas.openxmlformats.org/officeDocument/2006/relationships/image" Target="../media/image2425.png"/><Relationship Id="rId36" Type="http://schemas.openxmlformats.org/officeDocument/2006/relationships/image" Target="../media/image2264.png"/><Relationship Id="rId359" Type="http://schemas.openxmlformats.org/officeDocument/2006/relationships/customXml" Target="../ink/ink2753.xml"/><Relationship Id="rId358" Type="http://schemas.openxmlformats.org/officeDocument/2006/relationships/image" Target="../media/image2424.png"/><Relationship Id="rId357" Type="http://schemas.openxmlformats.org/officeDocument/2006/relationships/customXml" Target="../ink/ink2752.xml"/><Relationship Id="rId356" Type="http://schemas.openxmlformats.org/officeDocument/2006/relationships/image" Target="../media/image2423.png"/><Relationship Id="rId355" Type="http://schemas.openxmlformats.org/officeDocument/2006/relationships/customXml" Target="../ink/ink2751.xml"/><Relationship Id="rId354" Type="http://schemas.openxmlformats.org/officeDocument/2006/relationships/image" Target="../media/image2422.png"/><Relationship Id="rId353" Type="http://schemas.openxmlformats.org/officeDocument/2006/relationships/customXml" Target="../ink/ink2750.xml"/><Relationship Id="rId352" Type="http://schemas.openxmlformats.org/officeDocument/2006/relationships/image" Target="../media/image2421.png"/><Relationship Id="rId351" Type="http://schemas.openxmlformats.org/officeDocument/2006/relationships/customXml" Target="../ink/ink2749.xml"/><Relationship Id="rId350" Type="http://schemas.openxmlformats.org/officeDocument/2006/relationships/image" Target="../media/image2420.png"/><Relationship Id="rId35" Type="http://schemas.openxmlformats.org/officeDocument/2006/relationships/customXml" Target="../ink/ink2591.xml"/><Relationship Id="rId349" Type="http://schemas.openxmlformats.org/officeDocument/2006/relationships/customXml" Target="../ink/ink2748.xml"/><Relationship Id="rId348" Type="http://schemas.openxmlformats.org/officeDocument/2006/relationships/image" Target="../media/image2419.png"/><Relationship Id="rId347" Type="http://schemas.openxmlformats.org/officeDocument/2006/relationships/customXml" Target="../ink/ink2747.xml"/><Relationship Id="rId346" Type="http://schemas.openxmlformats.org/officeDocument/2006/relationships/image" Target="../media/image2418.png"/><Relationship Id="rId345" Type="http://schemas.openxmlformats.org/officeDocument/2006/relationships/customXml" Target="../ink/ink2746.xml"/><Relationship Id="rId344" Type="http://schemas.openxmlformats.org/officeDocument/2006/relationships/image" Target="../media/image18.png"/><Relationship Id="rId343" Type="http://schemas.openxmlformats.org/officeDocument/2006/relationships/customXml" Target="../ink/ink2745.xml"/><Relationship Id="rId342" Type="http://schemas.openxmlformats.org/officeDocument/2006/relationships/image" Target="../media/image2417.png"/><Relationship Id="rId341" Type="http://schemas.openxmlformats.org/officeDocument/2006/relationships/customXml" Target="../ink/ink2744.xml"/><Relationship Id="rId340" Type="http://schemas.openxmlformats.org/officeDocument/2006/relationships/image" Target="../media/image2416.png"/><Relationship Id="rId34" Type="http://schemas.openxmlformats.org/officeDocument/2006/relationships/image" Target="../media/image2263.png"/><Relationship Id="rId339" Type="http://schemas.openxmlformats.org/officeDocument/2006/relationships/customXml" Target="../ink/ink2743.xml"/><Relationship Id="rId338" Type="http://schemas.openxmlformats.org/officeDocument/2006/relationships/image" Target="../media/image2415.png"/><Relationship Id="rId337" Type="http://schemas.openxmlformats.org/officeDocument/2006/relationships/customXml" Target="../ink/ink2742.xml"/><Relationship Id="rId336" Type="http://schemas.openxmlformats.org/officeDocument/2006/relationships/image" Target="../media/image2414.png"/><Relationship Id="rId335" Type="http://schemas.openxmlformats.org/officeDocument/2006/relationships/customXml" Target="../ink/ink2741.xml"/><Relationship Id="rId334" Type="http://schemas.openxmlformats.org/officeDocument/2006/relationships/image" Target="../media/image2413.png"/><Relationship Id="rId333" Type="http://schemas.openxmlformats.org/officeDocument/2006/relationships/customXml" Target="../ink/ink2740.xml"/><Relationship Id="rId332" Type="http://schemas.openxmlformats.org/officeDocument/2006/relationships/image" Target="../media/image2412.png"/><Relationship Id="rId331" Type="http://schemas.openxmlformats.org/officeDocument/2006/relationships/customXml" Target="../ink/ink2739.xml"/><Relationship Id="rId330" Type="http://schemas.openxmlformats.org/officeDocument/2006/relationships/image" Target="../media/image2411.png"/><Relationship Id="rId33" Type="http://schemas.openxmlformats.org/officeDocument/2006/relationships/customXml" Target="../ink/ink2590.xml"/><Relationship Id="rId329" Type="http://schemas.openxmlformats.org/officeDocument/2006/relationships/customXml" Target="../ink/ink2738.xml"/><Relationship Id="rId328" Type="http://schemas.openxmlformats.org/officeDocument/2006/relationships/image" Target="../media/image2410.png"/><Relationship Id="rId327" Type="http://schemas.openxmlformats.org/officeDocument/2006/relationships/customXml" Target="../ink/ink2737.xml"/><Relationship Id="rId326" Type="http://schemas.openxmlformats.org/officeDocument/2006/relationships/image" Target="../media/image2409.png"/><Relationship Id="rId325" Type="http://schemas.openxmlformats.org/officeDocument/2006/relationships/customXml" Target="../ink/ink2736.xml"/><Relationship Id="rId324" Type="http://schemas.openxmlformats.org/officeDocument/2006/relationships/image" Target="../media/image2408.png"/><Relationship Id="rId323" Type="http://schemas.openxmlformats.org/officeDocument/2006/relationships/customXml" Target="../ink/ink2735.xml"/><Relationship Id="rId322" Type="http://schemas.openxmlformats.org/officeDocument/2006/relationships/image" Target="../media/image2407.png"/><Relationship Id="rId321" Type="http://schemas.openxmlformats.org/officeDocument/2006/relationships/customXml" Target="../ink/ink2734.xml"/><Relationship Id="rId320" Type="http://schemas.openxmlformats.org/officeDocument/2006/relationships/image" Target="../media/image2406.png"/><Relationship Id="rId32" Type="http://schemas.openxmlformats.org/officeDocument/2006/relationships/image" Target="../media/image2262.png"/><Relationship Id="rId319" Type="http://schemas.openxmlformats.org/officeDocument/2006/relationships/customXml" Target="../ink/ink2733.xml"/><Relationship Id="rId318" Type="http://schemas.openxmlformats.org/officeDocument/2006/relationships/image" Target="../media/image2405.png"/><Relationship Id="rId317" Type="http://schemas.openxmlformats.org/officeDocument/2006/relationships/customXml" Target="../ink/ink2732.xml"/><Relationship Id="rId316" Type="http://schemas.openxmlformats.org/officeDocument/2006/relationships/image" Target="../media/image2404.png"/><Relationship Id="rId315" Type="http://schemas.openxmlformats.org/officeDocument/2006/relationships/customXml" Target="../ink/ink2731.xml"/><Relationship Id="rId314" Type="http://schemas.openxmlformats.org/officeDocument/2006/relationships/image" Target="../media/image2403.png"/><Relationship Id="rId313" Type="http://schemas.openxmlformats.org/officeDocument/2006/relationships/customXml" Target="../ink/ink2730.xml"/><Relationship Id="rId312" Type="http://schemas.openxmlformats.org/officeDocument/2006/relationships/image" Target="../media/image2402.png"/><Relationship Id="rId311" Type="http://schemas.openxmlformats.org/officeDocument/2006/relationships/customXml" Target="../ink/ink2729.xml"/><Relationship Id="rId310" Type="http://schemas.openxmlformats.org/officeDocument/2006/relationships/image" Target="../media/image2401.png"/><Relationship Id="rId31" Type="http://schemas.openxmlformats.org/officeDocument/2006/relationships/customXml" Target="../ink/ink2589.xml"/><Relationship Id="rId309" Type="http://schemas.openxmlformats.org/officeDocument/2006/relationships/customXml" Target="../ink/ink2728.xml"/><Relationship Id="rId308" Type="http://schemas.openxmlformats.org/officeDocument/2006/relationships/image" Target="../media/image2400.png"/><Relationship Id="rId307" Type="http://schemas.openxmlformats.org/officeDocument/2006/relationships/customXml" Target="../ink/ink2727.xml"/><Relationship Id="rId306" Type="http://schemas.openxmlformats.org/officeDocument/2006/relationships/image" Target="../media/image2399.png"/><Relationship Id="rId305" Type="http://schemas.openxmlformats.org/officeDocument/2006/relationships/customXml" Target="../ink/ink2726.xml"/><Relationship Id="rId304" Type="http://schemas.openxmlformats.org/officeDocument/2006/relationships/image" Target="../media/image2398.png"/><Relationship Id="rId303" Type="http://schemas.openxmlformats.org/officeDocument/2006/relationships/customXml" Target="../ink/ink2725.xml"/><Relationship Id="rId302" Type="http://schemas.openxmlformats.org/officeDocument/2006/relationships/image" Target="../media/image2397.png"/><Relationship Id="rId301" Type="http://schemas.openxmlformats.org/officeDocument/2006/relationships/customXml" Target="../ink/ink2724.xml"/><Relationship Id="rId300" Type="http://schemas.openxmlformats.org/officeDocument/2006/relationships/image" Target="../media/image2396.png"/><Relationship Id="rId30" Type="http://schemas.openxmlformats.org/officeDocument/2006/relationships/image" Target="../media/image2261.png"/><Relationship Id="rId3" Type="http://schemas.openxmlformats.org/officeDocument/2006/relationships/customXml" Target="../ink/ink2575.xml"/><Relationship Id="rId299" Type="http://schemas.openxmlformats.org/officeDocument/2006/relationships/customXml" Target="../ink/ink2723.xml"/><Relationship Id="rId298" Type="http://schemas.openxmlformats.org/officeDocument/2006/relationships/image" Target="../media/image2395.png"/><Relationship Id="rId297" Type="http://schemas.openxmlformats.org/officeDocument/2006/relationships/customXml" Target="../ink/ink2722.xml"/><Relationship Id="rId296" Type="http://schemas.openxmlformats.org/officeDocument/2006/relationships/image" Target="../media/image2394.png"/><Relationship Id="rId295" Type="http://schemas.openxmlformats.org/officeDocument/2006/relationships/customXml" Target="../ink/ink2721.xml"/><Relationship Id="rId294" Type="http://schemas.openxmlformats.org/officeDocument/2006/relationships/image" Target="../media/image2393.png"/><Relationship Id="rId293" Type="http://schemas.openxmlformats.org/officeDocument/2006/relationships/customXml" Target="../ink/ink2720.xml"/><Relationship Id="rId292" Type="http://schemas.openxmlformats.org/officeDocument/2006/relationships/image" Target="../media/image2392.png"/><Relationship Id="rId291" Type="http://schemas.openxmlformats.org/officeDocument/2006/relationships/customXml" Target="../ink/ink2719.xml"/><Relationship Id="rId290" Type="http://schemas.openxmlformats.org/officeDocument/2006/relationships/image" Target="../media/image2391.png"/><Relationship Id="rId29" Type="http://schemas.openxmlformats.org/officeDocument/2006/relationships/customXml" Target="../ink/ink2588.xml"/><Relationship Id="rId289" Type="http://schemas.openxmlformats.org/officeDocument/2006/relationships/customXml" Target="../ink/ink2718.xml"/><Relationship Id="rId288" Type="http://schemas.openxmlformats.org/officeDocument/2006/relationships/image" Target="../media/image2390.png"/><Relationship Id="rId287" Type="http://schemas.openxmlformats.org/officeDocument/2006/relationships/customXml" Target="../ink/ink2717.xml"/><Relationship Id="rId286" Type="http://schemas.openxmlformats.org/officeDocument/2006/relationships/image" Target="../media/image2389.png"/><Relationship Id="rId285" Type="http://schemas.openxmlformats.org/officeDocument/2006/relationships/customXml" Target="../ink/ink2716.xml"/><Relationship Id="rId284" Type="http://schemas.openxmlformats.org/officeDocument/2006/relationships/image" Target="../media/image2388.png"/><Relationship Id="rId283" Type="http://schemas.openxmlformats.org/officeDocument/2006/relationships/customXml" Target="../ink/ink2715.xml"/><Relationship Id="rId282" Type="http://schemas.openxmlformats.org/officeDocument/2006/relationships/image" Target="../media/image2387.png"/><Relationship Id="rId281" Type="http://schemas.openxmlformats.org/officeDocument/2006/relationships/customXml" Target="../ink/ink2714.xml"/><Relationship Id="rId280" Type="http://schemas.openxmlformats.org/officeDocument/2006/relationships/image" Target="../media/image2386.png"/><Relationship Id="rId28" Type="http://schemas.openxmlformats.org/officeDocument/2006/relationships/image" Target="../media/image2260.png"/><Relationship Id="rId279" Type="http://schemas.openxmlformats.org/officeDocument/2006/relationships/customXml" Target="../ink/ink2713.xml"/><Relationship Id="rId278" Type="http://schemas.openxmlformats.org/officeDocument/2006/relationships/image" Target="../media/image2385.png"/><Relationship Id="rId277" Type="http://schemas.openxmlformats.org/officeDocument/2006/relationships/customXml" Target="../ink/ink2712.xml"/><Relationship Id="rId276" Type="http://schemas.openxmlformats.org/officeDocument/2006/relationships/image" Target="../media/image2384.png"/><Relationship Id="rId275" Type="http://schemas.openxmlformats.org/officeDocument/2006/relationships/customXml" Target="../ink/ink2711.xml"/><Relationship Id="rId274" Type="http://schemas.openxmlformats.org/officeDocument/2006/relationships/image" Target="../media/image2383.png"/><Relationship Id="rId273" Type="http://schemas.openxmlformats.org/officeDocument/2006/relationships/customXml" Target="../ink/ink2710.xml"/><Relationship Id="rId272" Type="http://schemas.openxmlformats.org/officeDocument/2006/relationships/image" Target="../media/image2382.png"/><Relationship Id="rId271" Type="http://schemas.openxmlformats.org/officeDocument/2006/relationships/customXml" Target="../ink/ink2709.xml"/><Relationship Id="rId270" Type="http://schemas.openxmlformats.org/officeDocument/2006/relationships/image" Target="../media/image2381.png"/><Relationship Id="rId27" Type="http://schemas.openxmlformats.org/officeDocument/2006/relationships/customXml" Target="../ink/ink2587.xml"/><Relationship Id="rId269" Type="http://schemas.openxmlformats.org/officeDocument/2006/relationships/customXml" Target="../ink/ink2708.xml"/><Relationship Id="rId268" Type="http://schemas.openxmlformats.org/officeDocument/2006/relationships/image" Target="../media/image2380.png"/><Relationship Id="rId267" Type="http://schemas.openxmlformats.org/officeDocument/2006/relationships/customXml" Target="../ink/ink2707.xml"/><Relationship Id="rId266" Type="http://schemas.openxmlformats.org/officeDocument/2006/relationships/image" Target="../media/image2379.png"/><Relationship Id="rId265" Type="http://schemas.openxmlformats.org/officeDocument/2006/relationships/customXml" Target="../ink/ink2706.xml"/><Relationship Id="rId264" Type="http://schemas.openxmlformats.org/officeDocument/2006/relationships/image" Target="../media/image2378.png"/><Relationship Id="rId263" Type="http://schemas.openxmlformats.org/officeDocument/2006/relationships/customXml" Target="../ink/ink2705.xml"/><Relationship Id="rId262" Type="http://schemas.openxmlformats.org/officeDocument/2006/relationships/image" Target="../media/image2377.png"/><Relationship Id="rId261" Type="http://schemas.openxmlformats.org/officeDocument/2006/relationships/customXml" Target="../ink/ink2704.xml"/><Relationship Id="rId260" Type="http://schemas.openxmlformats.org/officeDocument/2006/relationships/image" Target="../media/image2376.png"/><Relationship Id="rId26" Type="http://schemas.openxmlformats.org/officeDocument/2006/relationships/image" Target="../media/image2259.png"/><Relationship Id="rId259" Type="http://schemas.openxmlformats.org/officeDocument/2006/relationships/customXml" Target="../ink/ink2703.xml"/><Relationship Id="rId258" Type="http://schemas.openxmlformats.org/officeDocument/2006/relationships/image" Target="../media/image2375.png"/><Relationship Id="rId257" Type="http://schemas.openxmlformats.org/officeDocument/2006/relationships/customXml" Target="../ink/ink2702.xml"/><Relationship Id="rId256" Type="http://schemas.openxmlformats.org/officeDocument/2006/relationships/image" Target="../media/image2374.png"/><Relationship Id="rId255" Type="http://schemas.openxmlformats.org/officeDocument/2006/relationships/customXml" Target="../ink/ink2701.xml"/><Relationship Id="rId254" Type="http://schemas.openxmlformats.org/officeDocument/2006/relationships/image" Target="../media/image2373.png"/><Relationship Id="rId253" Type="http://schemas.openxmlformats.org/officeDocument/2006/relationships/customXml" Target="../ink/ink2700.xml"/><Relationship Id="rId252" Type="http://schemas.openxmlformats.org/officeDocument/2006/relationships/image" Target="../media/image2372.png"/><Relationship Id="rId251" Type="http://schemas.openxmlformats.org/officeDocument/2006/relationships/customXml" Target="../ink/ink2699.xml"/><Relationship Id="rId250" Type="http://schemas.openxmlformats.org/officeDocument/2006/relationships/image" Target="../media/image2371.png"/><Relationship Id="rId25" Type="http://schemas.openxmlformats.org/officeDocument/2006/relationships/customXml" Target="../ink/ink2586.xml"/><Relationship Id="rId249" Type="http://schemas.openxmlformats.org/officeDocument/2006/relationships/customXml" Target="../ink/ink2698.xml"/><Relationship Id="rId248" Type="http://schemas.openxmlformats.org/officeDocument/2006/relationships/image" Target="../media/image2370.png"/><Relationship Id="rId247" Type="http://schemas.openxmlformats.org/officeDocument/2006/relationships/customXml" Target="../ink/ink2697.xml"/><Relationship Id="rId246" Type="http://schemas.openxmlformats.org/officeDocument/2006/relationships/image" Target="../media/image2369.png"/><Relationship Id="rId245" Type="http://schemas.openxmlformats.org/officeDocument/2006/relationships/customXml" Target="../ink/ink2696.xml"/><Relationship Id="rId244" Type="http://schemas.openxmlformats.org/officeDocument/2006/relationships/image" Target="../media/image2368.png"/><Relationship Id="rId243" Type="http://schemas.openxmlformats.org/officeDocument/2006/relationships/customXml" Target="../ink/ink2695.xml"/><Relationship Id="rId242" Type="http://schemas.openxmlformats.org/officeDocument/2006/relationships/image" Target="../media/image2367.png"/><Relationship Id="rId241" Type="http://schemas.openxmlformats.org/officeDocument/2006/relationships/customXml" Target="../ink/ink2694.xml"/><Relationship Id="rId240" Type="http://schemas.openxmlformats.org/officeDocument/2006/relationships/image" Target="../media/image2366.png"/><Relationship Id="rId24" Type="http://schemas.openxmlformats.org/officeDocument/2006/relationships/image" Target="../media/image2258.png"/><Relationship Id="rId239" Type="http://schemas.openxmlformats.org/officeDocument/2006/relationships/customXml" Target="../ink/ink2693.xml"/><Relationship Id="rId238" Type="http://schemas.openxmlformats.org/officeDocument/2006/relationships/image" Target="../media/image2365.png"/><Relationship Id="rId237" Type="http://schemas.openxmlformats.org/officeDocument/2006/relationships/customXml" Target="../ink/ink2692.xml"/><Relationship Id="rId236" Type="http://schemas.openxmlformats.org/officeDocument/2006/relationships/image" Target="../media/image2364.png"/><Relationship Id="rId235" Type="http://schemas.openxmlformats.org/officeDocument/2006/relationships/customXml" Target="../ink/ink2691.xml"/><Relationship Id="rId234" Type="http://schemas.openxmlformats.org/officeDocument/2006/relationships/image" Target="../media/image2363.png"/><Relationship Id="rId233" Type="http://schemas.openxmlformats.org/officeDocument/2006/relationships/customXml" Target="../ink/ink2690.xml"/><Relationship Id="rId232" Type="http://schemas.openxmlformats.org/officeDocument/2006/relationships/image" Target="../media/image2362.png"/><Relationship Id="rId231" Type="http://schemas.openxmlformats.org/officeDocument/2006/relationships/customXml" Target="../ink/ink2689.xml"/><Relationship Id="rId230" Type="http://schemas.openxmlformats.org/officeDocument/2006/relationships/image" Target="../media/image2361.png"/><Relationship Id="rId23" Type="http://schemas.openxmlformats.org/officeDocument/2006/relationships/customXml" Target="../ink/ink2585.xml"/><Relationship Id="rId229" Type="http://schemas.openxmlformats.org/officeDocument/2006/relationships/customXml" Target="../ink/ink2688.xml"/><Relationship Id="rId228" Type="http://schemas.openxmlformats.org/officeDocument/2006/relationships/image" Target="../media/image2360.png"/><Relationship Id="rId227" Type="http://schemas.openxmlformats.org/officeDocument/2006/relationships/customXml" Target="../ink/ink2687.xml"/><Relationship Id="rId226" Type="http://schemas.openxmlformats.org/officeDocument/2006/relationships/image" Target="../media/image2359.png"/><Relationship Id="rId225" Type="http://schemas.openxmlformats.org/officeDocument/2006/relationships/customXml" Target="../ink/ink2686.xml"/><Relationship Id="rId224" Type="http://schemas.openxmlformats.org/officeDocument/2006/relationships/image" Target="../media/image2358.png"/><Relationship Id="rId223" Type="http://schemas.openxmlformats.org/officeDocument/2006/relationships/customXml" Target="../ink/ink2685.xml"/><Relationship Id="rId222" Type="http://schemas.openxmlformats.org/officeDocument/2006/relationships/image" Target="../media/image2357.png"/><Relationship Id="rId221" Type="http://schemas.openxmlformats.org/officeDocument/2006/relationships/customXml" Target="../ink/ink2684.xml"/><Relationship Id="rId220" Type="http://schemas.openxmlformats.org/officeDocument/2006/relationships/image" Target="../media/image2356.png"/><Relationship Id="rId22" Type="http://schemas.openxmlformats.org/officeDocument/2006/relationships/image" Target="../media/image2257.png"/><Relationship Id="rId219" Type="http://schemas.openxmlformats.org/officeDocument/2006/relationships/customXml" Target="../ink/ink2683.xml"/><Relationship Id="rId218" Type="http://schemas.openxmlformats.org/officeDocument/2006/relationships/image" Target="../media/image2355.png"/><Relationship Id="rId217" Type="http://schemas.openxmlformats.org/officeDocument/2006/relationships/customXml" Target="../ink/ink2682.xml"/><Relationship Id="rId216" Type="http://schemas.openxmlformats.org/officeDocument/2006/relationships/image" Target="../media/image2354.png"/><Relationship Id="rId215" Type="http://schemas.openxmlformats.org/officeDocument/2006/relationships/customXml" Target="../ink/ink2681.xml"/><Relationship Id="rId214" Type="http://schemas.openxmlformats.org/officeDocument/2006/relationships/image" Target="../media/image2353.png"/><Relationship Id="rId213" Type="http://schemas.openxmlformats.org/officeDocument/2006/relationships/customXml" Target="../ink/ink2680.xml"/><Relationship Id="rId212" Type="http://schemas.openxmlformats.org/officeDocument/2006/relationships/image" Target="../media/image2352.png"/><Relationship Id="rId211" Type="http://schemas.openxmlformats.org/officeDocument/2006/relationships/customXml" Target="../ink/ink2679.xml"/><Relationship Id="rId210" Type="http://schemas.openxmlformats.org/officeDocument/2006/relationships/image" Target="../media/image2351.png"/><Relationship Id="rId21" Type="http://schemas.openxmlformats.org/officeDocument/2006/relationships/customXml" Target="../ink/ink2584.xml"/><Relationship Id="rId209" Type="http://schemas.openxmlformats.org/officeDocument/2006/relationships/customXml" Target="../ink/ink2678.xml"/><Relationship Id="rId208" Type="http://schemas.openxmlformats.org/officeDocument/2006/relationships/image" Target="../media/image2350.png"/><Relationship Id="rId207" Type="http://schemas.openxmlformats.org/officeDocument/2006/relationships/customXml" Target="../ink/ink2677.xml"/><Relationship Id="rId206" Type="http://schemas.openxmlformats.org/officeDocument/2006/relationships/image" Target="../media/image2349.png"/><Relationship Id="rId205" Type="http://schemas.openxmlformats.org/officeDocument/2006/relationships/customXml" Target="../ink/ink2676.xml"/><Relationship Id="rId204" Type="http://schemas.openxmlformats.org/officeDocument/2006/relationships/image" Target="../media/image2348.png"/><Relationship Id="rId203" Type="http://schemas.openxmlformats.org/officeDocument/2006/relationships/customXml" Target="../ink/ink2675.xml"/><Relationship Id="rId202" Type="http://schemas.openxmlformats.org/officeDocument/2006/relationships/image" Target="../media/image2347.png"/><Relationship Id="rId201" Type="http://schemas.openxmlformats.org/officeDocument/2006/relationships/customXml" Target="../ink/ink2674.xml"/><Relationship Id="rId200" Type="http://schemas.openxmlformats.org/officeDocument/2006/relationships/image" Target="../media/image2346.png"/><Relationship Id="rId20" Type="http://schemas.openxmlformats.org/officeDocument/2006/relationships/image" Target="../media/image2256.png"/><Relationship Id="rId2" Type="http://schemas.openxmlformats.org/officeDocument/2006/relationships/image" Target="../media/image2247.png"/><Relationship Id="rId199" Type="http://schemas.openxmlformats.org/officeDocument/2006/relationships/customXml" Target="../ink/ink2673.xml"/><Relationship Id="rId198" Type="http://schemas.openxmlformats.org/officeDocument/2006/relationships/image" Target="../media/image2345.png"/><Relationship Id="rId197" Type="http://schemas.openxmlformats.org/officeDocument/2006/relationships/customXml" Target="../ink/ink2672.xml"/><Relationship Id="rId196" Type="http://schemas.openxmlformats.org/officeDocument/2006/relationships/image" Target="../media/image2344.png"/><Relationship Id="rId195" Type="http://schemas.openxmlformats.org/officeDocument/2006/relationships/customXml" Target="../ink/ink2671.xml"/><Relationship Id="rId194" Type="http://schemas.openxmlformats.org/officeDocument/2006/relationships/image" Target="../media/image2343.png"/><Relationship Id="rId193" Type="http://schemas.openxmlformats.org/officeDocument/2006/relationships/customXml" Target="../ink/ink2670.xml"/><Relationship Id="rId192" Type="http://schemas.openxmlformats.org/officeDocument/2006/relationships/image" Target="../media/image2342.png"/><Relationship Id="rId191" Type="http://schemas.openxmlformats.org/officeDocument/2006/relationships/customXml" Target="../ink/ink2669.xml"/><Relationship Id="rId190" Type="http://schemas.openxmlformats.org/officeDocument/2006/relationships/image" Target="../media/image2341.png"/><Relationship Id="rId19" Type="http://schemas.openxmlformats.org/officeDocument/2006/relationships/customXml" Target="../ink/ink2583.xml"/><Relationship Id="rId189" Type="http://schemas.openxmlformats.org/officeDocument/2006/relationships/customXml" Target="../ink/ink2668.xml"/><Relationship Id="rId188" Type="http://schemas.openxmlformats.org/officeDocument/2006/relationships/image" Target="../media/image2340.png"/><Relationship Id="rId187" Type="http://schemas.openxmlformats.org/officeDocument/2006/relationships/customXml" Target="../ink/ink2667.xml"/><Relationship Id="rId186" Type="http://schemas.openxmlformats.org/officeDocument/2006/relationships/image" Target="../media/image2339.png"/><Relationship Id="rId185" Type="http://schemas.openxmlformats.org/officeDocument/2006/relationships/customXml" Target="../ink/ink2666.xml"/><Relationship Id="rId184" Type="http://schemas.openxmlformats.org/officeDocument/2006/relationships/image" Target="../media/image2338.png"/><Relationship Id="rId183" Type="http://schemas.openxmlformats.org/officeDocument/2006/relationships/customXml" Target="../ink/ink2665.xml"/><Relationship Id="rId182" Type="http://schemas.openxmlformats.org/officeDocument/2006/relationships/image" Target="../media/image2337.png"/><Relationship Id="rId181" Type="http://schemas.openxmlformats.org/officeDocument/2006/relationships/customXml" Target="../ink/ink2664.xml"/><Relationship Id="rId180" Type="http://schemas.openxmlformats.org/officeDocument/2006/relationships/image" Target="../media/image2336.png"/><Relationship Id="rId18" Type="http://schemas.openxmlformats.org/officeDocument/2006/relationships/image" Target="../media/image2255.png"/><Relationship Id="rId179" Type="http://schemas.openxmlformats.org/officeDocument/2006/relationships/customXml" Target="../ink/ink2663.xml"/><Relationship Id="rId178" Type="http://schemas.openxmlformats.org/officeDocument/2006/relationships/image" Target="../media/image2335.png"/><Relationship Id="rId177" Type="http://schemas.openxmlformats.org/officeDocument/2006/relationships/customXml" Target="../ink/ink2662.xml"/><Relationship Id="rId176" Type="http://schemas.openxmlformats.org/officeDocument/2006/relationships/image" Target="../media/image2334.png"/><Relationship Id="rId175" Type="http://schemas.openxmlformats.org/officeDocument/2006/relationships/customXml" Target="../ink/ink2661.xml"/><Relationship Id="rId174" Type="http://schemas.openxmlformats.org/officeDocument/2006/relationships/image" Target="../media/image2333.png"/><Relationship Id="rId173" Type="http://schemas.openxmlformats.org/officeDocument/2006/relationships/customXml" Target="../ink/ink2660.xml"/><Relationship Id="rId172" Type="http://schemas.openxmlformats.org/officeDocument/2006/relationships/image" Target="../media/image2332.png"/><Relationship Id="rId171" Type="http://schemas.openxmlformats.org/officeDocument/2006/relationships/customXml" Target="../ink/ink2659.xml"/><Relationship Id="rId170" Type="http://schemas.openxmlformats.org/officeDocument/2006/relationships/image" Target="../media/image2331.png"/><Relationship Id="rId17" Type="http://schemas.openxmlformats.org/officeDocument/2006/relationships/customXml" Target="../ink/ink2582.xml"/><Relationship Id="rId169" Type="http://schemas.openxmlformats.org/officeDocument/2006/relationships/customXml" Target="../ink/ink2658.xml"/><Relationship Id="rId168" Type="http://schemas.openxmlformats.org/officeDocument/2006/relationships/image" Target="../media/image2330.png"/><Relationship Id="rId167" Type="http://schemas.openxmlformats.org/officeDocument/2006/relationships/customXml" Target="../ink/ink2657.xml"/><Relationship Id="rId166" Type="http://schemas.openxmlformats.org/officeDocument/2006/relationships/image" Target="../media/image2329.png"/><Relationship Id="rId165" Type="http://schemas.openxmlformats.org/officeDocument/2006/relationships/customXml" Target="../ink/ink2656.xml"/><Relationship Id="rId164" Type="http://schemas.openxmlformats.org/officeDocument/2006/relationships/image" Target="../media/image2328.png"/><Relationship Id="rId163" Type="http://schemas.openxmlformats.org/officeDocument/2006/relationships/customXml" Target="../ink/ink2655.xml"/><Relationship Id="rId162" Type="http://schemas.openxmlformats.org/officeDocument/2006/relationships/image" Target="../media/image2327.png"/><Relationship Id="rId161" Type="http://schemas.openxmlformats.org/officeDocument/2006/relationships/customXml" Target="../ink/ink2654.xml"/><Relationship Id="rId160" Type="http://schemas.openxmlformats.org/officeDocument/2006/relationships/image" Target="../media/image2326.png"/><Relationship Id="rId16" Type="http://schemas.openxmlformats.org/officeDocument/2006/relationships/image" Target="../media/image2254.png"/><Relationship Id="rId159" Type="http://schemas.openxmlformats.org/officeDocument/2006/relationships/customXml" Target="../ink/ink2653.xml"/><Relationship Id="rId158" Type="http://schemas.openxmlformats.org/officeDocument/2006/relationships/image" Target="../media/image2325.png"/><Relationship Id="rId157" Type="http://schemas.openxmlformats.org/officeDocument/2006/relationships/customXml" Target="../ink/ink2652.xml"/><Relationship Id="rId156" Type="http://schemas.openxmlformats.org/officeDocument/2006/relationships/image" Target="../media/image2324.png"/><Relationship Id="rId155" Type="http://schemas.openxmlformats.org/officeDocument/2006/relationships/customXml" Target="../ink/ink2651.xml"/><Relationship Id="rId154" Type="http://schemas.openxmlformats.org/officeDocument/2006/relationships/image" Target="../media/image2323.png"/><Relationship Id="rId153" Type="http://schemas.openxmlformats.org/officeDocument/2006/relationships/customXml" Target="../ink/ink2650.xml"/><Relationship Id="rId152" Type="http://schemas.openxmlformats.org/officeDocument/2006/relationships/image" Target="../media/image2322.png"/><Relationship Id="rId151" Type="http://schemas.openxmlformats.org/officeDocument/2006/relationships/customXml" Target="../ink/ink2649.xml"/><Relationship Id="rId150" Type="http://schemas.openxmlformats.org/officeDocument/2006/relationships/image" Target="../media/image2321.png"/><Relationship Id="rId15" Type="http://schemas.openxmlformats.org/officeDocument/2006/relationships/customXml" Target="../ink/ink2581.xml"/><Relationship Id="rId149" Type="http://schemas.openxmlformats.org/officeDocument/2006/relationships/customXml" Target="../ink/ink2648.xml"/><Relationship Id="rId148" Type="http://schemas.openxmlformats.org/officeDocument/2006/relationships/image" Target="../media/image2320.png"/><Relationship Id="rId147" Type="http://schemas.openxmlformats.org/officeDocument/2006/relationships/customXml" Target="../ink/ink2647.xml"/><Relationship Id="rId146" Type="http://schemas.openxmlformats.org/officeDocument/2006/relationships/image" Target="../media/image2319.png"/><Relationship Id="rId145" Type="http://schemas.openxmlformats.org/officeDocument/2006/relationships/customXml" Target="../ink/ink2646.xml"/><Relationship Id="rId144" Type="http://schemas.openxmlformats.org/officeDocument/2006/relationships/image" Target="../media/image2318.png"/><Relationship Id="rId143" Type="http://schemas.openxmlformats.org/officeDocument/2006/relationships/customXml" Target="../ink/ink2645.xml"/><Relationship Id="rId142" Type="http://schemas.openxmlformats.org/officeDocument/2006/relationships/image" Target="../media/image2317.png"/><Relationship Id="rId141" Type="http://schemas.openxmlformats.org/officeDocument/2006/relationships/customXml" Target="../ink/ink2644.xml"/><Relationship Id="rId140" Type="http://schemas.openxmlformats.org/officeDocument/2006/relationships/image" Target="../media/image2316.png"/><Relationship Id="rId14" Type="http://schemas.openxmlformats.org/officeDocument/2006/relationships/image" Target="../media/image2253.png"/><Relationship Id="rId139" Type="http://schemas.openxmlformats.org/officeDocument/2006/relationships/customXml" Target="../ink/ink2643.xml"/><Relationship Id="rId138" Type="http://schemas.openxmlformats.org/officeDocument/2006/relationships/image" Target="../media/image2315.png"/><Relationship Id="rId137" Type="http://schemas.openxmlformats.org/officeDocument/2006/relationships/customXml" Target="../ink/ink2642.xml"/><Relationship Id="rId136" Type="http://schemas.openxmlformats.org/officeDocument/2006/relationships/image" Target="../media/image2314.png"/><Relationship Id="rId135" Type="http://schemas.openxmlformats.org/officeDocument/2006/relationships/customXml" Target="../ink/ink2641.xml"/><Relationship Id="rId134" Type="http://schemas.openxmlformats.org/officeDocument/2006/relationships/image" Target="../media/image2313.png"/><Relationship Id="rId133" Type="http://schemas.openxmlformats.org/officeDocument/2006/relationships/customXml" Target="../ink/ink2640.xml"/><Relationship Id="rId132" Type="http://schemas.openxmlformats.org/officeDocument/2006/relationships/image" Target="../media/image2312.png"/><Relationship Id="rId131" Type="http://schemas.openxmlformats.org/officeDocument/2006/relationships/customXml" Target="../ink/ink2639.xml"/><Relationship Id="rId130" Type="http://schemas.openxmlformats.org/officeDocument/2006/relationships/image" Target="../media/image2311.png"/><Relationship Id="rId13" Type="http://schemas.openxmlformats.org/officeDocument/2006/relationships/customXml" Target="../ink/ink2580.xml"/><Relationship Id="rId129" Type="http://schemas.openxmlformats.org/officeDocument/2006/relationships/customXml" Target="../ink/ink2638.xml"/><Relationship Id="rId128" Type="http://schemas.openxmlformats.org/officeDocument/2006/relationships/image" Target="../media/image2310.png"/><Relationship Id="rId127" Type="http://schemas.openxmlformats.org/officeDocument/2006/relationships/customXml" Target="../ink/ink2637.xml"/><Relationship Id="rId126" Type="http://schemas.openxmlformats.org/officeDocument/2006/relationships/image" Target="../media/image2309.png"/><Relationship Id="rId125" Type="http://schemas.openxmlformats.org/officeDocument/2006/relationships/customXml" Target="../ink/ink2636.xml"/><Relationship Id="rId124" Type="http://schemas.openxmlformats.org/officeDocument/2006/relationships/image" Target="../media/image2308.png"/><Relationship Id="rId123" Type="http://schemas.openxmlformats.org/officeDocument/2006/relationships/customXml" Target="../ink/ink2635.xml"/><Relationship Id="rId122" Type="http://schemas.openxmlformats.org/officeDocument/2006/relationships/image" Target="../media/image2307.png"/><Relationship Id="rId121" Type="http://schemas.openxmlformats.org/officeDocument/2006/relationships/customXml" Target="../ink/ink2634.xml"/><Relationship Id="rId120" Type="http://schemas.openxmlformats.org/officeDocument/2006/relationships/image" Target="../media/image2306.png"/><Relationship Id="rId12" Type="http://schemas.openxmlformats.org/officeDocument/2006/relationships/image" Target="../media/image2252.png"/><Relationship Id="rId119" Type="http://schemas.openxmlformats.org/officeDocument/2006/relationships/customXml" Target="../ink/ink2633.xml"/><Relationship Id="rId118" Type="http://schemas.openxmlformats.org/officeDocument/2006/relationships/image" Target="../media/image2305.png"/><Relationship Id="rId117" Type="http://schemas.openxmlformats.org/officeDocument/2006/relationships/customXml" Target="../ink/ink2632.xml"/><Relationship Id="rId116" Type="http://schemas.openxmlformats.org/officeDocument/2006/relationships/image" Target="../media/image2304.png"/><Relationship Id="rId115" Type="http://schemas.openxmlformats.org/officeDocument/2006/relationships/customXml" Target="../ink/ink2631.xml"/><Relationship Id="rId114" Type="http://schemas.openxmlformats.org/officeDocument/2006/relationships/image" Target="../media/image2303.png"/><Relationship Id="rId113" Type="http://schemas.openxmlformats.org/officeDocument/2006/relationships/customXml" Target="../ink/ink2630.xml"/><Relationship Id="rId112" Type="http://schemas.openxmlformats.org/officeDocument/2006/relationships/image" Target="../media/image2302.png"/><Relationship Id="rId111" Type="http://schemas.openxmlformats.org/officeDocument/2006/relationships/customXml" Target="../ink/ink2629.xml"/><Relationship Id="rId110" Type="http://schemas.openxmlformats.org/officeDocument/2006/relationships/image" Target="../media/image2301.png"/><Relationship Id="rId11" Type="http://schemas.openxmlformats.org/officeDocument/2006/relationships/customXml" Target="../ink/ink2579.xml"/><Relationship Id="rId109" Type="http://schemas.openxmlformats.org/officeDocument/2006/relationships/customXml" Target="../ink/ink2628.xml"/><Relationship Id="rId108" Type="http://schemas.openxmlformats.org/officeDocument/2006/relationships/image" Target="../media/image2300.png"/><Relationship Id="rId107" Type="http://schemas.openxmlformats.org/officeDocument/2006/relationships/customXml" Target="../ink/ink2627.xml"/><Relationship Id="rId106" Type="http://schemas.openxmlformats.org/officeDocument/2006/relationships/image" Target="../media/image2299.png"/><Relationship Id="rId105" Type="http://schemas.openxmlformats.org/officeDocument/2006/relationships/customXml" Target="../ink/ink2626.xml"/><Relationship Id="rId104" Type="http://schemas.openxmlformats.org/officeDocument/2006/relationships/image" Target="../media/image2298.png"/><Relationship Id="rId103" Type="http://schemas.openxmlformats.org/officeDocument/2006/relationships/customXml" Target="../ink/ink2625.xml"/><Relationship Id="rId102" Type="http://schemas.openxmlformats.org/officeDocument/2006/relationships/image" Target="../media/image2297.png"/><Relationship Id="rId101" Type="http://schemas.openxmlformats.org/officeDocument/2006/relationships/customXml" Target="../ink/ink2624.xml"/><Relationship Id="rId100" Type="http://schemas.openxmlformats.org/officeDocument/2006/relationships/image" Target="../media/image2296.png"/><Relationship Id="rId10" Type="http://schemas.openxmlformats.org/officeDocument/2006/relationships/image" Target="../media/image2251.png"/><Relationship Id="rId1" Type="http://schemas.openxmlformats.org/officeDocument/2006/relationships/customXml" Target="../ink/ink2574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614.png"/><Relationship Id="rId98" Type="http://schemas.openxmlformats.org/officeDocument/2006/relationships/customXml" Target="../ink/ink2947.xml"/><Relationship Id="rId97" Type="http://schemas.openxmlformats.org/officeDocument/2006/relationships/image" Target="../media/image2613.png"/><Relationship Id="rId96" Type="http://schemas.openxmlformats.org/officeDocument/2006/relationships/customXml" Target="../ink/ink2946.xml"/><Relationship Id="rId95" Type="http://schemas.openxmlformats.org/officeDocument/2006/relationships/image" Target="../media/image2612.png"/><Relationship Id="rId94" Type="http://schemas.openxmlformats.org/officeDocument/2006/relationships/customXml" Target="../ink/ink2945.xml"/><Relationship Id="rId93" Type="http://schemas.openxmlformats.org/officeDocument/2006/relationships/image" Target="../media/image2611.png"/><Relationship Id="rId92" Type="http://schemas.openxmlformats.org/officeDocument/2006/relationships/customXml" Target="../ink/ink2944.xml"/><Relationship Id="rId91" Type="http://schemas.openxmlformats.org/officeDocument/2006/relationships/image" Target="../media/image2610.png"/><Relationship Id="rId90" Type="http://schemas.openxmlformats.org/officeDocument/2006/relationships/customXml" Target="../ink/ink2943.xml"/><Relationship Id="rId9" Type="http://schemas.openxmlformats.org/officeDocument/2006/relationships/customXml" Target="../ink/ink2902.xml"/><Relationship Id="rId89" Type="http://schemas.openxmlformats.org/officeDocument/2006/relationships/image" Target="../media/image2609.png"/><Relationship Id="rId88" Type="http://schemas.openxmlformats.org/officeDocument/2006/relationships/customXml" Target="../ink/ink2942.xml"/><Relationship Id="rId87" Type="http://schemas.openxmlformats.org/officeDocument/2006/relationships/image" Target="../media/image2608.png"/><Relationship Id="rId86" Type="http://schemas.openxmlformats.org/officeDocument/2006/relationships/customXml" Target="../ink/ink2941.xml"/><Relationship Id="rId85" Type="http://schemas.openxmlformats.org/officeDocument/2006/relationships/image" Target="../media/image2607.png"/><Relationship Id="rId84" Type="http://schemas.openxmlformats.org/officeDocument/2006/relationships/customXml" Target="../ink/ink2940.xml"/><Relationship Id="rId83" Type="http://schemas.openxmlformats.org/officeDocument/2006/relationships/image" Target="../media/image2606.png"/><Relationship Id="rId82" Type="http://schemas.openxmlformats.org/officeDocument/2006/relationships/customXml" Target="../ink/ink2939.xml"/><Relationship Id="rId81" Type="http://schemas.openxmlformats.org/officeDocument/2006/relationships/image" Target="../media/image2605.png"/><Relationship Id="rId80" Type="http://schemas.openxmlformats.org/officeDocument/2006/relationships/customXml" Target="../ink/ink2938.xml"/><Relationship Id="rId8" Type="http://schemas.openxmlformats.org/officeDocument/2006/relationships/image" Target="../media/image2570.png"/><Relationship Id="rId79" Type="http://schemas.openxmlformats.org/officeDocument/2006/relationships/image" Target="../media/image2604.png"/><Relationship Id="rId78" Type="http://schemas.openxmlformats.org/officeDocument/2006/relationships/customXml" Target="../ink/ink2937.xml"/><Relationship Id="rId77" Type="http://schemas.openxmlformats.org/officeDocument/2006/relationships/image" Target="../media/image2603.png"/><Relationship Id="rId76" Type="http://schemas.openxmlformats.org/officeDocument/2006/relationships/customXml" Target="../ink/ink2936.xml"/><Relationship Id="rId75" Type="http://schemas.openxmlformats.org/officeDocument/2006/relationships/image" Target="../media/image2602.png"/><Relationship Id="rId74" Type="http://schemas.openxmlformats.org/officeDocument/2006/relationships/customXml" Target="../ink/ink2935.xml"/><Relationship Id="rId73" Type="http://schemas.openxmlformats.org/officeDocument/2006/relationships/customXml" Target="../ink/ink2934.xml"/><Relationship Id="rId72" Type="http://schemas.openxmlformats.org/officeDocument/2006/relationships/image" Target="../media/image2601.png"/><Relationship Id="rId71" Type="http://schemas.openxmlformats.org/officeDocument/2006/relationships/customXml" Target="../ink/ink2933.xml"/><Relationship Id="rId70" Type="http://schemas.openxmlformats.org/officeDocument/2006/relationships/image" Target="../media/image2600.png"/><Relationship Id="rId7" Type="http://schemas.openxmlformats.org/officeDocument/2006/relationships/customXml" Target="../ink/ink2901.xml"/><Relationship Id="rId69" Type="http://schemas.openxmlformats.org/officeDocument/2006/relationships/customXml" Target="../ink/ink2932.xml"/><Relationship Id="rId68" Type="http://schemas.openxmlformats.org/officeDocument/2006/relationships/image" Target="../media/image2599.png"/><Relationship Id="rId67" Type="http://schemas.openxmlformats.org/officeDocument/2006/relationships/customXml" Target="../ink/ink2931.xml"/><Relationship Id="rId66" Type="http://schemas.openxmlformats.org/officeDocument/2006/relationships/image" Target="../media/image18.png"/><Relationship Id="rId65" Type="http://schemas.openxmlformats.org/officeDocument/2006/relationships/customXml" Target="../ink/ink2930.xml"/><Relationship Id="rId64" Type="http://schemas.openxmlformats.org/officeDocument/2006/relationships/image" Target="../media/image2598.png"/><Relationship Id="rId63" Type="http://schemas.openxmlformats.org/officeDocument/2006/relationships/customXml" Target="../ink/ink2929.xml"/><Relationship Id="rId62" Type="http://schemas.openxmlformats.org/officeDocument/2006/relationships/image" Target="../media/image2597.png"/><Relationship Id="rId61" Type="http://schemas.openxmlformats.org/officeDocument/2006/relationships/customXml" Target="../ink/ink2928.xml"/><Relationship Id="rId60" Type="http://schemas.openxmlformats.org/officeDocument/2006/relationships/image" Target="../media/image2596.png"/><Relationship Id="rId6" Type="http://schemas.openxmlformats.org/officeDocument/2006/relationships/image" Target="../media/image2569.png"/><Relationship Id="rId59" Type="http://schemas.openxmlformats.org/officeDocument/2006/relationships/customXml" Target="../ink/ink2927.xml"/><Relationship Id="rId58" Type="http://schemas.openxmlformats.org/officeDocument/2006/relationships/image" Target="../media/image2595.png"/><Relationship Id="rId57" Type="http://schemas.openxmlformats.org/officeDocument/2006/relationships/customXml" Target="../ink/ink2926.xml"/><Relationship Id="rId56" Type="http://schemas.openxmlformats.org/officeDocument/2006/relationships/image" Target="../media/image2594.png"/><Relationship Id="rId55" Type="http://schemas.openxmlformats.org/officeDocument/2006/relationships/customXml" Target="../ink/ink2925.xml"/><Relationship Id="rId54" Type="http://schemas.openxmlformats.org/officeDocument/2006/relationships/image" Target="../media/image2593.png"/><Relationship Id="rId53" Type="http://schemas.openxmlformats.org/officeDocument/2006/relationships/customXml" Target="../ink/ink2924.xml"/><Relationship Id="rId52" Type="http://schemas.openxmlformats.org/officeDocument/2006/relationships/image" Target="../media/image2592.png"/><Relationship Id="rId51" Type="http://schemas.openxmlformats.org/officeDocument/2006/relationships/customXml" Target="../ink/ink2923.xml"/><Relationship Id="rId50" Type="http://schemas.openxmlformats.org/officeDocument/2006/relationships/image" Target="../media/image2591.png"/><Relationship Id="rId5" Type="http://schemas.openxmlformats.org/officeDocument/2006/relationships/customXml" Target="../ink/ink2900.xml"/><Relationship Id="rId49" Type="http://schemas.openxmlformats.org/officeDocument/2006/relationships/customXml" Target="../ink/ink2922.xml"/><Relationship Id="rId48" Type="http://schemas.openxmlformats.org/officeDocument/2006/relationships/image" Target="../media/image2590.png"/><Relationship Id="rId47" Type="http://schemas.openxmlformats.org/officeDocument/2006/relationships/customXml" Target="../ink/ink2921.xml"/><Relationship Id="rId46" Type="http://schemas.openxmlformats.org/officeDocument/2006/relationships/image" Target="../media/image2589.png"/><Relationship Id="rId45" Type="http://schemas.openxmlformats.org/officeDocument/2006/relationships/customXml" Target="../ink/ink2920.xml"/><Relationship Id="rId44" Type="http://schemas.openxmlformats.org/officeDocument/2006/relationships/image" Target="../media/image2588.png"/><Relationship Id="rId43" Type="http://schemas.openxmlformats.org/officeDocument/2006/relationships/customXml" Target="../ink/ink2919.xml"/><Relationship Id="rId42" Type="http://schemas.openxmlformats.org/officeDocument/2006/relationships/image" Target="../media/image2587.png"/><Relationship Id="rId41" Type="http://schemas.openxmlformats.org/officeDocument/2006/relationships/customXml" Target="../ink/ink2918.xml"/><Relationship Id="rId40" Type="http://schemas.openxmlformats.org/officeDocument/2006/relationships/image" Target="../media/image2586.png"/><Relationship Id="rId4" Type="http://schemas.openxmlformats.org/officeDocument/2006/relationships/image" Target="../media/image2568.png"/><Relationship Id="rId39" Type="http://schemas.openxmlformats.org/officeDocument/2006/relationships/customXml" Target="../ink/ink2917.xml"/><Relationship Id="rId38" Type="http://schemas.openxmlformats.org/officeDocument/2006/relationships/image" Target="../media/image2585.png"/><Relationship Id="rId37" Type="http://schemas.openxmlformats.org/officeDocument/2006/relationships/customXml" Target="../ink/ink2916.xml"/><Relationship Id="rId36" Type="http://schemas.openxmlformats.org/officeDocument/2006/relationships/image" Target="../media/image2584.png"/><Relationship Id="rId358" Type="http://schemas.openxmlformats.org/officeDocument/2006/relationships/slideLayout" Target="../slideLayouts/slideLayout2.xml"/><Relationship Id="rId357" Type="http://schemas.openxmlformats.org/officeDocument/2006/relationships/tags" Target="../tags/tag100.xml"/><Relationship Id="rId356" Type="http://schemas.openxmlformats.org/officeDocument/2006/relationships/image" Target="../media/image2742.png"/><Relationship Id="rId355" Type="http://schemas.openxmlformats.org/officeDocument/2006/relationships/customXml" Target="../ink/ink3076.xml"/><Relationship Id="rId354" Type="http://schemas.openxmlformats.org/officeDocument/2006/relationships/image" Target="../media/image2741.png"/><Relationship Id="rId353" Type="http://schemas.openxmlformats.org/officeDocument/2006/relationships/customXml" Target="../ink/ink3075.xml"/><Relationship Id="rId352" Type="http://schemas.openxmlformats.org/officeDocument/2006/relationships/image" Target="../media/image2740.png"/><Relationship Id="rId351" Type="http://schemas.openxmlformats.org/officeDocument/2006/relationships/customXml" Target="../ink/ink3074.xml"/><Relationship Id="rId350" Type="http://schemas.openxmlformats.org/officeDocument/2006/relationships/image" Target="../media/image2739.png"/><Relationship Id="rId35" Type="http://schemas.openxmlformats.org/officeDocument/2006/relationships/customXml" Target="../ink/ink2915.xml"/><Relationship Id="rId349" Type="http://schemas.openxmlformats.org/officeDocument/2006/relationships/customXml" Target="../ink/ink3073.xml"/><Relationship Id="rId348" Type="http://schemas.openxmlformats.org/officeDocument/2006/relationships/image" Target="../media/image2738.png"/><Relationship Id="rId347" Type="http://schemas.openxmlformats.org/officeDocument/2006/relationships/customXml" Target="../ink/ink3072.xml"/><Relationship Id="rId346" Type="http://schemas.openxmlformats.org/officeDocument/2006/relationships/image" Target="../media/image2737.png"/><Relationship Id="rId345" Type="http://schemas.openxmlformats.org/officeDocument/2006/relationships/customXml" Target="../ink/ink3071.xml"/><Relationship Id="rId344" Type="http://schemas.openxmlformats.org/officeDocument/2006/relationships/image" Target="../media/image2736.png"/><Relationship Id="rId343" Type="http://schemas.openxmlformats.org/officeDocument/2006/relationships/customXml" Target="../ink/ink3070.xml"/><Relationship Id="rId342" Type="http://schemas.openxmlformats.org/officeDocument/2006/relationships/image" Target="../media/image2735.png"/><Relationship Id="rId341" Type="http://schemas.openxmlformats.org/officeDocument/2006/relationships/customXml" Target="../ink/ink3069.xml"/><Relationship Id="rId340" Type="http://schemas.openxmlformats.org/officeDocument/2006/relationships/image" Target="../media/image2734.png"/><Relationship Id="rId34" Type="http://schemas.openxmlformats.org/officeDocument/2006/relationships/image" Target="../media/image2583.png"/><Relationship Id="rId339" Type="http://schemas.openxmlformats.org/officeDocument/2006/relationships/customXml" Target="../ink/ink3068.xml"/><Relationship Id="rId338" Type="http://schemas.openxmlformats.org/officeDocument/2006/relationships/image" Target="../media/image2733.png"/><Relationship Id="rId337" Type="http://schemas.openxmlformats.org/officeDocument/2006/relationships/customXml" Target="../ink/ink3067.xml"/><Relationship Id="rId336" Type="http://schemas.openxmlformats.org/officeDocument/2006/relationships/image" Target="../media/image2732.png"/><Relationship Id="rId335" Type="http://schemas.openxmlformats.org/officeDocument/2006/relationships/customXml" Target="../ink/ink3066.xml"/><Relationship Id="rId334" Type="http://schemas.openxmlformats.org/officeDocument/2006/relationships/image" Target="../media/image2731.png"/><Relationship Id="rId333" Type="http://schemas.openxmlformats.org/officeDocument/2006/relationships/customXml" Target="../ink/ink3065.xml"/><Relationship Id="rId332" Type="http://schemas.openxmlformats.org/officeDocument/2006/relationships/image" Target="../media/image2730.png"/><Relationship Id="rId331" Type="http://schemas.openxmlformats.org/officeDocument/2006/relationships/customXml" Target="../ink/ink3064.xml"/><Relationship Id="rId330" Type="http://schemas.openxmlformats.org/officeDocument/2006/relationships/image" Target="../media/image2729.png"/><Relationship Id="rId33" Type="http://schemas.openxmlformats.org/officeDocument/2006/relationships/customXml" Target="../ink/ink2914.xml"/><Relationship Id="rId329" Type="http://schemas.openxmlformats.org/officeDocument/2006/relationships/customXml" Target="../ink/ink3063.xml"/><Relationship Id="rId328" Type="http://schemas.openxmlformats.org/officeDocument/2006/relationships/image" Target="../media/image2728.png"/><Relationship Id="rId327" Type="http://schemas.openxmlformats.org/officeDocument/2006/relationships/customXml" Target="../ink/ink3062.xml"/><Relationship Id="rId326" Type="http://schemas.openxmlformats.org/officeDocument/2006/relationships/image" Target="../media/image2727.png"/><Relationship Id="rId325" Type="http://schemas.openxmlformats.org/officeDocument/2006/relationships/customXml" Target="../ink/ink3061.xml"/><Relationship Id="rId324" Type="http://schemas.openxmlformats.org/officeDocument/2006/relationships/image" Target="../media/image2726.png"/><Relationship Id="rId323" Type="http://schemas.openxmlformats.org/officeDocument/2006/relationships/customXml" Target="../ink/ink3060.xml"/><Relationship Id="rId322" Type="http://schemas.openxmlformats.org/officeDocument/2006/relationships/image" Target="../media/image2725.png"/><Relationship Id="rId321" Type="http://schemas.openxmlformats.org/officeDocument/2006/relationships/customXml" Target="../ink/ink3059.xml"/><Relationship Id="rId320" Type="http://schemas.openxmlformats.org/officeDocument/2006/relationships/image" Target="../media/image2724.png"/><Relationship Id="rId32" Type="http://schemas.openxmlformats.org/officeDocument/2006/relationships/image" Target="../media/image2582.png"/><Relationship Id="rId319" Type="http://schemas.openxmlformats.org/officeDocument/2006/relationships/customXml" Target="../ink/ink3058.xml"/><Relationship Id="rId318" Type="http://schemas.openxmlformats.org/officeDocument/2006/relationships/image" Target="../media/image2723.png"/><Relationship Id="rId317" Type="http://schemas.openxmlformats.org/officeDocument/2006/relationships/customXml" Target="../ink/ink3057.xml"/><Relationship Id="rId316" Type="http://schemas.openxmlformats.org/officeDocument/2006/relationships/customXml" Target="../ink/ink3056.xml"/><Relationship Id="rId315" Type="http://schemas.openxmlformats.org/officeDocument/2006/relationships/image" Target="../media/image2722.png"/><Relationship Id="rId314" Type="http://schemas.openxmlformats.org/officeDocument/2006/relationships/customXml" Target="../ink/ink3055.xml"/><Relationship Id="rId313" Type="http://schemas.openxmlformats.org/officeDocument/2006/relationships/image" Target="../media/image2721.png"/><Relationship Id="rId312" Type="http://schemas.openxmlformats.org/officeDocument/2006/relationships/customXml" Target="../ink/ink3054.xml"/><Relationship Id="rId311" Type="http://schemas.openxmlformats.org/officeDocument/2006/relationships/image" Target="../media/image2720.png"/><Relationship Id="rId310" Type="http://schemas.openxmlformats.org/officeDocument/2006/relationships/customXml" Target="../ink/ink3053.xml"/><Relationship Id="rId31" Type="http://schemas.openxmlformats.org/officeDocument/2006/relationships/customXml" Target="../ink/ink2913.xml"/><Relationship Id="rId309" Type="http://schemas.openxmlformats.org/officeDocument/2006/relationships/image" Target="../media/image2719.png"/><Relationship Id="rId308" Type="http://schemas.openxmlformats.org/officeDocument/2006/relationships/customXml" Target="../ink/ink3052.xml"/><Relationship Id="rId307" Type="http://schemas.openxmlformats.org/officeDocument/2006/relationships/image" Target="../media/image2718.png"/><Relationship Id="rId306" Type="http://schemas.openxmlformats.org/officeDocument/2006/relationships/customXml" Target="../ink/ink3051.xml"/><Relationship Id="rId305" Type="http://schemas.openxmlformats.org/officeDocument/2006/relationships/image" Target="../media/image2717.png"/><Relationship Id="rId304" Type="http://schemas.openxmlformats.org/officeDocument/2006/relationships/customXml" Target="../ink/ink3050.xml"/><Relationship Id="rId303" Type="http://schemas.openxmlformats.org/officeDocument/2006/relationships/image" Target="../media/image2716.png"/><Relationship Id="rId302" Type="http://schemas.openxmlformats.org/officeDocument/2006/relationships/customXml" Target="../ink/ink3049.xml"/><Relationship Id="rId301" Type="http://schemas.openxmlformats.org/officeDocument/2006/relationships/image" Target="../media/image2715.png"/><Relationship Id="rId300" Type="http://schemas.openxmlformats.org/officeDocument/2006/relationships/customXml" Target="../ink/ink3048.xml"/><Relationship Id="rId30" Type="http://schemas.openxmlformats.org/officeDocument/2006/relationships/image" Target="../media/image2581.png"/><Relationship Id="rId3" Type="http://schemas.openxmlformats.org/officeDocument/2006/relationships/customXml" Target="../ink/ink2899.xml"/><Relationship Id="rId299" Type="http://schemas.openxmlformats.org/officeDocument/2006/relationships/image" Target="../media/image2714.png"/><Relationship Id="rId298" Type="http://schemas.openxmlformats.org/officeDocument/2006/relationships/customXml" Target="../ink/ink3047.xml"/><Relationship Id="rId297" Type="http://schemas.openxmlformats.org/officeDocument/2006/relationships/image" Target="../media/image2713.png"/><Relationship Id="rId296" Type="http://schemas.openxmlformats.org/officeDocument/2006/relationships/customXml" Target="../ink/ink3046.xml"/><Relationship Id="rId295" Type="http://schemas.openxmlformats.org/officeDocument/2006/relationships/image" Target="../media/image2712.png"/><Relationship Id="rId294" Type="http://schemas.openxmlformats.org/officeDocument/2006/relationships/customXml" Target="../ink/ink3045.xml"/><Relationship Id="rId293" Type="http://schemas.openxmlformats.org/officeDocument/2006/relationships/image" Target="../media/image2711.png"/><Relationship Id="rId292" Type="http://schemas.openxmlformats.org/officeDocument/2006/relationships/customXml" Target="../ink/ink3044.xml"/><Relationship Id="rId291" Type="http://schemas.openxmlformats.org/officeDocument/2006/relationships/image" Target="../media/image2710.png"/><Relationship Id="rId290" Type="http://schemas.openxmlformats.org/officeDocument/2006/relationships/customXml" Target="../ink/ink3043.xml"/><Relationship Id="rId29" Type="http://schemas.openxmlformats.org/officeDocument/2006/relationships/customXml" Target="../ink/ink2912.xml"/><Relationship Id="rId289" Type="http://schemas.openxmlformats.org/officeDocument/2006/relationships/image" Target="../media/image2709.png"/><Relationship Id="rId288" Type="http://schemas.openxmlformats.org/officeDocument/2006/relationships/customXml" Target="../ink/ink3042.xml"/><Relationship Id="rId287" Type="http://schemas.openxmlformats.org/officeDocument/2006/relationships/image" Target="../media/image2708.png"/><Relationship Id="rId286" Type="http://schemas.openxmlformats.org/officeDocument/2006/relationships/customXml" Target="../ink/ink3041.xml"/><Relationship Id="rId285" Type="http://schemas.openxmlformats.org/officeDocument/2006/relationships/image" Target="../media/image2707.png"/><Relationship Id="rId284" Type="http://schemas.openxmlformats.org/officeDocument/2006/relationships/customXml" Target="../ink/ink3040.xml"/><Relationship Id="rId283" Type="http://schemas.openxmlformats.org/officeDocument/2006/relationships/image" Target="../media/image2706.png"/><Relationship Id="rId282" Type="http://schemas.openxmlformats.org/officeDocument/2006/relationships/customXml" Target="../ink/ink3039.xml"/><Relationship Id="rId281" Type="http://schemas.openxmlformats.org/officeDocument/2006/relationships/image" Target="../media/image2705.png"/><Relationship Id="rId280" Type="http://schemas.openxmlformats.org/officeDocument/2006/relationships/customXml" Target="../ink/ink3038.xml"/><Relationship Id="rId28" Type="http://schemas.openxmlformats.org/officeDocument/2006/relationships/image" Target="../media/image2580.png"/><Relationship Id="rId279" Type="http://schemas.openxmlformats.org/officeDocument/2006/relationships/image" Target="../media/image2704.png"/><Relationship Id="rId278" Type="http://schemas.openxmlformats.org/officeDocument/2006/relationships/customXml" Target="../ink/ink3037.xml"/><Relationship Id="rId277" Type="http://schemas.openxmlformats.org/officeDocument/2006/relationships/image" Target="../media/image2703.png"/><Relationship Id="rId276" Type="http://schemas.openxmlformats.org/officeDocument/2006/relationships/customXml" Target="../ink/ink3036.xml"/><Relationship Id="rId275" Type="http://schemas.openxmlformats.org/officeDocument/2006/relationships/image" Target="../media/image2702.png"/><Relationship Id="rId274" Type="http://schemas.openxmlformats.org/officeDocument/2006/relationships/customXml" Target="../ink/ink3035.xml"/><Relationship Id="rId273" Type="http://schemas.openxmlformats.org/officeDocument/2006/relationships/image" Target="../media/image2701.png"/><Relationship Id="rId272" Type="http://schemas.openxmlformats.org/officeDocument/2006/relationships/customXml" Target="../ink/ink3034.xml"/><Relationship Id="rId271" Type="http://schemas.openxmlformats.org/officeDocument/2006/relationships/image" Target="../media/image2700.png"/><Relationship Id="rId270" Type="http://schemas.openxmlformats.org/officeDocument/2006/relationships/customXml" Target="../ink/ink3033.xml"/><Relationship Id="rId27" Type="http://schemas.openxmlformats.org/officeDocument/2006/relationships/customXml" Target="../ink/ink2911.xml"/><Relationship Id="rId269" Type="http://schemas.openxmlformats.org/officeDocument/2006/relationships/image" Target="../media/image2699.png"/><Relationship Id="rId268" Type="http://schemas.openxmlformats.org/officeDocument/2006/relationships/customXml" Target="../ink/ink3032.xml"/><Relationship Id="rId267" Type="http://schemas.openxmlformats.org/officeDocument/2006/relationships/image" Target="../media/image2698.png"/><Relationship Id="rId266" Type="http://schemas.openxmlformats.org/officeDocument/2006/relationships/customXml" Target="../ink/ink3031.xml"/><Relationship Id="rId265" Type="http://schemas.openxmlformats.org/officeDocument/2006/relationships/image" Target="../media/image2697.png"/><Relationship Id="rId264" Type="http://schemas.openxmlformats.org/officeDocument/2006/relationships/customXml" Target="../ink/ink3030.xml"/><Relationship Id="rId263" Type="http://schemas.openxmlformats.org/officeDocument/2006/relationships/image" Target="../media/image2696.png"/><Relationship Id="rId262" Type="http://schemas.openxmlformats.org/officeDocument/2006/relationships/customXml" Target="../ink/ink3029.xml"/><Relationship Id="rId261" Type="http://schemas.openxmlformats.org/officeDocument/2006/relationships/image" Target="../media/image2695.png"/><Relationship Id="rId260" Type="http://schemas.openxmlformats.org/officeDocument/2006/relationships/customXml" Target="../ink/ink3028.xml"/><Relationship Id="rId26" Type="http://schemas.openxmlformats.org/officeDocument/2006/relationships/image" Target="../media/image2579.png"/><Relationship Id="rId259" Type="http://schemas.openxmlformats.org/officeDocument/2006/relationships/image" Target="../media/image2694.png"/><Relationship Id="rId258" Type="http://schemas.openxmlformats.org/officeDocument/2006/relationships/customXml" Target="../ink/ink3027.xml"/><Relationship Id="rId257" Type="http://schemas.openxmlformats.org/officeDocument/2006/relationships/image" Target="../media/image2693.png"/><Relationship Id="rId256" Type="http://schemas.openxmlformats.org/officeDocument/2006/relationships/customXml" Target="../ink/ink3026.xml"/><Relationship Id="rId255" Type="http://schemas.openxmlformats.org/officeDocument/2006/relationships/image" Target="../media/image2692.png"/><Relationship Id="rId254" Type="http://schemas.openxmlformats.org/officeDocument/2006/relationships/customXml" Target="../ink/ink3025.xml"/><Relationship Id="rId253" Type="http://schemas.openxmlformats.org/officeDocument/2006/relationships/image" Target="../media/image2691.png"/><Relationship Id="rId252" Type="http://schemas.openxmlformats.org/officeDocument/2006/relationships/customXml" Target="../ink/ink3024.xml"/><Relationship Id="rId251" Type="http://schemas.openxmlformats.org/officeDocument/2006/relationships/image" Target="../media/image2690.png"/><Relationship Id="rId250" Type="http://schemas.openxmlformats.org/officeDocument/2006/relationships/customXml" Target="../ink/ink3023.xml"/><Relationship Id="rId25" Type="http://schemas.openxmlformats.org/officeDocument/2006/relationships/customXml" Target="../ink/ink2910.xml"/><Relationship Id="rId249" Type="http://schemas.openxmlformats.org/officeDocument/2006/relationships/image" Target="../media/image2689.png"/><Relationship Id="rId248" Type="http://schemas.openxmlformats.org/officeDocument/2006/relationships/customXml" Target="../ink/ink3022.xml"/><Relationship Id="rId247" Type="http://schemas.openxmlformats.org/officeDocument/2006/relationships/image" Target="../media/image2688.png"/><Relationship Id="rId246" Type="http://schemas.openxmlformats.org/officeDocument/2006/relationships/customXml" Target="../ink/ink3021.xml"/><Relationship Id="rId245" Type="http://schemas.openxmlformats.org/officeDocument/2006/relationships/image" Target="../media/image2687.png"/><Relationship Id="rId244" Type="http://schemas.openxmlformats.org/officeDocument/2006/relationships/customXml" Target="../ink/ink3020.xml"/><Relationship Id="rId243" Type="http://schemas.openxmlformats.org/officeDocument/2006/relationships/image" Target="../media/image2686.png"/><Relationship Id="rId242" Type="http://schemas.openxmlformats.org/officeDocument/2006/relationships/customXml" Target="../ink/ink3019.xml"/><Relationship Id="rId241" Type="http://schemas.openxmlformats.org/officeDocument/2006/relationships/image" Target="../media/image2685.png"/><Relationship Id="rId240" Type="http://schemas.openxmlformats.org/officeDocument/2006/relationships/customXml" Target="../ink/ink3018.xml"/><Relationship Id="rId24" Type="http://schemas.openxmlformats.org/officeDocument/2006/relationships/image" Target="../media/image2578.png"/><Relationship Id="rId239" Type="http://schemas.openxmlformats.org/officeDocument/2006/relationships/image" Target="../media/image2684.png"/><Relationship Id="rId238" Type="http://schemas.openxmlformats.org/officeDocument/2006/relationships/customXml" Target="../ink/ink3017.xml"/><Relationship Id="rId237" Type="http://schemas.openxmlformats.org/officeDocument/2006/relationships/image" Target="../media/image2683.png"/><Relationship Id="rId236" Type="http://schemas.openxmlformats.org/officeDocument/2006/relationships/customXml" Target="../ink/ink3016.xml"/><Relationship Id="rId235" Type="http://schemas.openxmlformats.org/officeDocument/2006/relationships/image" Target="../media/image2682.png"/><Relationship Id="rId234" Type="http://schemas.openxmlformats.org/officeDocument/2006/relationships/customXml" Target="../ink/ink3015.xml"/><Relationship Id="rId233" Type="http://schemas.openxmlformats.org/officeDocument/2006/relationships/image" Target="../media/image2681.png"/><Relationship Id="rId232" Type="http://schemas.openxmlformats.org/officeDocument/2006/relationships/customXml" Target="../ink/ink3014.xml"/><Relationship Id="rId231" Type="http://schemas.openxmlformats.org/officeDocument/2006/relationships/image" Target="../media/image2680.png"/><Relationship Id="rId230" Type="http://schemas.openxmlformats.org/officeDocument/2006/relationships/customXml" Target="../ink/ink3013.xml"/><Relationship Id="rId23" Type="http://schemas.openxmlformats.org/officeDocument/2006/relationships/customXml" Target="../ink/ink2909.xml"/><Relationship Id="rId229" Type="http://schemas.openxmlformats.org/officeDocument/2006/relationships/image" Target="../media/image2679.png"/><Relationship Id="rId228" Type="http://schemas.openxmlformats.org/officeDocument/2006/relationships/customXml" Target="../ink/ink3012.xml"/><Relationship Id="rId227" Type="http://schemas.openxmlformats.org/officeDocument/2006/relationships/image" Target="../media/image2678.png"/><Relationship Id="rId226" Type="http://schemas.openxmlformats.org/officeDocument/2006/relationships/customXml" Target="../ink/ink3011.xml"/><Relationship Id="rId225" Type="http://schemas.openxmlformats.org/officeDocument/2006/relationships/image" Target="../media/image2677.png"/><Relationship Id="rId224" Type="http://schemas.openxmlformats.org/officeDocument/2006/relationships/customXml" Target="../ink/ink3010.xml"/><Relationship Id="rId223" Type="http://schemas.openxmlformats.org/officeDocument/2006/relationships/image" Target="../media/image2676.png"/><Relationship Id="rId222" Type="http://schemas.openxmlformats.org/officeDocument/2006/relationships/customXml" Target="../ink/ink3009.xml"/><Relationship Id="rId221" Type="http://schemas.openxmlformats.org/officeDocument/2006/relationships/image" Target="../media/image2675.png"/><Relationship Id="rId220" Type="http://schemas.openxmlformats.org/officeDocument/2006/relationships/customXml" Target="../ink/ink3008.xml"/><Relationship Id="rId22" Type="http://schemas.openxmlformats.org/officeDocument/2006/relationships/image" Target="../media/image2577.png"/><Relationship Id="rId219" Type="http://schemas.openxmlformats.org/officeDocument/2006/relationships/image" Target="../media/image2674.png"/><Relationship Id="rId218" Type="http://schemas.openxmlformats.org/officeDocument/2006/relationships/customXml" Target="../ink/ink3007.xml"/><Relationship Id="rId217" Type="http://schemas.openxmlformats.org/officeDocument/2006/relationships/image" Target="../media/image2673.png"/><Relationship Id="rId216" Type="http://schemas.openxmlformats.org/officeDocument/2006/relationships/customXml" Target="../ink/ink3006.xml"/><Relationship Id="rId215" Type="http://schemas.openxmlformats.org/officeDocument/2006/relationships/image" Target="../media/image2672.png"/><Relationship Id="rId214" Type="http://schemas.openxmlformats.org/officeDocument/2006/relationships/customXml" Target="../ink/ink3005.xml"/><Relationship Id="rId213" Type="http://schemas.openxmlformats.org/officeDocument/2006/relationships/image" Target="../media/image2671.png"/><Relationship Id="rId212" Type="http://schemas.openxmlformats.org/officeDocument/2006/relationships/customXml" Target="../ink/ink3004.xml"/><Relationship Id="rId211" Type="http://schemas.openxmlformats.org/officeDocument/2006/relationships/image" Target="../media/image2670.png"/><Relationship Id="rId210" Type="http://schemas.openxmlformats.org/officeDocument/2006/relationships/customXml" Target="../ink/ink3003.xml"/><Relationship Id="rId21" Type="http://schemas.openxmlformats.org/officeDocument/2006/relationships/customXml" Target="../ink/ink2908.xml"/><Relationship Id="rId209" Type="http://schemas.openxmlformats.org/officeDocument/2006/relationships/image" Target="../media/image2669.png"/><Relationship Id="rId208" Type="http://schemas.openxmlformats.org/officeDocument/2006/relationships/customXml" Target="../ink/ink3002.xml"/><Relationship Id="rId207" Type="http://schemas.openxmlformats.org/officeDocument/2006/relationships/image" Target="../media/image2668.png"/><Relationship Id="rId206" Type="http://schemas.openxmlformats.org/officeDocument/2006/relationships/customXml" Target="../ink/ink3001.xml"/><Relationship Id="rId205" Type="http://schemas.openxmlformats.org/officeDocument/2006/relationships/image" Target="../media/image2667.png"/><Relationship Id="rId204" Type="http://schemas.openxmlformats.org/officeDocument/2006/relationships/customXml" Target="../ink/ink3000.xml"/><Relationship Id="rId203" Type="http://schemas.openxmlformats.org/officeDocument/2006/relationships/image" Target="../media/image2666.png"/><Relationship Id="rId202" Type="http://schemas.openxmlformats.org/officeDocument/2006/relationships/customXml" Target="../ink/ink2999.xml"/><Relationship Id="rId201" Type="http://schemas.openxmlformats.org/officeDocument/2006/relationships/image" Target="../media/image2665.png"/><Relationship Id="rId200" Type="http://schemas.openxmlformats.org/officeDocument/2006/relationships/customXml" Target="../ink/ink2998.xml"/><Relationship Id="rId20" Type="http://schemas.openxmlformats.org/officeDocument/2006/relationships/image" Target="../media/image2576.png"/><Relationship Id="rId2" Type="http://schemas.openxmlformats.org/officeDocument/2006/relationships/image" Target="../media/image2567.png"/><Relationship Id="rId199" Type="http://schemas.openxmlformats.org/officeDocument/2006/relationships/image" Target="../media/image2664.png"/><Relationship Id="rId198" Type="http://schemas.openxmlformats.org/officeDocument/2006/relationships/customXml" Target="../ink/ink2997.xml"/><Relationship Id="rId197" Type="http://schemas.openxmlformats.org/officeDocument/2006/relationships/image" Target="../media/image2663.png"/><Relationship Id="rId196" Type="http://schemas.openxmlformats.org/officeDocument/2006/relationships/customXml" Target="../ink/ink2996.xml"/><Relationship Id="rId195" Type="http://schemas.openxmlformats.org/officeDocument/2006/relationships/image" Target="../media/image2662.png"/><Relationship Id="rId194" Type="http://schemas.openxmlformats.org/officeDocument/2006/relationships/customXml" Target="../ink/ink2995.xml"/><Relationship Id="rId193" Type="http://schemas.openxmlformats.org/officeDocument/2006/relationships/image" Target="../media/image2661.png"/><Relationship Id="rId192" Type="http://schemas.openxmlformats.org/officeDocument/2006/relationships/customXml" Target="../ink/ink2994.xml"/><Relationship Id="rId191" Type="http://schemas.openxmlformats.org/officeDocument/2006/relationships/image" Target="../media/image2660.png"/><Relationship Id="rId190" Type="http://schemas.openxmlformats.org/officeDocument/2006/relationships/customXml" Target="../ink/ink2993.xml"/><Relationship Id="rId19" Type="http://schemas.openxmlformats.org/officeDocument/2006/relationships/customXml" Target="../ink/ink2907.xml"/><Relationship Id="rId189" Type="http://schemas.openxmlformats.org/officeDocument/2006/relationships/image" Target="../media/image2659.png"/><Relationship Id="rId188" Type="http://schemas.openxmlformats.org/officeDocument/2006/relationships/customXml" Target="../ink/ink2992.xml"/><Relationship Id="rId187" Type="http://schemas.openxmlformats.org/officeDocument/2006/relationships/image" Target="../media/image2658.png"/><Relationship Id="rId186" Type="http://schemas.openxmlformats.org/officeDocument/2006/relationships/customXml" Target="../ink/ink2991.xml"/><Relationship Id="rId185" Type="http://schemas.openxmlformats.org/officeDocument/2006/relationships/image" Target="../media/image2657.png"/><Relationship Id="rId184" Type="http://schemas.openxmlformats.org/officeDocument/2006/relationships/customXml" Target="../ink/ink2990.xml"/><Relationship Id="rId183" Type="http://schemas.openxmlformats.org/officeDocument/2006/relationships/image" Target="../media/image2656.png"/><Relationship Id="rId182" Type="http://schemas.openxmlformats.org/officeDocument/2006/relationships/customXml" Target="../ink/ink2989.xml"/><Relationship Id="rId181" Type="http://schemas.openxmlformats.org/officeDocument/2006/relationships/image" Target="../media/image2655.png"/><Relationship Id="rId180" Type="http://schemas.openxmlformats.org/officeDocument/2006/relationships/customXml" Target="../ink/ink2988.xml"/><Relationship Id="rId18" Type="http://schemas.openxmlformats.org/officeDocument/2006/relationships/image" Target="../media/image2575.png"/><Relationship Id="rId179" Type="http://schemas.openxmlformats.org/officeDocument/2006/relationships/image" Target="../media/image2654.png"/><Relationship Id="rId178" Type="http://schemas.openxmlformats.org/officeDocument/2006/relationships/customXml" Target="../ink/ink2987.xml"/><Relationship Id="rId177" Type="http://schemas.openxmlformats.org/officeDocument/2006/relationships/image" Target="../media/image2653.png"/><Relationship Id="rId176" Type="http://schemas.openxmlformats.org/officeDocument/2006/relationships/customXml" Target="../ink/ink2986.xml"/><Relationship Id="rId175" Type="http://schemas.openxmlformats.org/officeDocument/2006/relationships/image" Target="../media/image2652.png"/><Relationship Id="rId174" Type="http://schemas.openxmlformats.org/officeDocument/2006/relationships/customXml" Target="../ink/ink2985.xml"/><Relationship Id="rId173" Type="http://schemas.openxmlformats.org/officeDocument/2006/relationships/image" Target="../media/image2651.png"/><Relationship Id="rId172" Type="http://schemas.openxmlformats.org/officeDocument/2006/relationships/customXml" Target="../ink/ink2984.xml"/><Relationship Id="rId171" Type="http://schemas.openxmlformats.org/officeDocument/2006/relationships/image" Target="../media/image2650.png"/><Relationship Id="rId170" Type="http://schemas.openxmlformats.org/officeDocument/2006/relationships/customXml" Target="../ink/ink2983.xml"/><Relationship Id="rId17" Type="http://schemas.openxmlformats.org/officeDocument/2006/relationships/customXml" Target="../ink/ink2906.xml"/><Relationship Id="rId169" Type="http://schemas.openxmlformats.org/officeDocument/2006/relationships/image" Target="../media/image2649.png"/><Relationship Id="rId168" Type="http://schemas.openxmlformats.org/officeDocument/2006/relationships/customXml" Target="../ink/ink2982.xml"/><Relationship Id="rId167" Type="http://schemas.openxmlformats.org/officeDocument/2006/relationships/image" Target="../media/image2648.png"/><Relationship Id="rId166" Type="http://schemas.openxmlformats.org/officeDocument/2006/relationships/customXml" Target="../ink/ink2981.xml"/><Relationship Id="rId165" Type="http://schemas.openxmlformats.org/officeDocument/2006/relationships/image" Target="../media/image2647.png"/><Relationship Id="rId164" Type="http://schemas.openxmlformats.org/officeDocument/2006/relationships/customXml" Target="../ink/ink2980.xml"/><Relationship Id="rId163" Type="http://schemas.openxmlformats.org/officeDocument/2006/relationships/image" Target="../media/image2646.png"/><Relationship Id="rId162" Type="http://schemas.openxmlformats.org/officeDocument/2006/relationships/customXml" Target="../ink/ink2979.xml"/><Relationship Id="rId161" Type="http://schemas.openxmlformats.org/officeDocument/2006/relationships/image" Target="../media/image2645.png"/><Relationship Id="rId160" Type="http://schemas.openxmlformats.org/officeDocument/2006/relationships/customXml" Target="../ink/ink2978.xml"/><Relationship Id="rId16" Type="http://schemas.openxmlformats.org/officeDocument/2006/relationships/image" Target="../media/image2574.png"/><Relationship Id="rId159" Type="http://schemas.openxmlformats.org/officeDocument/2006/relationships/image" Target="../media/image2644.png"/><Relationship Id="rId158" Type="http://schemas.openxmlformats.org/officeDocument/2006/relationships/customXml" Target="../ink/ink2977.xml"/><Relationship Id="rId157" Type="http://schemas.openxmlformats.org/officeDocument/2006/relationships/image" Target="../media/image2643.png"/><Relationship Id="rId156" Type="http://schemas.openxmlformats.org/officeDocument/2006/relationships/customXml" Target="../ink/ink2976.xml"/><Relationship Id="rId155" Type="http://schemas.openxmlformats.org/officeDocument/2006/relationships/image" Target="../media/image2642.png"/><Relationship Id="rId154" Type="http://schemas.openxmlformats.org/officeDocument/2006/relationships/customXml" Target="../ink/ink2975.xml"/><Relationship Id="rId153" Type="http://schemas.openxmlformats.org/officeDocument/2006/relationships/image" Target="../media/image2641.png"/><Relationship Id="rId152" Type="http://schemas.openxmlformats.org/officeDocument/2006/relationships/customXml" Target="../ink/ink2974.xml"/><Relationship Id="rId151" Type="http://schemas.openxmlformats.org/officeDocument/2006/relationships/image" Target="../media/image2640.png"/><Relationship Id="rId150" Type="http://schemas.openxmlformats.org/officeDocument/2006/relationships/customXml" Target="../ink/ink2973.xml"/><Relationship Id="rId15" Type="http://schemas.openxmlformats.org/officeDocument/2006/relationships/customXml" Target="../ink/ink2905.xml"/><Relationship Id="rId149" Type="http://schemas.openxmlformats.org/officeDocument/2006/relationships/image" Target="../media/image2639.png"/><Relationship Id="rId148" Type="http://schemas.openxmlformats.org/officeDocument/2006/relationships/customXml" Target="../ink/ink2972.xml"/><Relationship Id="rId147" Type="http://schemas.openxmlformats.org/officeDocument/2006/relationships/image" Target="../media/image2638.png"/><Relationship Id="rId146" Type="http://schemas.openxmlformats.org/officeDocument/2006/relationships/customXml" Target="../ink/ink2971.xml"/><Relationship Id="rId145" Type="http://schemas.openxmlformats.org/officeDocument/2006/relationships/image" Target="../media/image2637.png"/><Relationship Id="rId144" Type="http://schemas.openxmlformats.org/officeDocument/2006/relationships/customXml" Target="../ink/ink2970.xml"/><Relationship Id="rId143" Type="http://schemas.openxmlformats.org/officeDocument/2006/relationships/image" Target="../media/image2636.png"/><Relationship Id="rId142" Type="http://schemas.openxmlformats.org/officeDocument/2006/relationships/customXml" Target="../ink/ink2969.xml"/><Relationship Id="rId141" Type="http://schemas.openxmlformats.org/officeDocument/2006/relationships/image" Target="../media/image2635.png"/><Relationship Id="rId140" Type="http://schemas.openxmlformats.org/officeDocument/2006/relationships/customXml" Target="../ink/ink2968.xml"/><Relationship Id="rId14" Type="http://schemas.openxmlformats.org/officeDocument/2006/relationships/image" Target="../media/image2573.png"/><Relationship Id="rId139" Type="http://schemas.openxmlformats.org/officeDocument/2006/relationships/image" Target="../media/image2634.png"/><Relationship Id="rId138" Type="http://schemas.openxmlformats.org/officeDocument/2006/relationships/customXml" Target="../ink/ink2967.xml"/><Relationship Id="rId137" Type="http://schemas.openxmlformats.org/officeDocument/2006/relationships/image" Target="../media/image2633.png"/><Relationship Id="rId136" Type="http://schemas.openxmlformats.org/officeDocument/2006/relationships/customXml" Target="../ink/ink2966.xml"/><Relationship Id="rId135" Type="http://schemas.openxmlformats.org/officeDocument/2006/relationships/image" Target="../media/image2632.png"/><Relationship Id="rId134" Type="http://schemas.openxmlformats.org/officeDocument/2006/relationships/customXml" Target="../ink/ink2965.xml"/><Relationship Id="rId133" Type="http://schemas.openxmlformats.org/officeDocument/2006/relationships/image" Target="../media/image2631.png"/><Relationship Id="rId132" Type="http://schemas.openxmlformats.org/officeDocument/2006/relationships/customXml" Target="../ink/ink2964.xml"/><Relationship Id="rId131" Type="http://schemas.openxmlformats.org/officeDocument/2006/relationships/image" Target="../media/image2630.png"/><Relationship Id="rId130" Type="http://schemas.openxmlformats.org/officeDocument/2006/relationships/customXml" Target="../ink/ink2963.xml"/><Relationship Id="rId13" Type="http://schemas.openxmlformats.org/officeDocument/2006/relationships/customXml" Target="../ink/ink2904.xml"/><Relationship Id="rId129" Type="http://schemas.openxmlformats.org/officeDocument/2006/relationships/image" Target="../media/image2629.png"/><Relationship Id="rId128" Type="http://schemas.openxmlformats.org/officeDocument/2006/relationships/customXml" Target="../ink/ink2962.xml"/><Relationship Id="rId127" Type="http://schemas.openxmlformats.org/officeDocument/2006/relationships/image" Target="../media/image2628.png"/><Relationship Id="rId126" Type="http://schemas.openxmlformats.org/officeDocument/2006/relationships/customXml" Target="../ink/ink2961.xml"/><Relationship Id="rId125" Type="http://schemas.openxmlformats.org/officeDocument/2006/relationships/image" Target="../media/image2627.png"/><Relationship Id="rId124" Type="http://schemas.openxmlformats.org/officeDocument/2006/relationships/customXml" Target="../ink/ink2960.xml"/><Relationship Id="rId123" Type="http://schemas.openxmlformats.org/officeDocument/2006/relationships/image" Target="../media/image2626.png"/><Relationship Id="rId122" Type="http://schemas.openxmlformats.org/officeDocument/2006/relationships/customXml" Target="../ink/ink2959.xml"/><Relationship Id="rId121" Type="http://schemas.openxmlformats.org/officeDocument/2006/relationships/image" Target="../media/image2625.png"/><Relationship Id="rId120" Type="http://schemas.openxmlformats.org/officeDocument/2006/relationships/customXml" Target="../ink/ink2958.xml"/><Relationship Id="rId12" Type="http://schemas.openxmlformats.org/officeDocument/2006/relationships/image" Target="../media/image2572.png"/><Relationship Id="rId119" Type="http://schemas.openxmlformats.org/officeDocument/2006/relationships/image" Target="../media/image2624.png"/><Relationship Id="rId118" Type="http://schemas.openxmlformats.org/officeDocument/2006/relationships/customXml" Target="../ink/ink2957.xml"/><Relationship Id="rId117" Type="http://schemas.openxmlformats.org/officeDocument/2006/relationships/image" Target="../media/image2623.png"/><Relationship Id="rId116" Type="http://schemas.openxmlformats.org/officeDocument/2006/relationships/customXml" Target="../ink/ink2956.xml"/><Relationship Id="rId115" Type="http://schemas.openxmlformats.org/officeDocument/2006/relationships/image" Target="../media/image2622.png"/><Relationship Id="rId114" Type="http://schemas.openxmlformats.org/officeDocument/2006/relationships/customXml" Target="../ink/ink2955.xml"/><Relationship Id="rId113" Type="http://schemas.openxmlformats.org/officeDocument/2006/relationships/image" Target="../media/image2621.png"/><Relationship Id="rId112" Type="http://schemas.openxmlformats.org/officeDocument/2006/relationships/customXml" Target="../ink/ink2954.xml"/><Relationship Id="rId111" Type="http://schemas.openxmlformats.org/officeDocument/2006/relationships/image" Target="../media/image2620.png"/><Relationship Id="rId110" Type="http://schemas.openxmlformats.org/officeDocument/2006/relationships/customXml" Target="../ink/ink2953.xml"/><Relationship Id="rId11" Type="http://schemas.openxmlformats.org/officeDocument/2006/relationships/customXml" Target="../ink/ink2903.xml"/><Relationship Id="rId109" Type="http://schemas.openxmlformats.org/officeDocument/2006/relationships/image" Target="../media/image2619.png"/><Relationship Id="rId108" Type="http://schemas.openxmlformats.org/officeDocument/2006/relationships/customXml" Target="../ink/ink2952.xml"/><Relationship Id="rId107" Type="http://schemas.openxmlformats.org/officeDocument/2006/relationships/image" Target="../media/image2618.png"/><Relationship Id="rId106" Type="http://schemas.openxmlformats.org/officeDocument/2006/relationships/customXml" Target="../ink/ink2951.xml"/><Relationship Id="rId105" Type="http://schemas.openxmlformats.org/officeDocument/2006/relationships/image" Target="../media/image2617.png"/><Relationship Id="rId104" Type="http://schemas.openxmlformats.org/officeDocument/2006/relationships/customXml" Target="../ink/ink2950.xml"/><Relationship Id="rId103" Type="http://schemas.openxmlformats.org/officeDocument/2006/relationships/image" Target="../media/image2616.png"/><Relationship Id="rId102" Type="http://schemas.openxmlformats.org/officeDocument/2006/relationships/customXml" Target="../ink/ink2949.xml"/><Relationship Id="rId101" Type="http://schemas.openxmlformats.org/officeDocument/2006/relationships/image" Target="../media/image2615.png"/><Relationship Id="rId100" Type="http://schemas.openxmlformats.org/officeDocument/2006/relationships/customXml" Target="../ink/ink2948.xml"/><Relationship Id="rId10" Type="http://schemas.openxmlformats.org/officeDocument/2006/relationships/image" Target="../media/image2571.png"/><Relationship Id="rId1" Type="http://schemas.openxmlformats.org/officeDocument/2006/relationships/customXml" Target="../ink/ink2898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126.xml"/><Relationship Id="rId98" Type="http://schemas.openxmlformats.org/officeDocument/2006/relationships/image" Target="../media/image2790.png"/><Relationship Id="rId97" Type="http://schemas.openxmlformats.org/officeDocument/2006/relationships/customXml" Target="../ink/ink3125.xml"/><Relationship Id="rId96" Type="http://schemas.openxmlformats.org/officeDocument/2006/relationships/image" Target="../media/image2789.png"/><Relationship Id="rId95" Type="http://schemas.openxmlformats.org/officeDocument/2006/relationships/customXml" Target="../ink/ink3124.xml"/><Relationship Id="rId94" Type="http://schemas.openxmlformats.org/officeDocument/2006/relationships/image" Target="../media/image2788.png"/><Relationship Id="rId93" Type="http://schemas.openxmlformats.org/officeDocument/2006/relationships/customXml" Target="../ink/ink3123.xml"/><Relationship Id="rId92" Type="http://schemas.openxmlformats.org/officeDocument/2006/relationships/image" Target="../media/image2787.png"/><Relationship Id="rId91" Type="http://schemas.openxmlformats.org/officeDocument/2006/relationships/customXml" Target="../ink/ink3122.xml"/><Relationship Id="rId90" Type="http://schemas.openxmlformats.org/officeDocument/2006/relationships/image" Target="../media/image2786.png"/><Relationship Id="rId9" Type="http://schemas.openxmlformats.org/officeDocument/2006/relationships/customXml" Target="../ink/ink3081.xml"/><Relationship Id="rId89" Type="http://schemas.openxmlformats.org/officeDocument/2006/relationships/customXml" Target="../ink/ink3121.xml"/><Relationship Id="rId88" Type="http://schemas.openxmlformats.org/officeDocument/2006/relationships/image" Target="../media/image2785.png"/><Relationship Id="rId87" Type="http://schemas.openxmlformats.org/officeDocument/2006/relationships/customXml" Target="../ink/ink3120.xml"/><Relationship Id="rId86" Type="http://schemas.openxmlformats.org/officeDocument/2006/relationships/image" Target="../media/image2784.png"/><Relationship Id="rId85" Type="http://schemas.openxmlformats.org/officeDocument/2006/relationships/customXml" Target="../ink/ink3119.xml"/><Relationship Id="rId84" Type="http://schemas.openxmlformats.org/officeDocument/2006/relationships/image" Target="../media/image2783.png"/><Relationship Id="rId83" Type="http://schemas.openxmlformats.org/officeDocument/2006/relationships/customXml" Target="../ink/ink3118.xml"/><Relationship Id="rId82" Type="http://schemas.openxmlformats.org/officeDocument/2006/relationships/image" Target="../media/image2782.png"/><Relationship Id="rId81" Type="http://schemas.openxmlformats.org/officeDocument/2006/relationships/customXml" Target="../ink/ink3117.xml"/><Relationship Id="rId80" Type="http://schemas.openxmlformats.org/officeDocument/2006/relationships/image" Target="../media/image2781.png"/><Relationship Id="rId8" Type="http://schemas.openxmlformats.org/officeDocument/2006/relationships/image" Target="../media/image2746.png"/><Relationship Id="rId79" Type="http://schemas.openxmlformats.org/officeDocument/2006/relationships/customXml" Target="../ink/ink3116.xml"/><Relationship Id="rId78" Type="http://schemas.openxmlformats.org/officeDocument/2006/relationships/image" Target="../media/image2780.png"/><Relationship Id="rId77" Type="http://schemas.openxmlformats.org/officeDocument/2006/relationships/customXml" Target="../ink/ink3115.xml"/><Relationship Id="rId76" Type="http://schemas.openxmlformats.org/officeDocument/2006/relationships/image" Target="../media/image2779.png"/><Relationship Id="rId75" Type="http://schemas.openxmlformats.org/officeDocument/2006/relationships/customXml" Target="../ink/ink3114.xml"/><Relationship Id="rId74" Type="http://schemas.openxmlformats.org/officeDocument/2006/relationships/image" Target="../media/image2778.png"/><Relationship Id="rId73" Type="http://schemas.openxmlformats.org/officeDocument/2006/relationships/customXml" Target="../ink/ink3113.xml"/><Relationship Id="rId72" Type="http://schemas.openxmlformats.org/officeDocument/2006/relationships/image" Target="../media/image2777.png"/><Relationship Id="rId71" Type="http://schemas.openxmlformats.org/officeDocument/2006/relationships/customXml" Target="../ink/ink3112.xml"/><Relationship Id="rId70" Type="http://schemas.openxmlformats.org/officeDocument/2006/relationships/image" Target="../media/image2776.png"/><Relationship Id="rId7" Type="http://schemas.openxmlformats.org/officeDocument/2006/relationships/customXml" Target="../ink/ink3080.xml"/><Relationship Id="rId69" Type="http://schemas.openxmlformats.org/officeDocument/2006/relationships/customXml" Target="../ink/ink3111.xml"/><Relationship Id="rId68" Type="http://schemas.openxmlformats.org/officeDocument/2006/relationships/image" Target="../media/image2775.png"/><Relationship Id="rId67" Type="http://schemas.openxmlformats.org/officeDocument/2006/relationships/customXml" Target="../ink/ink3110.xml"/><Relationship Id="rId66" Type="http://schemas.openxmlformats.org/officeDocument/2006/relationships/image" Target="../media/image2774.png"/><Relationship Id="rId65" Type="http://schemas.openxmlformats.org/officeDocument/2006/relationships/customXml" Target="../ink/ink3109.xml"/><Relationship Id="rId64" Type="http://schemas.openxmlformats.org/officeDocument/2006/relationships/image" Target="../media/image2773.png"/><Relationship Id="rId63" Type="http://schemas.openxmlformats.org/officeDocument/2006/relationships/customXml" Target="../ink/ink3108.xml"/><Relationship Id="rId62" Type="http://schemas.openxmlformats.org/officeDocument/2006/relationships/image" Target="../media/image2772.png"/><Relationship Id="rId61" Type="http://schemas.openxmlformats.org/officeDocument/2006/relationships/customXml" Target="../ink/ink3107.xml"/><Relationship Id="rId60" Type="http://schemas.openxmlformats.org/officeDocument/2006/relationships/image" Target="../media/image2771.png"/><Relationship Id="rId6" Type="http://schemas.openxmlformats.org/officeDocument/2006/relationships/image" Target="../media/image2745.png"/><Relationship Id="rId59" Type="http://schemas.openxmlformats.org/officeDocument/2006/relationships/customXml" Target="../ink/ink3106.xml"/><Relationship Id="rId58" Type="http://schemas.openxmlformats.org/officeDocument/2006/relationships/image" Target="../media/image2770.png"/><Relationship Id="rId57" Type="http://schemas.openxmlformats.org/officeDocument/2006/relationships/customXml" Target="../ink/ink3105.xml"/><Relationship Id="rId56" Type="http://schemas.openxmlformats.org/officeDocument/2006/relationships/image" Target="../media/image2769.png"/><Relationship Id="rId55" Type="http://schemas.openxmlformats.org/officeDocument/2006/relationships/customXml" Target="../ink/ink3104.xml"/><Relationship Id="rId54" Type="http://schemas.openxmlformats.org/officeDocument/2006/relationships/image" Target="../media/image2768.png"/><Relationship Id="rId53" Type="http://schemas.openxmlformats.org/officeDocument/2006/relationships/customXml" Target="../ink/ink3103.xml"/><Relationship Id="rId52" Type="http://schemas.openxmlformats.org/officeDocument/2006/relationships/image" Target="../media/image2767.png"/><Relationship Id="rId51" Type="http://schemas.openxmlformats.org/officeDocument/2006/relationships/customXml" Target="../ink/ink3102.xml"/><Relationship Id="rId50" Type="http://schemas.openxmlformats.org/officeDocument/2006/relationships/image" Target="../media/image2766.png"/><Relationship Id="rId5" Type="http://schemas.openxmlformats.org/officeDocument/2006/relationships/customXml" Target="../ink/ink3079.xml"/><Relationship Id="rId49" Type="http://schemas.openxmlformats.org/officeDocument/2006/relationships/customXml" Target="../ink/ink3101.xml"/><Relationship Id="rId48" Type="http://schemas.openxmlformats.org/officeDocument/2006/relationships/image" Target="../media/image2765.png"/><Relationship Id="rId47" Type="http://schemas.openxmlformats.org/officeDocument/2006/relationships/customXml" Target="../ink/ink3100.xml"/><Relationship Id="rId46" Type="http://schemas.openxmlformats.org/officeDocument/2006/relationships/image" Target="../media/image2764.png"/><Relationship Id="rId45" Type="http://schemas.openxmlformats.org/officeDocument/2006/relationships/customXml" Target="../ink/ink3099.xml"/><Relationship Id="rId44" Type="http://schemas.openxmlformats.org/officeDocument/2006/relationships/image" Target="../media/image2763.png"/><Relationship Id="rId43" Type="http://schemas.openxmlformats.org/officeDocument/2006/relationships/customXml" Target="../ink/ink3098.xml"/><Relationship Id="rId42" Type="http://schemas.openxmlformats.org/officeDocument/2006/relationships/image" Target="../media/image2762.png"/><Relationship Id="rId41" Type="http://schemas.openxmlformats.org/officeDocument/2006/relationships/customXml" Target="../ink/ink3097.xml"/><Relationship Id="rId40" Type="http://schemas.openxmlformats.org/officeDocument/2006/relationships/image" Target="../media/image2761.png"/><Relationship Id="rId4" Type="http://schemas.openxmlformats.org/officeDocument/2006/relationships/image" Target="../media/image2744.png"/><Relationship Id="rId39" Type="http://schemas.openxmlformats.org/officeDocument/2006/relationships/customXml" Target="../ink/ink3096.xml"/><Relationship Id="rId38" Type="http://schemas.openxmlformats.org/officeDocument/2006/relationships/image" Target="../media/image2760.png"/><Relationship Id="rId37" Type="http://schemas.openxmlformats.org/officeDocument/2006/relationships/customXml" Target="../ink/ink3095.xml"/><Relationship Id="rId36" Type="http://schemas.openxmlformats.org/officeDocument/2006/relationships/image" Target="../media/image2759.png"/><Relationship Id="rId35" Type="http://schemas.openxmlformats.org/officeDocument/2006/relationships/customXml" Target="../ink/ink3094.xml"/><Relationship Id="rId34" Type="http://schemas.openxmlformats.org/officeDocument/2006/relationships/image" Target="../media/image2758.png"/><Relationship Id="rId33" Type="http://schemas.openxmlformats.org/officeDocument/2006/relationships/customXml" Target="../ink/ink3093.xml"/><Relationship Id="rId32" Type="http://schemas.openxmlformats.org/officeDocument/2006/relationships/image" Target="../media/image2757.png"/><Relationship Id="rId31" Type="http://schemas.openxmlformats.org/officeDocument/2006/relationships/customXml" Target="../ink/ink3092.xml"/><Relationship Id="rId30" Type="http://schemas.openxmlformats.org/officeDocument/2006/relationships/image" Target="../media/image2756.png"/><Relationship Id="rId3" Type="http://schemas.openxmlformats.org/officeDocument/2006/relationships/customXml" Target="../ink/ink3078.xml"/><Relationship Id="rId29" Type="http://schemas.openxmlformats.org/officeDocument/2006/relationships/customXml" Target="../ink/ink3091.xml"/><Relationship Id="rId28" Type="http://schemas.openxmlformats.org/officeDocument/2006/relationships/image" Target="../media/image2755.png"/><Relationship Id="rId27" Type="http://schemas.openxmlformats.org/officeDocument/2006/relationships/customXml" Target="../ink/ink3090.xml"/><Relationship Id="rId262" Type="http://schemas.openxmlformats.org/officeDocument/2006/relationships/slideLayout" Target="../slideLayouts/slideLayout2.xml"/><Relationship Id="rId261" Type="http://schemas.openxmlformats.org/officeDocument/2006/relationships/tags" Target="../tags/tag101.xml"/><Relationship Id="rId260" Type="http://schemas.openxmlformats.org/officeDocument/2006/relationships/image" Target="../media/image2871.png"/><Relationship Id="rId26" Type="http://schemas.openxmlformats.org/officeDocument/2006/relationships/image" Target="../media/image2754.png"/><Relationship Id="rId259" Type="http://schemas.openxmlformats.org/officeDocument/2006/relationships/customXml" Target="../ink/ink3206.xml"/><Relationship Id="rId258" Type="http://schemas.openxmlformats.org/officeDocument/2006/relationships/image" Target="../media/image2870.png"/><Relationship Id="rId257" Type="http://schemas.openxmlformats.org/officeDocument/2006/relationships/customXml" Target="../ink/ink3205.xml"/><Relationship Id="rId256" Type="http://schemas.openxmlformats.org/officeDocument/2006/relationships/image" Target="../media/image2869.png"/><Relationship Id="rId255" Type="http://schemas.openxmlformats.org/officeDocument/2006/relationships/customXml" Target="../ink/ink3204.xml"/><Relationship Id="rId254" Type="http://schemas.openxmlformats.org/officeDocument/2006/relationships/image" Target="../media/image2868.png"/><Relationship Id="rId253" Type="http://schemas.openxmlformats.org/officeDocument/2006/relationships/customXml" Target="../ink/ink3203.xml"/><Relationship Id="rId252" Type="http://schemas.openxmlformats.org/officeDocument/2006/relationships/image" Target="../media/image2867.png"/><Relationship Id="rId251" Type="http://schemas.openxmlformats.org/officeDocument/2006/relationships/customXml" Target="../ink/ink3202.xml"/><Relationship Id="rId250" Type="http://schemas.openxmlformats.org/officeDocument/2006/relationships/image" Target="../media/image2866.png"/><Relationship Id="rId25" Type="http://schemas.openxmlformats.org/officeDocument/2006/relationships/customXml" Target="../ink/ink3089.xml"/><Relationship Id="rId249" Type="http://schemas.openxmlformats.org/officeDocument/2006/relationships/customXml" Target="../ink/ink3201.xml"/><Relationship Id="rId248" Type="http://schemas.openxmlformats.org/officeDocument/2006/relationships/image" Target="../media/image2865.png"/><Relationship Id="rId247" Type="http://schemas.openxmlformats.org/officeDocument/2006/relationships/customXml" Target="../ink/ink3200.xml"/><Relationship Id="rId246" Type="http://schemas.openxmlformats.org/officeDocument/2006/relationships/image" Target="../media/image2864.png"/><Relationship Id="rId245" Type="http://schemas.openxmlformats.org/officeDocument/2006/relationships/customXml" Target="../ink/ink3199.xml"/><Relationship Id="rId244" Type="http://schemas.openxmlformats.org/officeDocument/2006/relationships/image" Target="../media/image2863.png"/><Relationship Id="rId243" Type="http://schemas.openxmlformats.org/officeDocument/2006/relationships/customXml" Target="../ink/ink3198.xml"/><Relationship Id="rId242" Type="http://schemas.openxmlformats.org/officeDocument/2006/relationships/image" Target="../media/image2862.png"/><Relationship Id="rId241" Type="http://schemas.openxmlformats.org/officeDocument/2006/relationships/customXml" Target="../ink/ink3197.xml"/><Relationship Id="rId240" Type="http://schemas.openxmlformats.org/officeDocument/2006/relationships/image" Target="../media/image2861.png"/><Relationship Id="rId24" Type="http://schemas.openxmlformats.org/officeDocument/2006/relationships/image" Target="../media/image2753.png"/><Relationship Id="rId239" Type="http://schemas.openxmlformats.org/officeDocument/2006/relationships/customXml" Target="../ink/ink3196.xml"/><Relationship Id="rId238" Type="http://schemas.openxmlformats.org/officeDocument/2006/relationships/image" Target="../media/image2860.png"/><Relationship Id="rId237" Type="http://schemas.openxmlformats.org/officeDocument/2006/relationships/customXml" Target="../ink/ink3195.xml"/><Relationship Id="rId236" Type="http://schemas.openxmlformats.org/officeDocument/2006/relationships/image" Target="../media/image2859.png"/><Relationship Id="rId235" Type="http://schemas.openxmlformats.org/officeDocument/2006/relationships/customXml" Target="../ink/ink3194.xml"/><Relationship Id="rId234" Type="http://schemas.openxmlformats.org/officeDocument/2006/relationships/image" Target="../media/image2858.png"/><Relationship Id="rId233" Type="http://schemas.openxmlformats.org/officeDocument/2006/relationships/customXml" Target="../ink/ink3193.xml"/><Relationship Id="rId232" Type="http://schemas.openxmlformats.org/officeDocument/2006/relationships/image" Target="../media/image2857.png"/><Relationship Id="rId231" Type="http://schemas.openxmlformats.org/officeDocument/2006/relationships/customXml" Target="../ink/ink3192.xml"/><Relationship Id="rId230" Type="http://schemas.openxmlformats.org/officeDocument/2006/relationships/image" Target="../media/image2856.png"/><Relationship Id="rId23" Type="http://schemas.openxmlformats.org/officeDocument/2006/relationships/customXml" Target="../ink/ink3088.xml"/><Relationship Id="rId229" Type="http://schemas.openxmlformats.org/officeDocument/2006/relationships/customXml" Target="../ink/ink3191.xml"/><Relationship Id="rId228" Type="http://schemas.openxmlformats.org/officeDocument/2006/relationships/image" Target="../media/image2855.png"/><Relationship Id="rId227" Type="http://schemas.openxmlformats.org/officeDocument/2006/relationships/customXml" Target="../ink/ink3190.xml"/><Relationship Id="rId226" Type="http://schemas.openxmlformats.org/officeDocument/2006/relationships/image" Target="../media/image2854.png"/><Relationship Id="rId225" Type="http://schemas.openxmlformats.org/officeDocument/2006/relationships/customXml" Target="../ink/ink3189.xml"/><Relationship Id="rId224" Type="http://schemas.openxmlformats.org/officeDocument/2006/relationships/image" Target="../media/image2853.png"/><Relationship Id="rId223" Type="http://schemas.openxmlformats.org/officeDocument/2006/relationships/customXml" Target="../ink/ink3188.xml"/><Relationship Id="rId222" Type="http://schemas.openxmlformats.org/officeDocument/2006/relationships/image" Target="../media/image2852.png"/><Relationship Id="rId221" Type="http://schemas.openxmlformats.org/officeDocument/2006/relationships/customXml" Target="../ink/ink3187.xml"/><Relationship Id="rId220" Type="http://schemas.openxmlformats.org/officeDocument/2006/relationships/image" Target="../media/image2851.png"/><Relationship Id="rId22" Type="http://schemas.openxmlformats.org/officeDocument/2006/relationships/image" Target="../media/image2752.png"/><Relationship Id="rId219" Type="http://schemas.openxmlformats.org/officeDocument/2006/relationships/customXml" Target="../ink/ink3186.xml"/><Relationship Id="rId218" Type="http://schemas.openxmlformats.org/officeDocument/2006/relationships/image" Target="../media/image2850.png"/><Relationship Id="rId217" Type="http://schemas.openxmlformats.org/officeDocument/2006/relationships/customXml" Target="../ink/ink3185.xml"/><Relationship Id="rId216" Type="http://schemas.openxmlformats.org/officeDocument/2006/relationships/image" Target="../media/image2849.png"/><Relationship Id="rId215" Type="http://schemas.openxmlformats.org/officeDocument/2006/relationships/customXml" Target="../ink/ink3184.xml"/><Relationship Id="rId214" Type="http://schemas.openxmlformats.org/officeDocument/2006/relationships/image" Target="../media/image2848.png"/><Relationship Id="rId213" Type="http://schemas.openxmlformats.org/officeDocument/2006/relationships/customXml" Target="../ink/ink3183.xml"/><Relationship Id="rId212" Type="http://schemas.openxmlformats.org/officeDocument/2006/relationships/image" Target="../media/image2847.png"/><Relationship Id="rId211" Type="http://schemas.openxmlformats.org/officeDocument/2006/relationships/customXml" Target="../ink/ink3182.xml"/><Relationship Id="rId210" Type="http://schemas.openxmlformats.org/officeDocument/2006/relationships/image" Target="../media/image2846.png"/><Relationship Id="rId21" Type="http://schemas.openxmlformats.org/officeDocument/2006/relationships/customXml" Target="../ink/ink3087.xml"/><Relationship Id="rId209" Type="http://schemas.openxmlformats.org/officeDocument/2006/relationships/customXml" Target="../ink/ink3181.xml"/><Relationship Id="rId208" Type="http://schemas.openxmlformats.org/officeDocument/2006/relationships/image" Target="../media/image2845.png"/><Relationship Id="rId207" Type="http://schemas.openxmlformats.org/officeDocument/2006/relationships/customXml" Target="../ink/ink3180.xml"/><Relationship Id="rId206" Type="http://schemas.openxmlformats.org/officeDocument/2006/relationships/image" Target="../media/image2844.png"/><Relationship Id="rId205" Type="http://schemas.openxmlformats.org/officeDocument/2006/relationships/customXml" Target="../ink/ink3179.xml"/><Relationship Id="rId204" Type="http://schemas.openxmlformats.org/officeDocument/2006/relationships/image" Target="../media/image2843.png"/><Relationship Id="rId203" Type="http://schemas.openxmlformats.org/officeDocument/2006/relationships/customXml" Target="../ink/ink3178.xml"/><Relationship Id="rId202" Type="http://schemas.openxmlformats.org/officeDocument/2006/relationships/image" Target="../media/image2842.png"/><Relationship Id="rId201" Type="http://schemas.openxmlformats.org/officeDocument/2006/relationships/customXml" Target="../ink/ink3177.xml"/><Relationship Id="rId200" Type="http://schemas.openxmlformats.org/officeDocument/2006/relationships/image" Target="../media/image2841.png"/><Relationship Id="rId20" Type="http://schemas.openxmlformats.org/officeDocument/2006/relationships/image" Target="../media/image2751.png"/><Relationship Id="rId2" Type="http://schemas.openxmlformats.org/officeDocument/2006/relationships/image" Target="../media/image2743.png"/><Relationship Id="rId199" Type="http://schemas.openxmlformats.org/officeDocument/2006/relationships/customXml" Target="../ink/ink3176.xml"/><Relationship Id="rId198" Type="http://schemas.openxmlformats.org/officeDocument/2006/relationships/image" Target="../media/image2840.png"/><Relationship Id="rId197" Type="http://schemas.openxmlformats.org/officeDocument/2006/relationships/customXml" Target="../ink/ink3175.xml"/><Relationship Id="rId196" Type="http://schemas.openxmlformats.org/officeDocument/2006/relationships/image" Target="../media/image2839.png"/><Relationship Id="rId195" Type="http://schemas.openxmlformats.org/officeDocument/2006/relationships/customXml" Target="../ink/ink3174.xml"/><Relationship Id="rId194" Type="http://schemas.openxmlformats.org/officeDocument/2006/relationships/image" Target="../media/image2838.png"/><Relationship Id="rId193" Type="http://schemas.openxmlformats.org/officeDocument/2006/relationships/customXml" Target="../ink/ink3173.xml"/><Relationship Id="rId192" Type="http://schemas.openxmlformats.org/officeDocument/2006/relationships/image" Target="../media/image2837.png"/><Relationship Id="rId191" Type="http://schemas.openxmlformats.org/officeDocument/2006/relationships/customXml" Target="../ink/ink3172.xml"/><Relationship Id="rId190" Type="http://schemas.openxmlformats.org/officeDocument/2006/relationships/image" Target="../media/image2836.png"/><Relationship Id="rId19" Type="http://schemas.openxmlformats.org/officeDocument/2006/relationships/customXml" Target="../ink/ink3086.xml"/><Relationship Id="rId189" Type="http://schemas.openxmlformats.org/officeDocument/2006/relationships/customXml" Target="../ink/ink3171.xml"/><Relationship Id="rId188" Type="http://schemas.openxmlformats.org/officeDocument/2006/relationships/image" Target="../media/image2835.png"/><Relationship Id="rId187" Type="http://schemas.openxmlformats.org/officeDocument/2006/relationships/customXml" Target="../ink/ink3170.xml"/><Relationship Id="rId186" Type="http://schemas.openxmlformats.org/officeDocument/2006/relationships/image" Target="../media/image2834.png"/><Relationship Id="rId185" Type="http://schemas.openxmlformats.org/officeDocument/2006/relationships/customXml" Target="../ink/ink3169.xml"/><Relationship Id="rId184" Type="http://schemas.openxmlformats.org/officeDocument/2006/relationships/image" Target="../media/image2833.png"/><Relationship Id="rId183" Type="http://schemas.openxmlformats.org/officeDocument/2006/relationships/customXml" Target="../ink/ink3168.xml"/><Relationship Id="rId182" Type="http://schemas.openxmlformats.org/officeDocument/2006/relationships/image" Target="../media/image2832.png"/><Relationship Id="rId181" Type="http://schemas.openxmlformats.org/officeDocument/2006/relationships/customXml" Target="../ink/ink3167.xml"/><Relationship Id="rId180" Type="http://schemas.openxmlformats.org/officeDocument/2006/relationships/image" Target="../media/image2831.png"/><Relationship Id="rId18" Type="http://schemas.openxmlformats.org/officeDocument/2006/relationships/image" Target="../media/image2750.png"/><Relationship Id="rId179" Type="http://schemas.openxmlformats.org/officeDocument/2006/relationships/customXml" Target="../ink/ink3166.xml"/><Relationship Id="rId178" Type="http://schemas.openxmlformats.org/officeDocument/2006/relationships/image" Target="../media/image2830.png"/><Relationship Id="rId177" Type="http://schemas.openxmlformats.org/officeDocument/2006/relationships/customXml" Target="../ink/ink3165.xml"/><Relationship Id="rId176" Type="http://schemas.openxmlformats.org/officeDocument/2006/relationships/image" Target="../media/image2829.png"/><Relationship Id="rId175" Type="http://schemas.openxmlformats.org/officeDocument/2006/relationships/customXml" Target="../ink/ink3164.xml"/><Relationship Id="rId174" Type="http://schemas.openxmlformats.org/officeDocument/2006/relationships/image" Target="../media/image2828.png"/><Relationship Id="rId173" Type="http://schemas.openxmlformats.org/officeDocument/2006/relationships/customXml" Target="../ink/ink3163.xml"/><Relationship Id="rId172" Type="http://schemas.openxmlformats.org/officeDocument/2006/relationships/image" Target="../media/image2827.png"/><Relationship Id="rId171" Type="http://schemas.openxmlformats.org/officeDocument/2006/relationships/customXml" Target="../ink/ink3162.xml"/><Relationship Id="rId170" Type="http://schemas.openxmlformats.org/officeDocument/2006/relationships/image" Target="../media/image2826.png"/><Relationship Id="rId17" Type="http://schemas.openxmlformats.org/officeDocument/2006/relationships/customXml" Target="../ink/ink3085.xml"/><Relationship Id="rId169" Type="http://schemas.openxmlformats.org/officeDocument/2006/relationships/customXml" Target="../ink/ink3161.xml"/><Relationship Id="rId168" Type="http://schemas.openxmlformats.org/officeDocument/2006/relationships/image" Target="../media/image2825.png"/><Relationship Id="rId167" Type="http://schemas.openxmlformats.org/officeDocument/2006/relationships/customXml" Target="../ink/ink3160.xml"/><Relationship Id="rId166" Type="http://schemas.openxmlformats.org/officeDocument/2006/relationships/image" Target="../media/image2824.png"/><Relationship Id="rId165" Type="http://schemas.openxmlformats.org/officeDocument/2006/relationships/customXml" Target="../ink/ink3159.xml"/><Relationship Id="rId164" Type="http://schemas.openxmlformats.org/officeDocument/2006/relationships/image" Target="../media/image2823.png"/><Relationship Id="rId163" Type="http://schemas.openxmlformats.org/officeDocument/2006/relationships/customXml" Target="../ink/ink3158.xml"/><Relationship Id="rId162" Type="http://schemas.openxmlformats.org/officeDocument/2006/relationships/image" Target="../media/image2822.png"/><Relationship Id="rId161" Type="http://schemas.openxmlformats.org/officeDocument/2006/relationships/customXml" Target="../ink/ink3157.xml"/><Relationship Id="rId160" Type="http://schemas.openxmlformats.org/officeDocument/2006/relationships/image" Target="../media/image2821.png"/><Relationship Id="rId16" Type="http://schemas.openxmlformats.org/officeDocument/2006/relationships/image" Target="../media/image2749.png"/><Relationship Id="rId159" Type="http://schemas.openxmlformats.org/officeDocument/2006/relationships/customXml" Target="../ink/ink3156.xml"/><Relationship Id="rId158" Type="http://schemas.openxmlformats.org/officeDocument/2006/relationships/image" Target="../media/image2820.png"/><Relationship Id="rId157" Type="http://schemas.openxmlformats.org/officeDocument/2006/relationships/customXml" Target="../ink/ink3155.xml"/><Relationship Id="rId156" Type="http://schemas.openxmlformats.org/officeDocument/2006/relationships/image" Target="../media/image2819.png"/><Relationship Id="rId155" Type="http://schemas.openxmlformats.org/officeDocument/2006/relationships/customXml" Target="../ink/ink3154.xml"/><Relationship Id="rId154" Type="http://schemas.openxmlformats.org/officeDocument/2006/relationships/image" Target="../media/image2818.png"/><Relationship Id="rId153" Type="http://schemas.openxmlformats.org/officeDocument/2006/relationships/customXml" Target="../ink/ink3153.xml"/><Relationship Id="rId152" Type="http://schemas.openxmlformats.org/officeDocument/2006/relationships/image" Target="../media/image2817.png"/><Relationship Id="rId151" Type="http://schemas.openxmlformats.org/officeDocument/2006/relationships/customXml" Target="../ink/ink3152.xml"/><Relationship Id="rId150" Type="http://schemas.openxmlformats.org/officeDocument/2006/relationships/image" Target="../media/image2816.png"/><Relationship Id="rId15" Type="http://schemas.openxmlformats.org/officeDocument/2006/relationships/customXml" Target="../ink/ink3084.xml"/><Relationship Id="rId149" Type="http://schemas.openxmlformats.org/officeDocument/2006/relationships/customXml" Target="../ink/ink3151.xml"/><Relationship Id="rId148" Type="http://schemas.openxmlformats.org/officeDocument/2006/relationships/image" Target="../media/image2815.png"/><Relationship Id="rId147" Type="http://schemas.openxmlformats.org/officeDocument/2006/relationships/customXml" Target="../ink/ink3150.xml"/><Relationship Id="rId146" Type="http://schemas.openxmlformats.org/officeDocument/2006/relationships/image" Target="../media/image2814.png"/><Relationship Id="rId145" Type="http://schemas.openxmlformats.org/officeDocument/2006/relationships/customXml" Target="../ink/ink3149.xml"/><Relationship Id="rId144" Type="http://schemas.openxmlformats.org/officeDocument/2006/relationships/image" Target="../media/image2813.png"/><Relationship Id="rId143" Type="http://schemas.openxmlformats.org/officeDocument/2006/relationships/customXml" Target="../ink/ink3148.xml"/><Relationship Id="rId142" Type="http://schemas.openxmlformats.org/officeDocument/2006/relationships/image" Target="../media/image2812.png"/><Relationship Id="rId141" Type="http://schemas.openxmlformats.org/officeDocument/2006/relationships/customXml" Target="../ink/ink3147.xml"/><Relationship Id="rId140" Type="http://schemas.openxmlformats.org/officeDocument/2006/relationships/image" Target="../media/image2811.png"/><Relationship Id="rId14" Type="http://schemas.openxmlformats.org/officeDocument/2006/relationships/image" Target="../media/image2748.png"/><Relationship Id="rId139" Type="http://schemas.openxmlformats.org/officeDocument/2006/relationships/customXml" Target="../ink/ink3146.xml"/><Relationship Id="rId138" Type="http://schemas.openxmlformats.org/officeDocument/2006/relationships/image" Target="../media/image2810.png"/><Relationship Id="rId137" Type="http://schemas.openxmlformats.org/officeDocument/2006/relationships/customXml" Target="../ink/ink3145.xml"/><Relationship Id="rId136" Type="http://schemas.openxmlformats.org/officeDocument/2006/relationships/image" Target="../media/image2809.png"/><Relationship Id="rId135" Type="http://schemas.openxmlformats.org/officeDocument/2006/relationships/customXml" Target="../ink/ink3144.xml"/><Relationship Id="rId134" Type="http://schemas.openxmlformats.org/officeDocument/2006/relationships/image" Target="../media/image2808.png"/><Relationship Id="rId133" Type="http://schemas.openxmlformats.org/officeDocument/2006/relationships/customXml" Target="../ink/ink3143.xml"/><Relationship Id="rId132" Type="http://schemas.openxmlformats.org/officeDocument/2006/relationships/image" Target="../media/image2807.png"/><Relationship Id="rId131" Type="http://schemas.openxmlformats.org/officeDocument/2006/relationships/customXml" Target="../ink/ink3142.xml"/><Relationship Id="rId130" Type="http://schemas.openxmlformats.org/officeDocument/2006/relationships/image" Target="../media/image2806.png"/><Relationship Id="rId13" Type="http://schemas.openxmlformats.org/officeDocument/2006/relationships/customXml" Target="../ink/ink3083.xml"/><Relationship Id="rId129" Type="http://schemas.openxmlformats.org/officeDocument/2006/relationships/customXml" Target="../ink/ink3141.xml"/><Relationship Id="rId128" Type="http://schemas.openxmlformats.org/officeDocument/2006/relationships/image" Target="../media/image2805.png"/><Relationship Id="rId127" Type="http://schemas.openxmlformats.org/officeDocument/2006/relationships/customXml" Target="../ink/ink3140.xml"/><Relationship Id="rId126" Type="http://schemas.openxmlformats.org/officeDocument/2006/relationships/image" Target="../media/image2804.png"/><Relationship Id="rId125" Type="http://schemas.openxmlformats.org/officeDocument/2006/relationships/customXml" Target="../ink/ink3139.xml"/><Relationship Id="rId124" Type="http://schemas.openxmlformats.org/officeDocument/2006/relationships/image" Target="../media/image2803.png"/><Relationship Id="rId123" Type="http://schemas.openxmlformats.org/officeDocument/2006/relationships/customXml" Target="../ink/ink3138.xml"/><Relationship Id="rId122" Type="http://schemas.openxmlformats.org/officeDocument/2006/relationships/image" Target="../media/image2802.png"/><Relationship Id="rId121" Type="http://schemas.openxmlformats.org/officeDocument/2006/relationships/customXml" Target="../ink/ink3137.xml"/><Relationship Id="rId120" Type="http://schemas.openxmlformats.org/officeDocument/2006/relationships/image" Target="../media/image2801.png"/><Relationship Id="rId12" Type="http://schemas.openxmlformats.org/officeDocument/2006/relationships/image" Target="../media/image2747.png"/><Relationship Id="rId119" Type="http://schemas.openxmlformats.org/officeDocument/2006/relationships/customXml" Target="../ink/ink3136.xml"/><Relationship Id="rId118" Type="http://schemas.openxmlformats.org/officeDocument/2006/relationships/image" Target="../media/image2800.png"/><Relationship Id="rId117" Type="http://schemas.openxmlformats.org/officeDocument/2006/relationships/customXml" Target="../ink/ink3135.xml"/><Relationship Id="rId116" Type="http://schemas.openxmlformats.org/officeDocument/2006/relationships/image" Target="../media/image2799.png"/><Relationship Id="rId115" Type="http://schemas.openxmlformats.org/officeDocument/2006/relationships/customXml" Target="../ink/ink3134.xml"/><Relationship Id="rId114" Type="http://schemas.openxmlformats.org/officeDocument/2006/relationships/image" Target="../media/image2798.png"/><Relationship Id="rId113" Type="http://schemas.openxmlformats.org/officeDocument/2006/relationships/customXml" Target="../ink/ink3133.xml"/><Relationship Id="rId112" Type="http://schemas.openxmlformats.org/officeDocument/2006/relationships/image" Target="../media/image2797.png"/><Relationship Id="rId111" Type="http://schemas.openxmlformats.org/officeDocument/2006/relationships/customXml" Target="../ink/ink3132.xml"/><Relationship Id="rId110" Type="http://schemas.openxmlformats.org/officeDocument/2006/relationships/image" Target="../media/image2796.png"/><Relationship Id="rId11" Type="http://schemas.openxmlformats.org/officeDocument/2006/relationships/customXml" Target="../ink/ink3082.xml"/><Relationship Id="rId109" Type="http://schemas.openxmlformats.org/officeDocument/2006/relationships/customXml" Target="../ink/ink3131.xml"/><Relationship Id="rId108" Type="http://schemas.openxmlformats.org/officeDocument/2006/relationships/image" Target="../media/image2795.png"/><Relationship Id="rId107" Type="http://schemas.openxmlformats.org/officeDocument/2006/relationships/customXml" Target="../ink/ink3130.xml"/><Relationship Id="rId106" Type="http://schemas.openxmlformats.org/officeDocument/2006/relationships/image" Target="../media/image2794.png"/><Relationship Id="rId105" Type="http://schemas.openxmlformats.org/officeDocument/2006/relationships/customXml" Target="../ink/ink3129.xml"/><Relationship Id="rId104" Type="http://schemas.openxmlformats.org/officeDocument/2006/relationships/image" Target="../media/image2793.png"/><Relationship Id="rId103" Type="http://schemas.openxmlformats.org/officeDocument/2006/relationships/customXml" Target="../ink/ink3128.xml"/><Relationship Id="rId102" Type="http://schemas.openxmlformats.org/officeDocument/2006/relationships/image" Target="../media/image2792.png"/><Relationship Id="rId101" Type="http://schemas.openxmlformats.org/officeDocument/2006/relationships/customXml" Target="../ink/ink3127.xml"/><Relationship Id="rId100" Type="http://schemas.openxmlformats.org/officeDocument/2006/relationships/image" Target="../media/image2791.png"/><Relationship Id="rId10" Type="http://schemas.openxmlformats.org/officeDocument/2006/relationships/image" Target="../media/image2575.png"/><Relationship Id="rId1" Type="http://schemas.openxmlformats.org/officeDocument/2006/relationships/customXml" Target="../ink/ink3077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255.xml"/><Relationship Id="rId98" Type="http://schemas.openxmlformats.org/officeDocument/2006/relationships/image" Target="../media/image2920.png"/><Relationship Id="rId97" Type="http://schemas.openxmlformats.org/officeDocument/2006/relationships/customXml" Target="../ink/ink3254.xml"/><Relationship Id="rId96" Type="http://schemas.openxmlformats.org/officeDocument/2006/relationships/image" Target="../media/image2919.png"/><Relationship Id="rId95" Type="http://schemas.openxmlformats.org/officeDocument/2006/relationships/customXml" Target="../ink/ink3253.xml"/><Relationship Id="rId94" Type="http://schemas.openxmlformats.org/officeDocument/2006/relationships/image" Target="../media/image2918.png"/><Relationship Id="rId93" Type="http://schemas.openxmlformats.org/officeDocument/2006/relationships/customXml" Target="../ink/ink3252.xml"/><Relationship Id="rId92" Type="http://schemas.openxmlformats.org/officeDocument/2006/relationships/image" Target="../media/image2917.png"/><Relationship Id="rId91" Type="http://schemas.openxmlformats.org/officeDocument/2006/relationships/customXml" Target="../ink/ink3251.xml"/><Relationship Id="rId90" Type="http://schemas.openxmlformats.org/officeDocument/2006/relationships/image" Target="../media/image2916.png"/><Relationship Id="rId9" Type="http://schemas.openxmlformats.org/officeDocument/2006/relationships/customXml" Target="../ink/ink3210.xml"/><Relationship Id="rId89" Type="http://schemas.openxmlformats.org/officeDocument/2006/relationships/customXml" Target="../ink/ink3250.xml"/><Relationship Id="rId88" Type="http://schemas.openxmlformats.org/officeDocument/2006/relationships/image" Target="../media/image2915.png"/><Relationship Id="rId87" Type="http://schemas.openxmlformats.org/officeDocument/2006/relationships/customXml" Target="../ink/ink3249.xml"/><Relationship Id="rId86" Type="http://schemas.openxmlformats.org/officeDocument/2006/relationships/image" Target="../media/image2914.png"/><Relationship Id="rId85" Type="http://schemas.openxmlformats.org/officeDocument/2006/relationships/customXml" Target="../ink/ink3248.xml"/><Relationship Id="rId84" Type="http://schemas.openxmlformats.org/officeDocument/2006/relationships/image" Target="../media/image2913.png"/><Relationship Id="rId83" Type="http://schemas.openxmlformats.org/officeDocument/2006/relationships/customXml" Target="../ink/ink3247.xml"/><Relationship Id="rId82" Type="http://schemas.openxmlformats.org/officeDocument/2006/relationships/image" Target="../media/image2912.png"/><Relationship Id="rId81" Type="http://schemas.openxmlformats.org/officeDocument/2006/relationships/customXml" Target="../ink/ink3246.xml"/><Relationship Id="rId80" Type="http://schemas.openxmlformats.org/officeDocument/2006/relationships/image" Target="../media/image2911.png"/><Relationship Id="rId8" Type="http://schemas.openxmlformats.org/officeDocument/2006/relationships/image" Target="../media/image2875.png"/><Relationship Id="rId79" Type="http://schemas.openxmlformats.org/officeDocument/2006/relationships/customXml" Target="../ink/ink3245.xml"/><Relationship Id="rId78" Type="http://schemas.openxmlformats.org/officeDocument/2006/relationships/image" Target="../media/image2910.png"/><Relationship Id="rId77" Type="http://schemas.openxmlformats.org/officeDocument/2006/relationships/customXml" Target="../ink/ink3244.xml"/><Relationship Id="rId76" Type="http://schemas.openxmlformats.org/officeDocument/2006/relationships/image" Target="../media/image2909.png"/><Relationship Id="rId75" Type="http://schemas.openxmlformats.org/officeDocument/2006/relationships/customXml" Target="../ink/ink3243.xml"/><Relationship Id="rId74" Type="http://schemas.openxmlformats.org/officeDocument/2006/relationships/image" Target="../media/image2908.png"/><Relationship Id="rId73" Type="http://schemas.openxmlformats.org/officeDocument/2006/relationships/customXml" Target="../ink/ink3242.xml"/><Relationship Id="rId72" Type="http://schemas.openxmlformats.org/officeDocument/2006/relationships/image" Target="../media/image2907.png"/><Relationship Id="rId71" Type="http://schemas.openxmlformats.org/officeDocument/2006/relationships/customXml" Target="../ink/ink3241.xml"/><Relationship Id="rId70" Type="http://schemas.openxmlformats.org/officeDocument/2006/relationships/image" Target="../media/image2906.png"/><Relationship Id="rId7" Type="http://schemas.openxmlformats.org/officeDocument/2006/relationships/customXml" Target="../ink/ink3209.xml"/><Relationship Id="rId69" Type="http://schemas.openxmlformats.org/officeDocument/2006/relationships/customXml" Target="../ink/ink3240.xml"/><Relationship Id="rId68" Type="http://schemas.openxmlformats.org/officeDocument/2006/relationships/image" Target="../media/image2905.png"/><Relationship Id="rId67" Type="http://schemas.openxmlformats.org/officeDocument/2006/relationships/customXml" Target="../ink/ink3239.xml"/><Relationship Id="rId66" Type="http://schemas.openxmlformats.org/officeDocument/2006/relationships/image" Target="../media/image2904.png"/><Relationship Id="rId65" Type="http://schemas.openxmlformats.org/officeDocument/2006/relationships/customXml" Target="../ink/ink3238.xml"/><Relationship Id="rId64" Type="http://schemas.openxmlformats.org/officeDocument/2006/relationships/image" Target="../media/image2903.png"/><Relationship Id="rId63" Type="http://schemas.openxmlformats.org/officeDocument/2006/relationships/customXml" Target="../ink/ink3237.xml"/><Relationship Id="rId62" Type="http://schemas.openxmlformats.org/officeDocument/2006/relationships/image" Target="../media/image2902.png"/><Relationship Id="rId61" Type="http://schemas.openxmlformats.org/officeDocument/2006/relationships/customXml" Target="../ink/ink3236.xml"/><Relationship Id="rId60" Type="http://schemas.openxmlformats.org/officeDocument/2006/relationships/image" Target="../media/image2901.png"/><Relationship Id="rId6" Type="http://schemas.openxmlformats.org/officeDocument/2006/relationships/image" Target="../media/image2874.png"/><Relationship Id="rId59" Type="http://schemas.openxmlformats.org/officeDocument/2006/relationships/customXml" Target="../ink/ink3235.xml"/><Relationship Id="rId58" Type="http://schemas.openxmlformats.org/officeDocument/2006/relationships/image" Target="../media/image2900.png"/><Relationship Id="rId57" Type="http://schemas.openxmlformats.org/officeDocument/2006/relationships/customXml" Target="../ink/ink3234.xml"/><Relationship Id="rId56" Type="http://schemas.openxmlformats.org/officeDocument/2006/relationships/image" Target="../media/image2899.png"/><Relationship Id="rId55" Type="http://schemas.openxmlformats.org/officeDocument/2006/relationships/customXml" Target="../ink/ink3233.xml"/><Relationship Id="rId54" Type="http://schemas.openxmlformats.org/officeDocument/2006/relationships/image" Target="../media/image2898.png"/><Relationship Id="rId53" Type="http://schemas.openxmlformats.org/officeDocument/2006/relationships/customXml" Target="../ink/ink3232.xml"/><Relationship Id="rId52" Type="http://schemas.openxmlformats.org/officeDocument/2006/relationships/image" Target="../media/image2897.png"/><Relationship Id="rId51" Type="http://schemas.openxmlformats.org/officeDocument/2006/relationships/customXml" Target="../ink/ink3231.xml"/><Relationship Id="rId50" Type="http://schemas.openxmlformats.org/officeDocument/2006/relationships/image" Target="../media/image2896.png"/><Relationship Id="rId5" Type="http://schemas.openxmlformats.org/officeDocument/2006/relationships/customXml" Target="../ink/ink3208.xml"/><Relationship Id="rId49" Type="http://schemas.openxmlformats.org/officeDocument/2006/relationships/customXml" Target="../ink/ink3230.xml"/><Relationship Id="rId48" Type="http://schemas.openxmlformats.org/officeDocument/2006/relationships/image" Target="../media/image2895.png"/><Relationship Id="rId47" Type="http://schemas.openxmlformats.org/officeDocument/2006/relationships/customXml" Target="../ink/ink3229.xml"/><Relationship Id="rId46" Type="http://schemas.openxmlformats.org/officeDocument/2006/relationships/image" Target="../media/image2894.png"/><Relationship Id="rId45" Type="http://schemas.openxmlformats.org/officeDocument/2006/relationships/customXml" Target="../ink/ink3228.xml"/><Relationship Id="rId44" Type="http://schemas.openxmlformats.org/officeDocument/2006/relationships/image" Target="../media/image2893.png"/><Relationship Id="rId43" Type="http://schemas.openxmlformats.org/officeDocument/2006/relationships/customXml" Target="../ink/ink3227.xml"/><Relationship Id="rId42" Type="http://schemas.openxmlformats.org/officeDocument/2006/relationships/image" Target="../media/image2892.png"/><Relationship Id="rId41" Type="http://schemas.openxmlformats.org/officeDocument/2006/relationships/customXml" Target="../ink/ink3226.xml"/><Relationship Id="rId40" Type="http://schemas.openxmlformats.org/officeDocument/2006/relationships/image" Target="../media/image2891.png"/><Relationship Id="rId4" Type="http://schemas.openxmlformats.org/officeDocument/2006/relationships/image" Target="../media/image2873.png"/><Relationship Id="rId39" Type="http://schemas.openxmlformats.org/officeDocument/2006/relationships/customXml" Target="../ink/ink3225.xml"/><Relationship Id="rId38" Type="http://schemas.openxmlformats.org/officeDocument/2006/relationships/image" Target="../media/image2890.png"/><Relationship Id="rId37" Type="http://schemas.openxmlformats.org/officeDocument/2006/relationships/customXml" Target="../ink/ink3224.xml"/><Relationship Id="rId36" Type="http://schemas.openxmlformats.org/officeDocument/2006/relationships/image" Target="../media/image2889.png"/><Relationship Id="rId35" Type="http://schemas.openxmlformats.org/officeDocument/2006/relationships/customXml" Target="../ink/ink3223.xml"/><Relationship Id="rId34" Type="http://schemas.openxmlformats.org/officeDocument/2006/relationships/image" Target="../media/image2888.png"/><Relationship Id="rId33" Type="http://schemas.openxmlformats.org/officeDocument/2006/relationships/customXml" Target="../ink/ink3222.xml"/><Relationship Id="rId32" Type="http://schemas.openxmlformats.org/officeDocument/2006/relationships/image" Target="../media/image2887.png"/><Relationship Id="rId31" Type="http://schemas.openxmlformats.org/officeDocument/2006/relationships/customXml" Target="../ink/ink3221.xml"/><Relationship Id="rId30" Type="http://schemas.openxmlformats.org/officeDocument/2006/relationships/image" Target="../media/image2886.png"/><Relationship Id="rId3" Type="http://schemas.openxmlformats.org/officeDocument/2006/relationships/customXml" Target="../ink/ink3207.xml"/><Relationship Id="rId29" Type="http://schemas.openxmlformats.org/officeDocument/2006/relationships/customXml" Target="../ink/ink3220.xml"/><Relationship Id="rId28" Type="http://schemas.openxmlformats.org/officeDocument/2006/relationships/image" Target="../media/image2885.png"/><Relationship Id="rId27" Type="http://schemas.openxmlformats.org/officeDocument/2006/relationships/customXml" Target="../ink/ink3219.xml"/><Relationship Id="rId26" Type="http://schemas.openxmlformats.org/officeDocument/2006/relationships/image" Target="../media/image2884.png"/><Relationship Id="rId25" Type="http://schemas.openxmlformats.org/officeDocument/2006/relationships/customXml" Target="../ink/ink3218.xml"/><Relationship Id="rId24" Type="http://schemas.openxmlformats.org/officeDocument/2006/relationships/image" Target="../media/image2883.png"/><Relationship Id="rId23" Type="http://schemas.openxmlformats.org/officeDocument/2006/relationships/customXml" Target="../ink/ink3217.xml"/><Relationship Id="rId22" Type="http://schemas.openxmlformats.org/officeDocument/2006/relationships/image" Target="../media/image2882.png"/><Relationship Id="rId21" Type="http://schemas.openxmlformats.org/officeDocument/2006/relationships/customXml" Target="../ink/ink3216.xml"/><Relationship Id="rId20" Type="http://schemas.openxmlformats.org/officeDocument/2006/relationships/image" Target="../media/image2881.png"/><Relationship Id="rId2" Type="http://schemas.openxmlformats.org/officeDocument/2006/relationships/image" Target="../media/image2872.emf"/><Relationship Id="rId199" Type="http://schemas.openxmlformats.org/officeDocument/2006/relationships/vmlDrawing" Target="../drawings/vmlDrawing1.vml"/><Relationship Id="rId198" Type="http://schemas.openxmlformats.org/officeDocument/2006/relationships/slideLayout" Target="../slideLayouts/slideLayout2.xml"/><Relationship Id="rId197" Type="http://schemas.openxmlformats.org/officeDocument/2006/relationships/tags" Target="../tags/tag102.xml"/><Relationship Id="rId196" Type="http://schemas.openxmlformats.org/officeDocument/2006/relationships/image" Target="../media/image2969.png"/><Relationship Id="rId195" Type="http://schemas.openxmlformats.org/officeDocument/2006/relationships/customXml" Target="../ink/ink3303.xml"/><Relationship Id="rId194" Type="http://schemas.openxmlformats.org/officeDocument/2006/relationships/image" Target="../media/image2968.png"/><Relationship Id="rId193" Type="http://schemas.openxmlformats.org/officeDocument/2006/relationships/customXml" Target="../ink/ink3302.xml"/><Relationship Id="rId192" Type="http://schemas.openxmlformats.org/officeDocument/2006/relationships/image" Target="../media/image2967.png"/><Relationship Id="rId191" Type="http://schemas.openxmlformats.org/officeDocument/2006/relationships/customXml" Target="../ink/ink3301.xml"/><Relationship Id="rId190" Type="http://schemas.openxmlformats.org/officeDocument/2006/relationships/image" Target="../media/image2966.png"/><Relationship Id="rId19" Type="http://schemas.openxmlformats.org/officeDocument/2006/relationships/customXml" Target="../ink/ink3215.xml"/><Relationship Id="rId189" Type="http://schemas.openxmlformats.org/officeDocument/2006/relationships/customXml" Target="../ink/ink3300.xml"/><Relationship Id="rId188" Type="http://schemas.openxmlformats.org/officeDocument/2006/relationships/image" Target="../media/image2965.png"/><Relationship Id="rId187" Type="http://schemas.openxmlformats.org/officeDocument/2006/relationships/customXml" Target="../ink/ink3299.xml"/><Relationship Id="rId186" Type="http://schemas.openxmlformats.org/officeDocument/2006/relationships/image" Target="../media/image2964.png"/><Relationship Id="rId185" Type="http://schemas.openxmlformats.org/officeDocument/2006/relationships/customXml" Target="../ink/ink3298.xml"/><Relationship Id="rId184" Type="http://schemas.openxmlformats.org/officeDocument/2006/relationships/image" Target="../media/image2963.png"/><Relationship Id="rId183" Type="http://schemas.openxmlformats.org/officeDocument/2006/relationships/customXml" Target="../ink/ink3297.xml"/><Relationship Id="rId182" Type="http://schemas.openxmlformats.org/officeDocument/2006/relationships/image" Target="../media/image2962.png"/><Relationship Id="rId181" Type="http://schemas.openxmlformats.org/officeDocument/2006/relationships/customXml" Target="../ink/ink3296.xml"/><Relationship Id="rId180" Type="http://schemas.openxmlformats.org/officeDocument/2006/relationships/image" Target="../media/image2961.png"/><Relationship Id="rId18" Type="http://schemas.openxmlformats.org/officeDocument/2006/relationships/image" Target="../media/image2880.png"/><Relationship Id="rId179" Type="http://schemas.openxmlformats.org/officeDocument/2006/relationships/customXml" Target="../ink/ink3295.xml"/><Relationship Id="rId178" Type="http://schemas.openxmlformats.org/officeDocument/2006/relationships/image" Target="../media/image2960.png"/><Relationship Id="rId177" Type="http://schemas.openxmlformats.org/officeDocument/2006/relationships/customXml" Target="../ink/ink3294.xml"/><Relationship Id="rId176" Type="http://schemas.openxmlformats.org/officeDocument/2006/relationships/image" Target="../media/image2959.png"/><Relationship Id="rId175" Type="http://schemas.openxmlformats.org/officeDocument/2006/relationships/customXml" Target="../ink/ink3293.xml"/><Relationship Id="rId174" Type="http://schemas.openxmlformats.org/officeDocument/2006/relationships/image" Target="../media/image2958.png"/><Relationship Id="rId173" Type="http://schemas.openxmlformats.org/officeDocument/2006/relationships/customXml" Target="../ink/ink3292.xml"/><Relationship Id="rId172" Type="http://schemas.openxmlformats.org/officeDocument/2006/relationships/image" Target="../media/image2957.png"/><Relationship Id="rId171" Type="http://schemas.openxmlformats.org/officeDocument/2006/relationships/customXml" Target="../ink/ink3291.xml"/><Relationship Id="rId170" Type="http://schemas.openxmlformats.org/officeDocument/2006/relationships/image" Target="../media/image2956.png"/><Relationship Id="rId17" Type="http://schemas.openxmlformats.org/officeDocument/2006/relationships/customXml" Target="../ink/ink3214.xml"/><Relationship Id="rId169" Type="http://schemas.openxmlformats.org/officeDocument/2006/relationships/customXml" Target="../ink/ink3290.xml"/><Relationship Id="rId168" Type="http://schemas.openxmlformats.org/officeDocument/2006/relationships/image" Target="../media/image2955.png"/><Relationship Id="rId167" Type="http://schemas.openxmlformats.org/officeDocument/2006/relationships/customXml" Target="../ink/ink3289.xml"/><Relationship Id="rId166" Type="http://schemas.openxmlformats.org/officeDocument/2006/relationships/image" Target="../media/image2954.png"/><Relationship Id="rId165" Type="http://schemas.openxmlformats.org/officeDocument/2006/relationships/customXml" Target="../ink/ink3288.xml"/><Relationship Id="rId164" Type="http://schemas.openxmlformats.org/officeDocument/2006/relationships/image" Target="../media/image2953.png"/><Relationship Id="rId163" Type="http://schemas.openxmlformats.org/officeDocument/2006/relationships/customXml" Target="../ink/ink3287.xml"/><Relationship Id="rId162" Type="http://schemas.openxmlformats.org/officeDocument/2006/relationships/image" Target="../media/image2952.png"/><Relationship Id="rId161" Type="http://schemas.openxmlformats.org/officeDocument/2006/relationships/customXml" Target="../ink/ink3286.xml"/><Relationship Id="rId160" Type="http://schemas.openxmlformats.org/officeDocument/2006/relationships/image" Target="../media/image2951.png"/><Relationship Id="rId16" Type="http://schemas.openxmlformats.org/officeDocument/2006/relationships/image" Target="../media/image2879.png"/><Relationship Id="rId159" Type="http://schemas.openxmlformats.org/officeDocument/2006/relationships/customXml" Target="../ink/ink3285.xml"/><Relationship Id="rId158" Type="http://schemas.openxmlformats.org/officeDocument/2006/relationships/image" Target="../media/image2950.png"/><Relationship Id="rId157" Type="http://schemas.openxmlformats.org/officeDocument/2006/relationships/customXml" Target="../ink/ink3284.xml"/><Relationship Id="rId156" Type="http://schemas.openxmlformats.org/officeDocument/2006/relationships/image" Target="../media/image2949.png"/><Relationship Id="rId155" Type="http://schemas.openxmlformats.org/officeDocument/2006/relationships/customXml" Target="../ink/ink3283.xml"/><Relationship Id="rId154" Type="http://schemas.openxmlformats.org/officeDocument/2006/relationships/image" Target="../media/image2948.png"/><Relationship Id="rId153" Type="http://schemas.openxmlformats.org/officeDocument/2006/relationships/customXml" Target="../ink/ink3282.xml"/><Relationship Id="rId152" Type="http://schemas.openxmlformats.org/officeDocument/2006/relationships/image" Target="../media/image2947.png"/><Relationship Id="rId151" Type="http://schemas.openxmlformats.org/officeDocument/2006/relationships/customXml" Target="../ink/ink3281.xml"/><Relationship Id="rId150" Type="http://schemas.openxmlformats.org/officeDocument/2006/relationships/image" Target="../media/image2946.png"/><Relationship Id="rId15" Type="http://schemas.openxmlformats.org/officeDocument/2006/relationships/customXml" Target="../ink/ink3213.xml"/><Relationship Id="rId149" Type="http://schemas.openxmlformats.org/officeDocument/2006/relationships/customXml" Target="../ink/ink3280.xml"/><Relationship Id="rId148" Type="http://schemas.openxmlformats.org/officeDocument/2006/relationships/image" Target="../media/image2945.png"/><Relationship Id="rId147" Type="http://schemas.openxmlformats.org/officeDocument/2006/relationships/customXml" Target="../ink/ink3279.xml"/><Relationship Id="rId146" Type="http://schemas.openxmlformats.org/officeDocument/2006/relationships/image" Target="../media/image2944.png"/><Relationship Id="rId145" Type="http://schemas.openxmlformats.org/officeDocument/2006/relationships/customXml" Target="../ink/ink3278.xml"/><Relationship Id="rId144" Type="http://schemas.openxmlformats.org/officeDocument/2006/relationships/image" Target="../media/image2943.png"/><Relationship Id="rId143" Type="http://schemas.openxmlformats.org/officeDocument/2006/relationships/customXml" Target="../ink/ink3277.xml"/><Relationship Id="rId142" Type="http://schemas.openxmlformats.org/officeDocument/2006/relationships/image" Target="../media/image2942.png"/><Relationship Id="rId141" Type="http://schemas.openxmlformats.org/officeDocument/2006/relationships/customXml" Target="../ink/ink3276.xml"/><Relationship Id="rId140" Type="http://schemas.openxmlformats.org/officeDocument/2006/relationships/image" Target="../media/image2941.png"/><Relationship Id="rId14" Type="http://schemas.openxmlformats.org/officeDocument/2006/relationships/image" Target="../media/image2878.png"/><Relationship Id="rId139" Type="http://schemas.openxmlformats.org/officeDocument/2006/relationships/customXml" Target="../ink/ink3275.xml"/><Relationship Id="rId138" Type="http://schemas.openxmlformats.org/officeDocument/2006/relationships/image" Target="../media/image2940.png"/><Relationship Id="rId137" Type="http://schemas.openxmlformats.org/officeDocument/2006/relationships/customXml" Target="../ink/ink3274.xml"/><Relationship Id="rId136" Type="http://schemas.openxmlformats.org/officeDocument/2006/relationships/image" Target="../media/image2939.png"/><Relationship Id="rId135" Type="http://schemas.openxmlformats.org/officeDocument/2006/relationships/customXml" Target="../ink/ink3273.xml"/><Relationship Id="rId134" Type="http://schemas.openxmlformats.org/officeDocument/2006/relationships/image" Target="../media/image2938.png"/><Relationship Id="rId133" Type="http://schemas.openxmlformats.org/officeDocument/2006/relationships/customXml" Target="../ink/ink3272.xml"/><Relationship Id="rId132" Type="http://schemas.openxmlformats.org/officeDocument/2006/relationships/image" Target="../media/image2937.png"/><Relationship Id="rId131" Type="http://schemas.openxmlformats.org/officeDocument/2006/relationships/customXml" Target="../ink/ink3271.xml"/><Relationship Id="rId130" Type="http://schemas.openxmlformats.org/officeDocument/2006/relationships/image" Target="../media/image2936.png"/><Relationship Id="rId13" Type="http://schemas.openxmlformats.org/officeDocument/2006/relationships/customXml" Target="../ink/ink3212.xml"/><Relationship Id="rId129" Type="http://schemas.openxmlformats.org/officeDocument/2006/relationships/customXml" Target="../ink/ink3270.xml"/><Relationship Id="rId128" Type="http://schemas.openxmlformats.org/officeDocument/2006/relationships/image" Target="../media/image2935.png"/><Relationship Id="rId127" Type="http://schemas.openxmlformats.org/officeDocument/2006/relationships/customXml" Target="../ink/ink3269.xml"/><Relationship Id="rId126" Type="http://schemas.openxmlformats.org/officeDocument/2006/relationships/image" Target="../media/image2934.png"/><Relationship Id="rId125" Type="http://schemas.openxmlformats.org/officeDocument/2006/relationships/customXml" Target="../ink/ink3268.xml"/><Relationship Id="rId124" Type="http://schemas.openxmlformats.org/officeDocument/2006/relationships/image" Target="../media/image2933.png"/><Relationship Id="rId123" Type="http://schemas.openxmlformats.org/officeDocument/2006/relationships/customXml" Target="../ink/ink3267.xml"/><Relationship Id="rId122" Type="http://schemas.openxmlformats.org/officeDocument/2006/relationships/image" Target="../media/image2932.png"/><Relationship Id="rId121" Type="http://schemas.openxmlformats.org/officeDocument/2006/relationships/customXml" Target="../ink/ink3266.xml"/><Relationship Id="rId120" Type="http://schemas.openxmlformats.org/officeDocument/2006/relationships/image" Target="../media/image2931.png"/><Relationship Id="rId12" Type="http://schemas.openxmlformats.org/officeDocument/2006/relationships/image" Target="../media/image2877.png"/><Relationship Id="rId119" Type="http://schemas.openxmlformats.org/officeDocument/2006/relationships/customXml" Target="../ink/ink3265.xml"/><Relationship Id="rId118" Type="http://schemas.openxmlformats.org/officeDocument/2006/relationships/image" Target="../media/image2930.png"/><Relationship Id="rId117" Type="http://schemas.openxmlformats.org/officeDocument/2006/relationships/customXml" Target="../ink/ink3264.xml"/><Relationship Id="rId116" Type="http://schemas.openxmlformats.org/officeDocument/2006/relationships/image" Target="../media/image2929.png"/><Relationship Id="rId115" Type="http://schemas.openxmlformats.org/officeDocument/2006/relationships/customXml" Target="../ink/ink3263.xml"/><Relationship Id="rId114" Type="http://schemas.openxmlformats.org/officeDocument/2006/relationships/image" Target="../media/image2928.png"/><Relationship Id="rId113" Type="http://schemas.openxmlformats.org/officeDocument/2006/relationships/customXml" Target="../ink/ink3262.xml"/><Relationship Id="rId112" Type="http://schemas.openxmlformats.org/officeDocument/2006/relationships/image" Target="../media/image2927.png"/><Relationship Id="rId111" Type="http://schemas.openxmlformats.org/officeDocument/2006/relationships/customXml" Target="../ink/ink3261.xml"/><Relationship Id="rId110" Type="http://schemas.openxmlformats.org/officeDocument/2006/relationships/image" Target="../media/image2926.png"/><Relationship Id="rId11" Type="http://schemas.openxmlformats.org/officeDocument/2006/relationships/customXml" Target="../ink/ink3211.xml"/><Relationship Id="rId109" Type="http://schemas.openxmlformats.org/officeDocument/2006/relationships/customXml" Target="../ink/ink3260.xml"/><Relationship Id="rId108" Type="http://schemas.openxmlformats.org/officeDocument/2006/relationships/image" Target="../media/image2925.png"/><Relationship Id="rId107" Type="http://schemas.openxmlformats.org/officeDocument/2006/relationships/customXml" Target="../ink/ink3259.xml"/><Relationship Id="rId106" Type="http://schemas.openxmlformats.org/officeDocument/2006/relationships/image" Target="../media/image2924.png"/><Relationship Id="rId105" Type="http://schemas.openxmlformats.org/officeDocument/2006/relationships/customXml" Target="../ink/ink3258.xml"/><Relationship Id="rId104" Type="http://schemas.openxmlformats.org/officeDocument/2006/relationships/image" Target="../media/image2923.png"/><Relationship Id="rId103" Type="http://schemas.openxmlformats.org/officeDocument/2006/relationships/customXml" Target="../ink/ink3257.xml"/><Relationship Id="rId102" Type="http://schemas.openxmlformats.org/officeDocument/2006/relationships/image" Target="../media/image2922.png"/><Relationship Id="rId101" Type="http://schemas.openxmlformats.org/officeDocument/2006/relationships/customXml" Target="../ink/ink3256.xml"/><Relationship Id="rId100" Type="http://schemas.openxmlformats.org/officeDocument/2006/relationships/image" Target="../media/image2921.png"/><Relationship Id="rId10" Type="http://schemas.openxmlformats.org/officeDocument/2006/relationships/image" Target="../media/image2876.png"/><Relationship Id="rId1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352.xml"/><Relationship Id="rId98" Type="http://schemas.openxmlformats.org/officeDocument/2006/relationships/image" Target="../media/image3016.png"/><Relationship Id="rId97" Type="http://schemas.openxmlformats.org/officeDocument/2006/relationships/customXml" Target="../ink/ink3351.xml"/><Relationship Id="rId96" Type="http://schemas.openxmlformats.org/officeDocument/2006/relationships/image" Target="../media/image3015.png"/><Relationship Id="rId95" Type="http://schemas.openxmlformats.org/officeDocument/2006/relationships/customXml" Target="../ink/ink3350.xml"/><Relationship Id="rId94" Type="http://schemas.openxmlformats.org/officeDocument/2006/relationships/image" Target="../media/image3014.png"/><Relationship Id="rId93" Type="http://schemas.openxmlformats.org/officeDocument/2006/relationships/customXml" Target="../ink/ink3349.xml"/><Relationship Id="rId92" Type="http://schemas.openxmlformats.org/officeDocument/2006/relationships/image" Target="../media/image3013.png"/><Relationship Id="rId91" Type="http://schemas.openxmlformats.org/officeDocument/2006/relationships/customXml" Target="../ink/ink3348.xml"/><Relationship Id="rId90" Type="http://schemas.openxmlformats.org/officeDocument/2006/relationships/image" Target="../media/image3012.png"/><Relationship Id="rId9" Type="http://schemas.openxmlformats.org/officeDocument/2006/relationships/customXml" Target="../ink/ink3307.xml"/><Relationship Id="rId89" Type="http://schemas.openxmlformats.org/officeDocument/2006/relationships/customXml" Target="../ink/ink3347.xml"/><Relationship Id="rId88" Type="http://schemas.openxmlformats.org/officeDocument/2006/relationships/image" Target="../media/image3011.png"/><Relationship Id="rId87" Type="http://schemas.openxmlformats.org/officeDocument/2006/relationships/customXml" Target="../ink/ink3346.xml"/><Relationship Id="rId86" Type="http://schemas.openxmlformats.org/officeDocument/2006/relationships/image" Target="../media/image3010.png"/><Relationship Id="rId85" Type="http://schemas.openxmlformats.org/officeDocument/2006/relationships/customXml" Target="../ink/ink3345.xml"/><Relationship Id="rId84" Type="http://schemas.openxmlformats.org/officeDocument/2006/relationships/image" Target="../media/image3009.png"/><Relationship Id="rId83" Type="http://schemas.openxmlformats.org/officeDocument/2006/relationships/customXml" Target="../ink/ink3344.xml"/><Relationship Id="rId82" Type="http://schemas.openxmlformats.org/officeDocument/2006/relationships/image" Target="../media/image3008.png"/><Relationship Id="rId81" Type="http://schemas.openxmlformats.org/officeDocument/2006/relationships/customXml" Target="../ink/ink3343.xml"/><Relationship Id="rId80" Type="http://schemas.openxmlformats.org/officeDocument/2006/relationships/image" Target="../media/image3007.png"/><Relationship Id="rId8" Type="http://schemas.openxmlformats.org/officeDocument/2006/relationships/image" Target="../media/image2972.png"/><Relationship Id="rId79" Type="http://schemas.openxmlformats.org/officeDocument/2006/relationships/customXml" Target="../ink/ink3342.xml"/><Relationship Id="rId78" Type="http://schemas.openxmlformats.org/officeDocument/2006/relationships/image" Target="../media/image3006.png"/><Relationship Id="rId77" Type="http://schemas.openxmlformats.org/officeDocument/2006/relationships/customXml" Target="../ink/ink3341.xml"/><Relationship Id="rId76" Type="http://schemas.openxmlformats.org/officeDocument/2006/relationships/image" Target="../media/image3005.png"/><Relationship Id="rId75" Type="http://schemas.openxmlformats.org/officeDocument/2006/relationships/customXml" Target="../ink/ink3340.xml"/><Relationship Id="rId74" Type="http://schemas.openxmlformats.org/officeDocument/2006/relationships/image" Target="../media/image3004.png"/><Relationship Id="rId73" Type="http://schemas.openxmlformats.org/officeDocument/2006/relationships/customXml" Target="../ink/ink3339.xml"/><Relationship Id="rId72" Type="http://schemas.openxmlformats.org/officeDocument/2006/relationships/image" Target="../media/image3003.png"/><Relationship Id="rId71" Type="http://schemas.openxmlformats.org/officeDocument/2006/relationships/customXml" Target="../ink/ink3338.xml"/><Relationship Id="rId70" Type="http://schemas.openxmlformats.org/officeDocument/2006/relationships/image" Target="../media/image3002.png"/><Relationship Id="rId7" Type="http://schemas.openxmlformats.org/officeDocument/2006/relationships/customXml" Target="../ink/ink3306.xml"/><Relationship Id="rId69" Type="http://schemas.openxmlformats.org/officeDocument/2006/relationships/customXml" Target="../ink/ink3337.xml"/><Relationship Id="rId68" Type="http://schemas.openxmlformats.org/officeDocument/2006/relationships/image" Target="../media/image3001.png"/><Relationship Id="rId67" Type="http://schemas.openxmlformats.org/officeDocument/2006/relationships/customXml" Target="../ink/ink3336.xml"/><Relationship Id="rId66" Type="http://schemas.openxmlformats.org/officeDocument/2006/relationships/image" Target="../media/image3000.png"/><Relationship Id="rId65" Type="http://schemas.openxmlformats.org/officeDocument/2006/relationships/customXml" Target="../ink/ink3335.xml"/><Relationship Id="rId64" Type="http://schemas.openxmlformats.org/officeDocument/2006/relationships/image" Target="../media/image2999.png"/><Relationship Id="rId63" Type="http://schemas.openxmlformats.org/officeDocument/2006/relationships/customXml" Target="../ink/ink3334.xml"/><Relationship Id="rId62" Type="http://schemas.openxmlformats.org/officeDocument/2006/relationships/image" Target="../media/image2998.png"/><Relationship Id="rId61" Type="http://schemas.openxmlformats.org/officeDocument/2006/relationships/customXml" Target="../ink/ink3333.xml"/><Relationship Id="rId60" Type="http://schemas.openxmlformats.org/officeDocument/2006/relationships/image" Target="../media/image2997.png"/><Relationship Id="rId6" Type="http://schemas.openxmlformats.org/officeDocument/2006/relationships/image" Target="../media/image2971.png"/><Relationship Id="rId59" Type="http://schemas.openxmlformats.org/officeDocument/2006/relationships/customXml" Target="../ink/ink3332.xml"/><Relationship Id="rId58" Type="http://schemas.openxmlformats.org/officeDocument/2006/relationships/image" Target="../media/image2996.png"/><Relationship Id="rId57" Type="http://schemas.openxmlformats.org/officeDocument/2006/relationships/customXml" Target="../ink/ink3331.xml"/><Relationship Id="rId56" Type="http://schemas.openxmlformats.org/officeDocument/2006/relationships/image" Target="../media/image2995.png"/><Relationship Id="rId55" Type="http://schemas.openxmlformats.org/officeDocument/2006/relationships/customXml" Target="../ink/ink3330.xml"/><Relationship Id="rId54" Type="http://schemas.openxmlformats.org/officeDocument/2006/relationships/image" Target="../media/image2994.png"/><Relationship Id="rId53" Type="http://schemas.openxmlformats.org/officeDocument/2006/relationships/customXml" Target="../ink/ink3329.xml"/><Relationship Id="rId52" Type="http://schemas.openxmlformats.org/officeDocument/2006/relationships/image" Target="../media/image2993.png"/><Relationship Id="rId51" Type="http://schemas.openxmlformats.org/officeDocument/2006/relationships/customXml" Target="../ink/ink3328.xml"/><Relationship Id="rId50" Type="http://schemas.openxmlformats.org/officeDocument/2006/relationships/image" Target="../media/image2992.png"/><Relationship Id="rId5" Type="http://schemas.openxmlformats.org/officeDocument/2006/relationships/customXml" Target="../ink/ink3305.xml"/><Relationship Id="rId49" Type="http://schemas.openxmlformats.org/officeDocument/2006/relationships/customXml" Target="../ink/ink3327.xml"/><Relationship Id="rId48" Type="http://schemas.openxmlformats.org/officeDocument/2006/relationships/image" Target="../media/image2991.png"/><Relationship Id="rId47" Type="http://schemas.openxmlformats.org/officeDocument/2006/relationships/customXml" Target="../ink/ink3326.xml"/><Relationship Id="rId46" Type="http://schemas.openxmlformats.org/officeDocument/2006/relationships/image" Target="../media/image2990.png"/><Relationship Id="rId45" Type="http://schemas.openxmlformats.org/officeDocument/2006/relationships/customXml" Target="../ink/ink3325.xml"/><Relationship Id="rId44" Type="http://schemas.openxmlformats.org/officeDocument/2006/relationships/image" Target="../media/image2989.png"/><Relationship Id="rId43" Type="http://schemas.openxmlformats.org/officeDocument/2006/relationships/customXml" Target="../ink/ink3324.xml"/><Relationship Id="rId42" Type="http://schemas.openxmlformats.org/officeDocument/2006/relationships/image" Target="../media/image2988.png"/><Relationship Id="rId41" Type="http://schemas.openxmlformats.org/officeDocument/2006/relationships/customXml" Target="../ink/ink3323.xml"/><Relationship Id="rId40" Type="http://schemas.openxmlformats.org/officeDocument/2006/relationships/image" Target="../media/image2987.png"/><Relationship Id="rId4" Type="http://schemas.openxmlformats.org/officeDocument/2006/relationships/image" Target="../media/image2970.png"/><Relationship Id="rId39" Type="http://schemas.openxmlformats.org/officeDocument/2006/relationships/customXml" Target="../ink/ink3322.xml"/><Relationship Id="rId38" Type="http://schemas.openxmlformats.org/officeDocument/2006/relationships/image" Target="../media/image2986.png"/><Relationship Id="rId37" Type="http://schemas.openxmlformats.org/officeDocument/2006/relationships/customXml" Target="../ink/ink3321.xml"/><Relationship Id="rId36" Type="http://schemas.openxmlformats.org/officeDocument/2006/relationships/image" Target="../media/image2985.png"/><Relationship Id="rId35" Type="http://schemas.openxmlformats.org/officeDocument/2006/relationships/customXml" Target="../ink/ink3320.xml"/><Relationship Id="rId34" Type="http://schemas.openxmlformats.org/officeDocument/2006/relationships/image" Target="../media/image2984.png"/><Relationship Id="rId33" Type="http://schemas.openxmlformats.org/officeDocument/2006/relationships/customXml" Target="../ink/ink3319.xml"/><Relationship Id="rId32" Type="http://schemas.openxmlformats.org/officeDocument/2006/relationships/image" Target="../media/image2983.png"/><Relationship Id="rId31" Type="http://schemas.openxmlformats.org/officeDocument/2006/relationships/customXml" Target="../ink/ink3318.xml"/><Relationship Id="rId30" Type="http://schemas.openxmlformats.org/officeDocument/2006/relationships/image" Target="../media/image2982.png"/><Relationship Id="rId3" Type="http://schemas.openxmlformats.org/officeDocument/2006/relationships/customXml" Target="../ink/ink3304.xml"/><Relationship Id="rId29" Type="http://schemas.openxmlformats.org/officeDocument/2006/relationships/customXml" Target="../ink/ink3317.xml"/><Relationship Id="rId285" Type="http://schemas.openxmlformats.org/officeDocument/2006/relationships/vmlDrawing" Target="../drawings/vmlDrawing2.vml"/><Relationship Id="rId284" Type="http://schemas.openxmlformats.org/officeDocument/2006/relationships/slideLayout" Target="../slideLayouts/slideLayout2.xml"/><Relationship Id="rId283" Type="http://schemas.openxmlformats.org/officeDocument/2006/relationships/tags" Target="../tags/tag103.xml"/><Relationship Id="rId282" Type="http://schemas.openxmlformats.org/officeDocument/2006/relationships/image" Target="../media/image3101.png"/><Relationship Id="rId281" Type="http://schemas.openxmlformats.org/officeDocument/2006/relationships/customXml" Target="../ink/ink3449.xml"/><Relationship Id="rId280" Type="http://schemas.openxmlformats.org/officeDocument/2006/relationships/image" Target="../media/image3100.png"/><Relationship Id="rId28" Type="http://schemas.openxmlformats.org/officeDocument/2006/relationships/image" Target="../media/image2981.png"/><Relationship Id="rId279" Type="http://schemas.openxmlformats.org/officeDocument/2006/relationships/customXml" Target="../ink/ink3448.xml"/><Relationship Id="rId278" Type="http://schemas.openxmlformats.org/officeDocument/2006/relationships/image" Target="../media/image3099.png"/><Relationship Id="rId277" Type="http://schemas.openxmlformats.org/officeDocument/2006/relationships/customXml" Target="../ink/ink3447.xml"/><Relationship Id="rId276" Type="http://schemas.openxmlformats.org/officeDocument/2006/relationships/image" Target="../media/image3098.png"/><Relationship Id="rId275" Type="http://schemas.openxmlformats.org/officeDocument/2006/relationships/customXml" Target="../ink/ink3446.xml"/><Relationship Id="rId274" Type="http://schemas.openxmlformats.org/officeDocument/2006/relationships/image" Target="../media/image3097.png"/><Relationship Id="rId273" Type="http://schemas.openxmlformats.org/officeDocument/2006/relationships/customXml" Target="../ink/ink3445.xml"/><Relationship Id="rId272" Type="http://schemas.openxmlformats.org/officeDocument/2006/relationships/image" Target="../media/image3096.png"/><Relationship Id="rId271" Type="http://schemas.openxmlformats.org/officeDocument/2006/relationships/customXml" Target="../ink/ink3444.xml"/><Relationship Id="rId270" Type="http://schemas.openxmlformats.org/officeDocument/2006/relationships/customXml" Target="../ink/ink3443.xml"/><Relationship Id="rId27" Type="http://schemas.openxmlformats.org/officeDocument/2006/relationships/customXml" Target="../ink/ink3316.xml"/><Relationship Id="rId269" Type="http://schemas.openxmlformats.org/officeDocument/2006/relationships/image" Target="../media/image3095.png"/><Relationship Id="rId268" Type="http://schemas.openxmlformats.org/officeDocument/2006/relationships/customXml" Target="../ink/ink3442.xml"/><Relationship Id="rId267" Type="http://schemas.openxmlformats.org/officeDocument/2006/relationships/image" Target="../media/image3094.png"/><Relationship Id="rId266" Type="http://schemas.openxmlformats.org/officeDocument/2006/relationships/customXml" Target="../ink/ink3441.xml"/><Relationship Id="rId265" Type="http://schemas.openxmlformats.org/officeDocument/2006/relationships/image" Target="../media/image3093.png"/><Relationship Id="rId264" Type="http://schemas.openxmlformats.org/officeDocument/2006/relationships/customXml" Target="../ink/ink3440.xml"/><Relationship Id="rId263" Type="http://schemas.openxmlformats.org/officeDocument/2006/relationships/image" Target="../media/image3092.png"/><Relationship Id="rId262" Type="http://schemas.openxmlformats.org/officeDocument/2006/relationships/customXml" Target="../ink/ink3439.xml"/><Relationship Id="rId261" Type="http://schemas.openxmlformats.org/officeDocument/2006/relationships/image" Target="../media/image3091.png"/><Relationship Id="rId260" Type="http://schemas.openxmlformats.org/officeDocument/2006/relationships/customXml" Target="../ink/ink3438.xml"/><Relationship Id="rId26" Type="http://schemas.openxmlformats.org/officeDocument/2006/relationships/image" Target="../media/image18.png"/><Relationship Id="rId259" Type="http://schemas.openxmlformats.org/officeDocument/2006/relationships/image" Target="../media/image848.png"/><Relationship Id="rId258" Type="http://schemas.openxmlformats.org/officeDocument/2006/relationships/customXml" Target="../ink/ink3437.xml"/><Relationship Id="rId257" Type="http://schemas.openxmlformats.org/officeDocument/2006/relationships/image" Target="../media/image3090.png"/><Relationship Id="rId256" Type="http://schemas.openxmlformats.org/officeDocument/2006/relationships/customXml" Target="../ink/ink3436.xml"/><Relationship Id="rId255" Type="http://schemas.openxmlformats.org/officeDocument/2006/relationships/customXml" Target="../ink/ink3435.xml"/><Relationship Id="rId254" Type="http://schemas.openxmlformats.org/officeDocument/2006/relationships/image" Target="../media/image3089.png"/><Relationship Id="rId253" Type="http://schemas.openxmlformats.org/officeDocument/2006/relationships/customXml" Target="../ink/ink3434.xml"/><Relationship Id="rId252" Type="http://schemas.openxmlformats.org/officeDocument/2006/relationships/image" Target="../media/image3088.png"/><Relationship Id="rId251" Type="http://schemas.openxmlformats.org/officeDocument/2006/relationships/customXml" Target="../ink/ink3433.xml"/><Relationship Id="rId250" Type="http://schemas.openxmlformats.org/officeDocument/2006/relationships/image" Target="../media/image3087.png"/><Relationship Id="rId25" Type="http://schemas.openxmlformats.org/officeDocument/2006/relationships/customXml" Target="../ink/ink3315.xml"/><Relationship Id="rId249" Type="http://schemas.openxmlformats.org/officeDocument/2006/relationships/customXml" Target="../ink/ink3432.xml"/><Relationship Id="rId248" Type="http://schemas.openxmlformats.org/officeDocument/2006/relationships/image" Target="../media/image3086.png"/><Relationship Id="rId247" Type="http://schemas.openxmlformats.org/officeDocument/2006/relationships/customXml" Target="../ink/ink3431.xml"/><Relationship Id="rId246" Type="http://schemas.openxmlformats.org/officeDocument/2006/relationships/image" Target="../media/image3085.png"/><Relationship Id="rId245" Type="http://schemas.openxmlformats.org/officeDocument/2006/relationships/customXml" Target="../ink/ink3430.xml"/><Relationship Id="rId244" Type="http://schemas.openxmlformats.org/officeDocument/2006/relationships/image" Target="../media/image3084.png"/><Relationship Id="rId243" Type="http://schemas.openxmlformats.org/officeDocument/2006/relationships/customXml" Target="../ink/ink3429.xml"/><Relationship Id="rId242" Type="http://schemas.openxmlformats.org/officeDocument/2006/relationships/image" Target="../media/image3083.png"/><Relationship Id="rId241" Type="http://schemas.openxmlformats.org/officeDocument/2006/relationships/customXml" Target="../ink/ink3428.xml"/><Relationship Id="rId240" Type="http://schemas.openxmlformats.org/officeDocument/2006/relationships/image" Target="../media/image3082.png"/><Relationship Id="rId24" Type="http://schemas.openxmlformats.org/officeDocument/2006/relationships/image" Target="../media/image2980.png"/><Relationship Id="rId239" Type="http://schemas.openxmlformats.org/officeDocument/2006/relationships/customXml" Target="../ink/ink3427.xml"/><Relationship Id="rId238" Type="http://schemas.openxmlformats.org/officeDocument/2006/relationships/image" Target="../media/image3081.png"/><Relationship Id="rId237" Type="http://schemas.openxmlformats.org/officeDocument/2006/relationships/customXml" Target="../ink/ink3426.xml"/><Relationship Id="rId236" Type="http://schemas.openxmlformats.org/officeDocument/2006/relationships/image" Target="../media/image3080.png"/><Relationship Id="rId235" Type="http://schemas.openxmlformats.org/officeDocument/2006/relationships/customXml" Target="../ink/ink3425.xml"/><Relationship Id="rId234" Type="http://schemas.openxmlformats.org/officeDocument/2006/relationships/image" Target="../media/image3079.png"/><Relationship Id="rId233" Type="http://schemas.openxmlformats.org/officeDocument/2006/relationships/customXml" Target="../ink/ink3424.xml"/><Relationship Id="rId232" Type="http://schemas.openxmlformats.org/officeDocument/2006/relationships/image" Target="../media/image3078.png"/><Relationship Id="rId231" Type="http://schemas.openxmlformats.org/officeDocument/2006/relationships/customXml" Target="../ink/ink3423.xml"/><Relationship Id="rId230" Type="http://schemas.openxmlformats.org/officeDocument/2006/relationships/image" Target="../media/image3077.png"/><Relationship Id="rId23" Type="http://schemas.openxmlformats.org/officeDocument/2006/relationships/customXml" Target="../ink/ink3314.xml"/><Relationship Id="rId229" Type="http://schemas.openxmlformats.org/officeDocument/2006/relationships/customXml" Target="../ink/ink3422.xml"/><Relationship Id="rId228" Type="http://schemas.openxmlformats.org/officeDocument/2006/relationships/image" Target="../media/image3076.png"/><Relationship Id="rId227" Type="http://schemas.openxmlformats.org/officeDocument/2006/relationships/customXml" Target="../ink/ink3421.xml"/><Relationship Id="rId226" Type="http://schemas.openxmlformats.org/officeDocument/2006/relationships/image" Target="../media/image3075.png"/><Relationship Id="rId225" Type="http://schemas.openxmlformats.org/officeDocument/2006/relationships/customXml" Target="../ink/ink3420.xml"/><Relationship Id="rId224" Type="http://schemas.openxmlformats.org/officeDocument/2006/relationships/image" Target="../media/image3074.png"/><Relationship Id="rId223" Type="http://schemas.openxmlformats.org/officeDocument/2006/relationships/customXml" Target="../ink/ink3419.xml"/><Relationship Id="rId222" Type="http://schemas.openxmlformats.org/officeDocument/2006/relationships/image" Target="../media/image3073.png"/><Relationship Id="rId221" Type="http://schemas.openxmlformats.org/officeDocument/2006/relationships/customXml" Target="../ink/ink3418.xml"/><Relationship Id="rId220" Type="http://schemas.openxmlformats.org/officeDocument/2006/relationships/image" Target="../media/image3072.png"/><Relationship Id="rId22" Type="http://schemas.openxmlformats.org/officeDocument/2006/relationships/image" Target="../media/image2979.png"/><Relationship Id="rId219" Type="http://schemas.openxmlformats.org/officeDocument/2006/relationships/customXml" Target="../ink/ink3417.xml"/><Relationship Id="rId218" Type="http://schemas.openxmlformats.org/officeDocument/2006/relationships/image" Target="../media/image3071.png"/><Relationship Id="rId217" Type="http://schemas.openxmlformats.org/officeDocument/2006/relationships/customXml" Target="../ink/ink3416.xml"/><Relationship Id="rId216" Type="http://schemas.openxmlformats.org/officeDocument/2006/relationships/image" Target="../media/image3070.png"/><Relationship Id="rId215" Type="http://schemas.openxmlformats.org/officeDocument/2006/relationships/customXml" Target="../ink/ink3415.xml"/><Relationship Id="rId214" Type="http://schemas.openxmlformats.org/officeDocument/2006/relationships/image" Target="../media/image3069.png"/><Relationship Id="rId213" Type="http://schemas.openxmlformats.org/officeDocument/2006/relationships/customXml" Target="../ink/ink3414.xml"/><Relationship Id="rId212" Type="http://schemas.openxmlformats.org/officeDocument/2006/relationships/image" Target="../media/image3068.png"/><Relationship Id="rId211" Type="http://schemas.openxmlformats.org/officeDocument/2006/relationships/customXml" Target="../ink/ink3413.xml"/><Relationship Id="rId210" Type="http://schemas.openxmlformats.org/officeDocument/2006/relationships/image" Target="../media/image3067.png"/><Relationship Id="rId21" Type="http://schemas.openxmlformats.org/officeDocument/2006/relationships/customXml" Target="../ink/ink3313.xml"/><Relationship Id="rId209" Type="http://schemas.openxmlformats.org/officeDocument/2006/relationships/customXml" Target="../ink/ink3412.xml"/><Relationship Id="rId208" Type="http://schemas.openxmlformats.org/officeDocument/2006/relationships/image" Target="../media/image3066.png"/><Relationship Id="rId207" Type="http://schemas.openxmlformats.org/officeDocument/2006/relationships/customXml" Target="../ink/ink3411.xml"/><Relationship Id="rId206" Type="http://schemas.openxmlformats.org/officeDocument/2006/relationships/customXml" Target="../ink/ink3410.xml"/><Relationship Id="rId205" Type="http://schemas.openxmlformats.org/officeDocument/2006/relationships/image" Target="../media/image3065.png"/><Relationship Id="rId204" Type="http://schemas.openxmlformats.org/officeDocument/2006/relationships/customXml" Target="../ink/ink3409.xml"/><Relationship Id="rId203" Type="http://schemas.openxmlformats.org/officeDocument/2006/relationships/customXml" Target="../ink/ink3408.xml"/><Relationship Id="rId202" Type="http://schemas.openxmlformats.org/officeDocument/2006/relationships/image" Target="../media/image3064.png"/><Relationship Id="rId201" Type="http://schemas.openxmlformats.org/officeDocument/2006/relationships/customXml" Target="../ink/ink3407.xml"/><Relationship Id="rId200" Type="http://schemas.openxmlformats.org/officeDocument/2006/relationships/image" Target="../media/image3063.png"/><Relationship Id="rId20" Type="http://schemas.openxmlformats.org/officeDocument/2006/relationships/image" Target="../media/image2978.png"/><Relationship Id="rId2" Type="http://schemas.openxmlformats.org/officeDocument/2006/relationships/image" Target="../media/image2872.emf"/><Relationship Id="rId199" Type="http://schemas.openxmlformats.org/officeDocument/2006/relationships/customXml" Target="../ink/ink3406.xml"/><Relationship Id="rId198" Type="http://schemas.openxmlformats.org/officeDocument/2006/relationships/image" Target="../media/image3062.png"/><Relationship Id="rId197" Type="http://schemas.openxmlformats.org/officeDocument/2006/relationships/customXml" Target="../ink/ink3405.xml"/><Relationship Id="rId196" Type="http://schemas.openxmlformats.org/officeDocument/2006/relationships/image" Target="../media/image3061.png"/><Relationship Id="rId195" Type="http://schemas.openxmlformats.org/officeDocument/2006/relationships/customXml" Target="../ink/ink3404.xml"/><Relationship Id="rId194" Type="http://schemas.openxmlformats.org/officeDocument/2006/relationships/image" Target="../media/image3060.png"/><Relationship Id="rId193" Type="http://schemas.openxmlformats.org/officeDocument/2006/relationships/customXml" Target="../ink/ink3403.xml"/><Relationship Id="rId192" Type="http://schemas.openxmlformats.org/officeDocument/2006/relationships/image" Target="../media/image3059.png"/><Relationship Id="rId191" Type="http://schemas.openxmlformats.org/officeDocument/2006/relationships/customXml" Target="../ink/ink3402.xml"/><Relationship Id="rId190" Type="http://schemas.openxmlformats.org/officeDocument/2006/relationships/image" Target="../media/image3058.png"/><Relationship Id="rId19" Type="http://schemas.openxmlformats.org/officeDocument/2006/relationships/customXml" Target="../ink/ink3312.xml"/><Relationship Id="rId189" Type="http://schemas.openxmlformats.org/officeDocument/2006/relationships/customXml" Target="../ink/ink3401.xml"/><Relationship Id="rId188" Type="http://schemas.openxmlformats.org/officeDocument/2006/relationships/image" Target="../media/image3057.png"/><Relationship Id="rId187" Type="http://schemas.openxmlformats.org/officeDocument/2006/relationships/customXml" Target="../ink/ink3400.xml"/><Relationship Id="rId186" Type="http://schemas.openxmlformats.org/officeDocument/2006/relationships/image" Target="../media/image3056.png"/><Relationship Id="rId185" Type="http://schemas.openxmlformats.org/officeDocument/2006/relationships/customXml" Target="../ink/ink3399.xml"/><Relationship Id="rId184" Type="http://schemas.openxmlformats.org/officeDocument/2006/relationships/image" Target="../media/image3055.png"/><Relationship Id="rId183" Type="http://schemas.openxmlformats.org/officeDocument/2006/relationships/customXml" Target="../ink/ink3398.xml"/><Relationship Id="rId182" Type="http://schemas.openxmlformats.org/officeDocument/2006/relationships/customXml" Target="../ink/ink3397.xml"/><Relationship Id="rId181" Type="http://schemas.openxmlformats.org/officeDocument/2006/relationships/image" Target="../media/image3054.png"/><Relationship Id="rId180" Type="http://schemas.openxmlformats.org/officeDocument/2006/relationships/customXml" Target="../ink/ink3396.xml"/><Relationship Id="rId18" Type="http://schemas.openxmlformats.org/officeDocument/2006/relationships/image" Target="../media/image2977.png"/><Relationship Id="rId179" Type="http://schemas.openxmlformats.org/officeDocument/2006/relationships/image" Target="../media/image3053.png"/><Relationship Id="rId178" Type="http://schemas.openxmlformats.org/officeDocument/2006/relationships/customXml" Target="../ink/ink3395.xml"/><Relationship Id="rId177" Type="http://schemas.openxmlformats.org/officeDocument/2006/relationships/image" Target="../media/image3052.png"/><Relationship Id="rId176" Type="http://schemas.openxmlformats.org/officeDocument/2006/relationships/customXml" Target="../ink/ink3394.xml"/><Relationship Id="rId175" Type="http://schemas.openxmlformats.org/officeDocument/2006/relationships/image" Target="../media/image3051.png"/><Relationship Id="rId174" Type="http://schemas.openxmlformats.org/officeDocument/2006/relationships/customXml" Target="../ink/ink3393.xml"/><Relationship Id="rId173" Type="http://schemas.openxmlformats.org/officeDocument/2006/relationships/image" Target="../media/image3050.png"/><Relationship Id="rId172" Type="http://schemas.openxmlformats.org/officeDocument/2006/relationships/customXml" Target="../ink/ink3392.xml"/><Relationship Id="rId171" Type="http://schemas.openxmlformats.org/officeDocument/2006/relationships/customXml" Target="../ink/ink3391.xml"/><Relationship Id="rId170" Type="http://schemas.openxmlformats.org/officeDocument/2006/relationships/image" Target="../media/image3049.png"/><Relationship Id="rId17" Type="http://schemas.openxmlformats.org/officeDocument/2006/relationships/customXml" Target="../ink/ink3311.xml"/><Relationship Id="rId169" Type="http://schemas.openxmlformats.org/officeDocument/2006/relationships/customXml" Target="../ink/ink3390.xml"/><Relationship Id="rId168" Type="http://schemas.openxmlformats.org/officeDocument/2006/relationships/image" Target="../media/image3048.png"/><Relationship Id="rId167" Type="http://schemas.openxmlformats.org/officeDocument/2006/relationships/customXml" Target="../ink/ink3389.xml"/><Relationship Id="rId166" Type="http://schemas.openxmlformats.org/officeDocument/2006/relationships/image" Target="../media/image3047.png"/><Relationship Id="rId165" Type="http://schemas.openxmlformats.org/officeDocument/2006/relationships/customXml" Target="../ink/ink3388.xml"/><Relationship Id="rId164" Type="http://schemas.openxmlformats.org/officeDocument/2006/relationships/image" Target="../media/image3046.png"/><Relationship Id="rId163" Type="http://schemas.openxmlformats.org/officeDocument/2006/relationships/customXml" Target="../ink/ink3387.xml"/><Relationship Id="rId162" Type="http://schemas.openxmlformats.org/officeDocument/2006/relationships/image" Target="../media/image3045.png"/><Relationship Id="rId161" Type="http://schemas.openxmlformats.org/officeDocument/2006/relationships/customXml" Target="../ink/ink3386.xml"/><Relationship Id="rId160" Type="http://schemas.openxmlformats.org/officeDocument/2006/relationships/customXml" Target="../ink/ink3385.xml"/><Relationship Id="rId16" Type="http://schemas.openxmlformats.org/officeDocument/2006/relationships/image" Target="../media/image2976.png"/><Relationship Id="rId159" Type="http://schemas.openxmlformats.org/officeDocument/2006/relationships/image" Target="../media/image3044.png"/><Relationship Id="rId158" Type="http://schemas.openxmlformats.org/officeDocument/2006/relationships/customXml" Target="../ink/ink3384.xml"/><Relationship Id="rId157" Type="http://schemas.openxmlformats.org/officeDocument/2006/relationships/customXml" Target="../ink/ink3383.xml"/><Relationship Id="rId156" Type="http://schemas.openxmlformats.org/officeDocument/2006/relationships/image" Target="../media/image3043.png"/><Relationship Id="rId155" Type="http://schemas.openxmlformats.org/officeDocument/2006/relationships/customXml" Target="../ink/ink3382.xml"/><Relationship Id="rId154" Type="http://schemas.openxmlformats.org/officeDocument/2006/relationships/image" Target="../media/image3042.png"/><Relationship Id="rId153" Type="http://schemas.openxmlformats.org/officeDocument/2006/relationships/customXml" Target="../ink/ink3381.xml"/><Relationship Id="rId152" Type="http://schemas.openxmlformats.org/officeDocument/2006/relationships/image" Target="../media/image3041.png"/><Relationship Id="rId151" Type="http://schemas.openxmlformats.org/officeDocument/2006/relationships/customXml" Target="../ink/ink3380.xml"/><Relationship Id="rId150" Type="http://schemas.openxmlformats.org/officeDocument/2006/relationships/image" Target="../media/image3040.png"/><Relationship Id="rId15" Type="http://schemas.openxmlformats.org/officeDocument/2006/relationships/customXml" Target="../ink/ink3310.xml"/><Relationship Id="rId149" Type="http://schemas.openxmlformats.org/officeDocument/2006/relationships/customXml" Target="../ink/ink3379.xml"/><Relationship Id="rId148" Type="http://schemas.openxmlformats.org/officeDocument/2006/relationships/image" Target="../media/image3039.png"/><Relationship Id="rId147" Type="http://schemas.openxmlformats.org/officeDocument/2006/relationships/customXml" Target="../ink/ink3378.xml"/><Relationship Id="rId146" Type="http://schemas.openxmlformats.org/officeDocument/2006/relationships/image" Target="../media/image3038.png"/><Relationship Id="rId145" Type="http://schemas.openxmlformats.org/officeDocument/2006/relationships/customXml" Target="../ink/ink3377.xml"/><Relationship Id="rId144" Type="http://schemas.openxmlformats.org/officeDocument/2006/relationships/customXml" Target="../ink/ink3376.xml"/><Relationship Id="rId143" Type="http://schemas.openxmlformats.org/officeDocument/2006/relationships/image" Target="../media/image3037.png"/><Relationship Id="rId142" Type="http://schemas.openxmlformats.org/officeDocument/2006/relationships/customXml" Target="../ink/ink3375.xml"/><Relationship Id="rId141" Type="http://schemas.openxmlformats.org/officeDocument/2006/relationships/customXml" Target="../ink/ink3374.xml"/><Relationship Id="rId140" Type="http://schemas.openxmlformats.org/officeDocument/2006/relationships/customXml" Target="../ink/ink3373.xml"/><Relationship Id="rId14" Type="http://schemas.openxmlformats.org/officeDocument/2006/relationships/image" Target="../media/image2975.png"/><Relationship Id="rId139" Type="http://schemas.openxmlformats.org/officeDocument/2006/relationships/image" Target="../media/image3036.png"/><Relationship Id="rId138" Type="http://schemas.openxmlformats.org/officeDocument/2006/relationships/customXml" Target="../ink/ink3372.xml"/><Relationship Id="rId137" Type="http://schemas.openxmlformats.org/officeDocument/2006/relationships/image" Target="../media/image3035.png"/><Relationship Id="rId136" Type="http://schemas.openxmlformats.org/officeDocument/2006/relationships/customXml" Target="../ink/ink3371.xml"/><Relationship Id="rId135" Type="http://schemas.openxmlformats.org/officeDocument/2006/relationships/image" Target="../media/image3034.png"/><Relationship Id="rId134" Type="http://schemas.openxmlformats.org/officeDocument/2006/relationships/customXml" Target="../ink/ink3370.xml"/><Relationship Id="rId133" Type="http://schemas.openxmlformats.org/officeDocument/2006/relationships/image" Target="../media/image3033.png"/><Relationship Id="rId132" Type="http://schemas.openxmlformats.org/officeDocument/2006/relationships/customXml" Target="../ink/ink3369.xml"/><Relationship Id="rId131" Type="http://schemas.openxmlformats.org/officeDocument/2006/relationships/image" Target="../media/image3032.png"/><Relationship Id="rId130" Type="http://schemas.openxmlformats.org/officeDocument/2006/relationships/customXml" Target="../ink/ink3368.xml"/><Relationship Id="rId13" Type="http://schemas.openxmlformats.org/officeDocument/2006/relationships/customXml" Target="../ink/ink3309.xml"/><Relationship Id="rId129" Type="http://schemas.openxmlformats.org/officeDocument/2006/relationships/image" Target="../media/image3031.png"/><Relationship Id="rId128" Type="http://schemas.openxmlformats.org/officeDocument/2006/relationships/customXml" Target="../ink/ink3367.xml"/><Relationship Id="rId127" Type="http://schemas.openxmlformats.org/officeDocument/2006/relationships/image" Target="../media/image3030.png"/><Relationship Id="rId126" Type="http://schemas.openxmlformats.org/officeDocument/2006/relationships/customXml" Target="../ink/ink3366.xml"/><Relationship Id="rId125" Type="http://schemas.openxmlformats.org/officeDocument/2006/relationships/customXml" Target="../ink/ink3365.xml"/><Relationship Id="rId124" Type="http://schemas.openxmlformats.org/officeDocument/2006/relationships/image" Target="../media/image3029.png"/><Relationship Id="rId123" Type="http://schemas.openxmlformats.org/officeDocument/2006/relationships/customXml" Target="../ink/ink3364.xml"/><Relationship Id="rId122" Type="http://schemas.openxmlformats.org/officeDocument/2006/relationships/image" Target="../media/image3028.png"/><Relationship Id="rId121" Type="http://schemas.openxmlformats.org/officeDocument/2006/relationships/customXml" Target="../ink/ink3363.xml"/><Relationship Id="rId120" Type="http://schemas.openxmlformats.org/officeDocument/2006/relationships/image" Target="../media/image3027.png"/><Relationship Id="rId12" Type="http://schemas.openxmlformats.org/officeDocument/2006/relationships/image" Target="../media/image2974.png"/><Relationship Id="rId119" Type="http://schemas.openxmlformats.org/officeDocument/2006/relationships/customXml" Target="../ink/ink3362.xml"/><Relationship Id="rId118" Type="http://schemas.openxmlformats.org/officeDocument/2006/relationships/image" Target="../media/image3026.png"/><Relationship Id="rId117" Type="http://schemas.openxmlformats.org/officeDocument/2006/relationships/customXml" Target="../ink/ink3361.xml"/><Relationship Id="rId116" Type="http://schemas.openxmlformats.org/officeDocument/2006/relationships/image" Target="../media/image3025.png"/><Relationship Id="rId115" Type="http://schemas.openxmlformats.org/officeDocument/2006/relationships/customXml" Target="../ink/ink3360.xml"/><Relationship Id="rId114" Type="http://schemas.openxmlformats.org/officeDocument/2006/relationships/image" Target="../media/image3024.png"/><Relationship Id="rId113" Type="http://schemas.openxmlformats.org/officeDocument/2006/relationships/customXml" Target="../ink/ink3359.xml"/><Relationship Id="rId112" Type="http://schemas.openxmlformats.org/officeDocument/2006/relationships/image" Target="../media/image3023.png"/><Relationship Id="rId111" Type="http://schemas.openxmlformats.org/officeDocument/2006/relationships/customXml" Target="../ink/ink3358.xml"/><Relationship Id="rId110" Type="http://schemas.openxmlformats.org/officeDocument/2006/relationships/image" Target="../media/image3022.png"/><Relationship Id="rId11" Type="http://schemas.openxmlformats.org/officeDocument/2006/relationships/customXml" Target="../ink/ink3308.xml"/><Relationship Id="rId109" Type="http://schemas.openxmlformats.org/officeDocument/2006/relationships/customXml" Target="../ink/ink3357.xml"/><Relationship Id="rId108" Type="http://schemas.openxmlformats.org/officeDocument/2006/relationships/image" Target="../media/image3021.png"/><Relationship Id="rId107" Type="http://schemas.openxmlformats.org/officeDocument/2006/relationships/customXml" Target="../ink/ink3356.xml"/><Relationship Id="rId106" Type="http://schemas.openxmlformats.org/officeDocument/2006/relationships/image" Target="../media/image3020.png"/><Relationship Id="rId105" Type="http://schemas.openxmlformats.org/officeDocument/2006/relationships/customXml" Target="../ink/ink3355.xml"/><Relationship Id="rId104" Type="http://schemas.openxmlformats.org/officeDocument/2006/relationships/image" Target="../media/image3019.png"/><Relationship Id="rId103" Type="http://schemas.openxmlformats.org/officeDocument/2006/relationships/customXml" Target="../ink/ink3354.xml"/><Relationship Id="rId102" Type="http://schemas.openxmlformats.org/officeDocument/2006/relationships/image" Target="../media/image3018.png"/><Relationship Id="rId101" Type="http://schemas.openxmlformats.org/officeDocument/2006/relationships/customXml" Target="../ink/ink3353.xml"/><Relationship Id="rId100" Type="http://schemas.openxmlformats.org/officeDocument/2006/relationships/image" Target="../media/image3017.png"/><Relationship Id="rId10" Type="http://schemas.openxmlformats.org/officeDocument/2006/relationships/image" Target="../media/image2973.png"/><Relationship Id="rId1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499.xml"/><Relationship Id="rId98" Type="http://schemas.openxmlformats.org/officeDocument/2006/relationships/image" Target="../media/image3147.png"/><Relationship Id="rId97" Type="http://schemas.openxmlformats.org/officeDocument/2006/relationships/customXml" Target="../ink/ink3498.xml"/><Relationship Id="rId96" Type="http://schemas.openxmlformats.org/officeDocument/2006/relationships/image" Target="../media/image3146.png"/><Relationship Id="rId95" Type="http://schemas.openxmlformats.org/officeDocument/2006/relationships/customXml" Target="../ink/ink3497.xml"/><Relationship Id="rId94" Type="http://schemas.openxmlformats.org/officeDocument/2006/relationships/image" Target="../media/image3145.png"/><Relationship Id="rId93" Type="http://schemas.openxmlformats.org/officeDocument/2006/relationships/customXml" Target="../ink/ink3496.xml"/><Relationship Id="rId92" Type="http://schemas.openxmlformats.org/officeDocument/2006/relationships/image" Target="../media/image3144.png"/><Relationship Id="rId91" Type="http://schemas.openxmlformats.org/officeDocument/2006/relationships/customXml" Target="../ink/ink3495.xml"/><Relationship Id="rId90" Type="http://schemas.openxmlformats.org/officeDocument/2006/relationships/image" Target="../media/image3143.png"/><Relationship Id="rId9" Type="http://schemas.openxmlformats.org/officeDocument/2006/relationships/customXml" Target="../ink/ink3453.xml"/><Relationship Id="rId89" Type="http://schemas.openxmlformats.org/officeDocument/2006/relationships/customXml" Target="../ink/ink3494.xml"/><Relationship Id="rId88" Type="http://schemas.openxmlformats.org/officeDocument/2006/relationships/image" Target="../media/image3142.png"/><Relationship Id="rId87" Type="http://schemas.openxmlformats.org/officeDocument/2006/relationships/customXml" Target="../ink/ink3493.xml"/><Relationship Id="rId86" Type="http://schemas.openxmlformats.org/officeDocument/2006/relationships/image" Target="../media/image3141.png"/><Relationship Id="rId85" Type="http://schemas.openxmlformats.org/officeDocument/2006/relationships/customXml" Target="../ink/ink3492.xml"/><Relationship Id="rId84" Type="http://schemas.openxmlformats.org/officeDocument/2006/relationships/image" Target="../media/image3140.png"/><Relationship Id="rId83" Type="http://schemas.openxmlformats.org/officeDocument/2006/relationships/customXml" Target="../ink/ink3491.xml"/><Relationship Id="rId82" Type="http://schemas.openxmlformats.org/officeDocument/2006/relationships/image" Target="../media/image3139.png"/><Relationship Id="rId81" Type="http://schemas.openxmlformats.org/officeDocument/2006/relationships/customXml" Target="../ink/ink3490.xml"/><Relationship Id="rId80" Type="http://schemas.openxmlformats.org/officeDocument/2006/relationships/image" Target="../media/image3138.png"/><Relationship Id="rId8" Type="http://schemas.openxmlformats.org/officeDocument/2006/relationships/image" Target="../media/image3104.png"/><Relationship Id="rId79" Type="http://schemas.openxmlformats.org/officeDocument/2006/relationships/customXml" Target="../ink/ink3489.xml"/><Relationship Id="rId78" Type="http://schemas.openxmlformats.org/officeDocument/2006/relationships/image" Target="../media/image3137.png"/><Relationship Id="rId77" Type="http://schemas.openxmlformats.org/officeDocument/2006/relationships/customXml" Target="../ink/ink3488.xml"/><Relationship Id="rId76" Type="http://schemas.openxmlformats.org/officeDocument/2006/relationships/image" Target="../media/image3136.png"/><Relationship Id="rId75" Type="http://schemas.openxmlformats.org/officeDocument/2006/relationships/customXml" Target="../ink/ink3487.xml"/><Relationship Id="rId74" Type="http://schemas.openxmlformats.org/officeDocument/2006/relationships/image" Target="../media/image3135.png"/><Relationship Id="rId73" Type="http://schemas.openxmlformats.org/officeDocument/2006/relationships/customXml" Target="../ink/ink3486.xml"/><Relationship Id="rId72" Type="http://schemas.openxmlformats.org/officeDocument/2006/relationships/image" Target="../media/image3134.png"/><Relationship Id="rId71" Type="http://schemas.openxmlformats.org/officeDocument/2006/relationships/customXml" Target="../ink/ink3485.xml"/><Relationship Id="rId70" Type="http://schemas.openxmlformats.org/officeDocument/2006/relationships/customXml" Target="../ink/ink3484.xml"/><Relationship Id="rId7" Type="http://schemas.openxmlformats.org/officeDocument/2006/relationships/customXml" Target="../ink/ink3452.xml"/><Relationship Id="rId69" Type="http://schemas.openxmlformats.org/officeDocument/2006/relationships/image" Target="../media/image3133.png"/><Relationship Id="rId68" Type="http://schemas.openxmlformats.org/officeDocument/2006/relationships/customXml" Target="../ink/ink3483.xml"/><Relationship Id="rId67" Type="http://schemas.openxmlformats.org/officeDocument/2006/relationships/image" Target="../media/image3132.png"/><Relationship Id="rId66" Type="http://schemas.openxmlformats.org/officeDocument/2006/relationships/customXml" Target="../ink/ink3482.xml"/><Relationship Id="rId65" Type="http://schemas.openxmlformats.org/officeDocument/2006/relationships/image" Target="../media/image3131.png"/><Relationship Id="rId64" Type="http://schemas.openxmlformats.org/officeDocument/2006/relationships/customXml" Target="../ink/ink3481.xml"/><Relationship Id="rId63" Type="http://schemas.openxmlformats.org/officeDocument/2006/relationships/image" Target="../media/image3130.png"/><Relationship Id="rId62" Type="http://schemas.openxmlformats.org/officeDocument/2006/relationships/customXml" Target="../ink/ink3480.xml"/><Relationship Id="rId61" Type="http://schemas.openxmlformats.org/officeDocument/2006/relationships/image" Target="../media/image3129.png"/><Relationship Id="rId60" Type="http://schemas.openxmlformats.org/officeDocument/2006/relationships/customXml" Target="../ink/ink3479.xml"/><Relationship Id="rId6" Type="http://schemas.openxmlformats.org/officeDocument/2006/relationships/image" Target="../media/image3103.png"/><Relationship Id="rId59" Type="http://schemas.openxmlformats.org/officeDocument/2006/relationships/image" Target="../media/image3128.png"/><Relationship Id="rId58" Type="http://schemas.openxmlformats.org/officeDocument/2006/relationships/customXml" Target="../ink/ink3478.xml"/><Relationship Id="rId57" Type="http://schemas.openxmlformats.org/officeDocument/2006/relationships/image" Target="../media/image3127.png"/><Relationship Id="rId56" Type="http://schemas.openxmlformats.org/officeDocument/2006/relationships/customXml" Target="../ink/ink3477.xml"/><Relationship Id="rId55" Type="http://schemas.openxmlformats.org/officeDocument/2006/relationships/customXml" Target="../ink/ink3476.xml"/><Relationship Id="rId54" Type="http://schemas.openxmlformats.org/officeDocument/2006/relationships/image" Target="../media/image3126.png"/><Relationship Id="rId53" Type="http://schemas.openxmlformats.org/officeDocument/2006/relationships/customXml" Target="../ink/ink3475.xml"/><Relationship Id="rId52" Type="http://schemas.openxmlformats.org/officeDocument/2006/relationships/image" Target="../media/image3125.png"/><Relationship Id="rId51" Type="http://schemas.openxmlformats.org/officeDocument/2006/relationships/customXml" Target="../ink/ink3474.xml"/><Relationship Id="rId50" Type="http://schemas.openxmlformats.org/officeDocument/2006/relationships/image" Target="../media/image3124.png"/><Relationship Id="rId5" Type="http://schemas.openxmlformats.org/officeDocument/2006/relationships/customXml" Target="../ink/ink3451.xml"/><Relationship Id="rId49" Type="http://schemas.openxmlformats.org/officeDocument/2006/relationships/customXml" Target="../ink/ink3473.xml"/><Relationship Id="rId48" Type="http://schemas.openxmlformats.org/officeDocument/2006/relationships/image" Target="../media/image3123.png"/><Relationship Id="rId47" Type="http://schemas.openxmlformats.org/officeDocument/2006/relationships/customXml" Target="../ink/ink3472.xml"/><Relationship Id="rId46" Type="http://schemas.openxmlformats.org/officeDocument/2006/relationships/image" Target="../media/image3122.png"/><Relationship Id="rId45" Type="http://schemas.openxmlformats.org/officeDocument/2006/relationships/customXml" Target="../ink/ink3471.xml"/><Relationship Id="rId44" Type="http://schemas.openxmlformats.org/officeDocument/2006/relationships/image" Target="../media/image3121.png"/><Relationship Id="rId43" Type="http://schemas.openxmlformats.org/officeDocument/2006/relationships/customXml" Target="../ink/ink3470.xml"/><Relationship Id="rId42" Type="http://schemas.openxmlformats.org/officeDocument/2006/relationships/image" Target="../media/image3120.png"/><Relationship Id="rId41" Type="http://schemas.openxmlformats.org/officeDocument/2006/relationships/customXml" Target="../ink/ink3469.xml"/><Relationship Id="rId40" Type="http://schemas.openxmlformats.org/officeDocument/2006/relationships/image" Target="../media/image3119.png"/><Relationship Id="rId4" Type="http://schemas.openxmlformats.org/officeDocument/2006/relationships/image" Target="../media/image3102.png"/><Relationship Id="rId39" Type="http://schemas.openxmlformats.org/officeDocument/2006/relationships/customXml" Target="../ink/ink3468.xml"/><Relationship Id="rId38" Type="http://schemas.openxmlformats.org/officeDocument/2006/relationships/image" Target="../media/image3118.png"/><Relationship Id="rId37" Type="http://schemas.openxmlformats.org/officeDocument/2006/relationships/customXml" Target="../ink/ink3467.xml"/><Relationship Id="rId36" Type="http://schemas.openxmlformats.org/officeDocument/2006/relationships/image" Target="../media/image3117.png"/><Relationship Id="rId35" Type="http://schemas.openxmlformats.org/officeDocument/2006/relationships/customXml" Target="../ink/ink3466.xml"/><Relationship Id="rId34" Type="http://schemas.openxmlformats.org/officeDocument/2006/relationships/image" Target="../media/image18.png"/><Relationship Id="rId33" Type="http://schemas.openxmlformats.org/officeDocument/2006/relationships/customXml" Target="../ink/ink3465.xml"/><Relationship Id="rId32" Type="http://schemas.openxmlformats.org/officeDocument/2006/relationships/image" Target="../media/image3116.png"/><Relationship Id="rId31" Type="http://schemas.openxmlformats.org/officeDocument/2006/relationships/customXml" Target="../ink/ink3464.xml"/><Relationship Id="rId30" Type="http://schemas.openxmlformats.org/officeDocument/2006/relationships/image" Target="../media/image3115.png"/><Relationship Id="rId3" Type="http://schemas.openxmlformats.org/officeDocument/2006/relationships/customXml" Target="../ink/ink3450.xml"/><Relationship Id="rId29" Type="http://schemas.openxmlformats.org/officeDocument/2006/relationships/customXml" Target="../ink/ink3463.xml"/><Relationship Id="rId28" Type="http://schemas.openxmlformats.org/officeDocument/2006/relationships/image" Target="../media/image3114.png"/><Relationship Id="rId271" Type="http://schemas.openxmlformats.org/officeDocument/2006/relationships/vmlDrawing" Target="../drawings/vmlDrawing3.vml"/><Relationship Id="rId270" Type="http://schemas.openxmlformats.org/officeDocument/2006/relationships/slideLayout" Target="../slideLayouts/slideLayout2.xml"/><Relationship Id="rId27" Type="http://schemas.openxmlformats.org/officeDocument/2006/relationships/customXml" Target="../ink/ink3462.xml"/><Relationship Id="rId269" Type="http://schemas.openxmlformats.org/officeDocument/2006/relationships/tags" Target="../tags/tag104.xml"/><Relationship Id="rId268" Type="http://schemas.openxmlformats.org/officeDocument/2006/relationships/customXml" Target="../ink/ink3584.xml"/><Relationship Id="rId267" Type="http://schemas.openxmlformats.org/officeDocument/2006/relationships/image" Target="../media/image3231.png"/><Relationship Id="rId266" Type="http://schemas.openxmlformats.org/officeDocument/2006/relationships/customXml" Target="../ink/ink3583.xml"/><Relationship Id="rId265" Type="http://schemas.openxmlformats.org/officeDocument/2006/relationships/image" Target="../media/image3230.png"/><Relationship Id="rId264" Type="http://schemas.openxmlformats.org/officeDocument/2006/relationships/customXml" Target="../ink/ink3582.xml"/><Relationship Id="rId263" Type="http://schemas.openxmlformats.org/officeDocument/2006/relationships/image" Target="../media/image3229.png"/><Relationship Id="rId262" Type="http://schemas.openxmlformats.org/officeDocument/2006/relationships/customXml" Target="../ink/ink3581.xml"/><Relationship Id="rId261" Type="http://schemas.openxmlformats.org/officeDocument/2006/relationships/image" Target="../media/image3228.png"/><Relationship Id="rId260" Type="http://schemas.openxmlformats.org/officeDocument/2006/relationships/customXml" Target="../ink/ink3580.xml"/><Relationship Id="rId26" Type="http://schemas.openxmlformats.org/officeDocument/2006/relationships/image" Target="../media/image3113.png"/><Relationship Id="rId259" Type="http://schemas.openxmlformats.org/officeDocument/2006/relationships/image" Target="../media/image3227.png"/><Relationship Id="rId258" Type="http://schemas.openxmlformats.org/officeDocument/2006/relationships/customXml" Target="../ink/ink3579.xml"/><Relationship Id="rId257" Type="http://schemas.openxmlformats.org/officeDocument/2006/relationships/image" Target="../media/image3226.png"/><Relationship Id="rId256" Type="http://schemas.openxmlformats.org/officeDocument/2006/relationships/customXml" Target="../ink/ink3578.xml"/><Relationship Id="rId255" Type="http://schemas.openxmlformats.org/officeDocument/2006/relationships/image" Target="../media/image3225.png"/><Relationship Id="rId254" Type="http://schemas.openxmlformats.org/officeDocument/2006/relationships/customXml" Target="../ink/ink3577.xml"/><Relationship Id="rId253" Type="http://schemas.openxmlformats.org/officeDocument/2006/relationships/image" Target="../media/image3224.png"/><Relationship Id="rId252" Type="http://schemas.openxmlformats.org/officeDocument/2006/relationships/customXml" Target="../ink/ink3576.xml"/><Relationship Id="rId251" Type="http://schemas.openxmlformats.org/officeDocument/2006/relationships/image" Target="../media/image3223.png"/><Relationship Id="rId250" Type="http://schemas.openxmlformats.org/officeDocument/2006/relationships/customXml" Target="../ink/ink3575.xml"/><Relationship Id="rId25" Type="http://schemas.openxmlformats.org/officeDocument/2006/relationships/customXml" Target="../ink/ink3461.xml"/><Relationship Id="rId249" Type="http://schemas.openxmlformats.org/officeDocument/2006/relationships/image" Target="../media/image3222.png"/><Relationship Id="rId248" Type="http://schemas.openxmlformats.org/officeDocument/2006/relationships/customXml" Target="../ink/ink3574.xml"/><Relationship Id="rId247" Type="http://schemas.openxmlformats.org/officeDocument/2006/relationships/image" Target="../media/image3221.png"/><Relationship Id="rId246" Type="http://schemas.openxmlformats.org/officeDocument/2006/relationships/customXml" Target="../ink/ink3573.xml"/><Relationship Id="rId245" Type="http://schemas.openxmlformats.org/officeDocument/2006/relationships/image" Target="../media/image3220.png"/><Relationship Id="rId244" Type="http://schemas.openxmlformats.org/officeDocument/2006/relationships/customXml" Target="../ink/ink3572.xml"/><Relationship Id="rId243" Type="http://schemas.openxmlformats.org/officeDocument/2006/relationships/image" Target="../media/image3219.png"/><Relationship Id="rId242" Type="http://schemas.openxmlformats.org/officeDocument/2006/relationships/customXml" Target="../ink/ink3571.xml"/><Relationship Id="rId241" Type="http://schemas.openxmlformats.org/officeDocument/2006/relationships/image" Target="../media/image3218.png"/><Relationship Id="rId240" Type="http://schemas.openxmlformats.org/officeDocument/2006/relationships/customXml" Target="../ink/ink3570.xml"/><Relationship Id="rId24" Type="http://schemas.openxmlformats.org/officeDocument/2006/relationships/image" Target="../media/image3112.png"/><Relationship Id="rId239" Type="http://schemas.openxmlformats.org/officeDocument/2006/relationships/image" Target="../media/image3217.png"/><Relationship Id="rId238" Type="http://schemas.openxmlformats.org/officeDocument/2006/relationships/customXml" Target="../ink/ink3569.xml"/><Relationship Id="rId237" Type="http://schemas.openxmlformats.org/officeDocument/2006/relationships/image" Target="../media/image3216.png"/><Relationship Id="rId236" Type="http://schemas.openxmlformats.org/officeDocument/2006/relationships/customXml" Target="../ink/ink3568.xml"/><Relationship Id="rId235" Type="http://schemas.openxmlformats.org/officeDocument/2006/relationships/image" Target="../media/image3215.png"/><Relationship Id="rId234" Type="http://schemas.openxmlformats.org/officeDocument/2006/relationships/customXml" Target="../ink/ink3567.xml"/><Relationship Id="rId233" Type="http://schemas.openxmlformats.org/officeDocument/2006/relationships/image" Target="../media/image3214.png"/><Relationship Id="rId232" Type="http://schemas.openxmlformats.org/officeDocument/2006/relationships/customXml" Target="../ink/ink3566.xml"/><Relationship Id="rId231" Type="http://schemas.openxmlformats.org/officeDocument/2006/relationships/image" Target="../media/image3213.png"/><Relationship Id="rId230" Type="http://schemas.openxmlformats.org/officeDocument/2006/relationships/customXml" Target="../ink/ink3565.xml"/><Relationship Id="rId23" Type="http://schemas.openxmlformats.org/officeDocument/2006/relationships/customXml" Target="../ink/ink3460.xml"/><Relationship Id="rId229" Type="http://schemas.openxmlformats.org/officeDocument/2006/relationships/image" Target="../media/image3212.png"/><Relationship Id="rId228" Type="http://schemas.openxmlformats.org/officeDocument/2006/relationships/customXml" Target="../ink/ink3564.xml"/><Relationship Id="rId227" Type="http://schemas.openxmlformats.org/officeDocument/2006/relationships/image" Target="../media/image3211.png"/><Relationship Id="rId226" Type="http://schemas.openxmlformats.org/officeDocument/2006/relationships/customXml" Target="../ink/ink3563.xml"/><Relationship Id="rId225" Type="http://schemas.openxmlformats.org/officeDocument/2006/relationships/image" Target="../media/image3210.png"/><Relationship Id="rId224" Type="http://schemas.openxmlformats.org/officeDocument/2006/relationships/customXml" Target="../ink/ink3562.xml"/><Relationship Id="rId223" Type="http://schemas.openxmlformats.org/officeDocument/2006/relationships/image" Target="../media/image3209.png"/><Relationship Id="rId222" Type="http://schemas.openxmlformats.org/officeDocument/2006/relationships/customXml" Target="../ink/ink3561.xml"/><Relationship Id="rId221" Type="http://schemas.openxmlformats.org/officeDocument/2006/relationships/image" Target="../media/image3208.png"/><Relationship Id="rId220" Type="http://schemas.openxmlformats.org/officeDocument/2006/relationships/customXml" Target="../ink/ink3560.xml"/><Relationship Id="rId22" Type="http://schemas.openxmlformats.org/officeDocument/2006/relationships/image" Target="../media/image3111.png"/><Relationship Id="rId219" Type="http://schemas.openxmlformats.org/officeDocument/2006/relationships/image" Target="../media/image3207.png"/><Relationship Id="rId218" Type="http://schemas.openxmlformats.org/officeDocument/2006/relationships/customXml" Target="../ink/ink3559.xml"/><Relationship Id="rId217" Type="http://schemas.openxmlformats.org/officeDocument/2006/relationships/image" Target="../media/image3206.png"/><Relationship Id="rId216" Type="http://schemas.openxmlformats.org/officeDocument/2006/relationships/customXml" Target="../ink/ink3558.xml"/><Relationship Id="rId215" Type="http://schemas.openxmlformats.org/officeDocument/2006/relationships/image" Target="../media/image3205.png"/><Relationship Id="rId214" Type="http://schemas.openxmlformats.org/officeDocument/2006/relationships/customXml" Target="../ink/ink3557.xml"/><Relationship Id="rId213" Type="http://schemas.openxmlformats.org/officeDocument/2006/relationships/image" Target="../media/image3204.png"/><Relationship Id="rId212" Type="http://schemas.openxmlformats.org/officeDocument/2006/relationships/customXml" Target="../ink/ink3556.xml"/><Relationship Id="rId211" Type="http://schemas.openxmlformats.org/officeDocument/2006/relationships/image" Target="../media/image3203.png"/><Relationship Id="rId210" Type="http://schemas.openxmlformats.org/officeDocument/2006/relationships/customXml" Target="../ink/ink3555.xml"/><Relationship Id="rId21" Type="http://schemas.openxmlformats.org/officeDocument/2006/relationships/customXml" Target="../ink/ink3459.xml"/><Relationship Id="rId209" Type="http://schemas.openxmlformats.org/officeDocument/2006/relationships/image" Target="../media/image3202.png"/><Relationship Id="rId208" Type="http://schemas.openxmlformats.org/officeDocument/2006/relationships/customXml" Target="../ink/ink3554.xml"/><Relationship Id="rId207" Type="http://schemas.openxmlformats.org/officeDocument/2006/relationships/image" Target="../media/image3201.png"/><Relationship Id="rId206" Type="http://schemas.openxmlformats.org/officeDocument/2006/relationships/customXml" Target="../ink/ink3553.xml"/><Relationship Id="rId205" Type="http://schemas.openxmlformats.org/officeDocument/2006/relationships/image" Target="../media/image3200.png"/><Relationship Id="rId204" Type="http://schemas.openxmlformats.org/officeDocument/2006/relationships/customXml" Target="../ink/ink3552.xml"/><Relationship Id="rId203" Type="http://schemas.openxmlformats.org/officeDocument/2006/relationships/image" Target="../media/image3199.png"/><Relationship Id="rId202" Type="http://schemas.openxmlformats.org/officeDocument/2006/relationships/customXml" Target="../ink/ink3551.xml"/><Relationship Id="rId201" Type="http://schemas.openxmlformats.org/officeDocument/2006/relationships/image" Target="../media/image3198.png"/><Relationship Id="rId200" Type="http://schemas.openxmlformats.org/officeDocument/2006/relationships/customXml" Target="../ink/ink3550.xml"/><Relationship Id="rId20" Type="http://schemas.openxmlformats.org/officeDocument/2006/relationships/image" Target="../media/image3110.png"/><Relationship Id="rId2" Type="http://schemas.openxmlformats.org/officeDocument/2006/relationships/image" Target="../media/image2872.emf"/><Relationship Id="rId199" Type="http://schemas.openxmlformats.org/officeDocument/2006/relationships/image" Target="../media/image3197.png"/><Relationship Id="rId198" Type="http://schemas.openxmlformats.org/officeDocument/2006/relationships/customXml" Target="../ink/ink3549.xml"/><Relationship Id="rId197" Type="http://schemas.openxmlformats.org/officeDocument/2006/relationships/image" Target="../media/image3196.png"/><Relationship Id="rId196" Type="http://schemas.openxmlformats.org/officeDocument/2006/relationships/customXml" Target="../ink/ink3548.xml"/><Relationship Id="rId195" Type="http://schemas.openxmlformats.org/officeDocument/2006/relationships/image" Target="../media/image3195.png"/><Relationship Id="rId194" Type="http://schemas.openxmlformats.org/officeDocument/2006/relationships/customXml" Target="../ink/ink3547.xml"/><Relationship Id="rId193" Type="http://schemas.openxmlformats.org/officeDocument/2006/relationships/image" Target="../media/image3194.png"/><Relationship Id="rId192" Type="http://schemas.openxmlformats.org/officeDocument/2006/relationships/customXml" Target="../ink/ink3546.xml"/><Relationship Id="rId191" Type="http://schemas.openxmlformats.org/officeDocument/2006/relationships/image" Target="../media/image3193.png"/><Relationship Id="rId190" Type="http://schemas.openxmlformats.org/officeDocument/2006/relationships/customXml" Target="../ink/ink3545.xml"/><Relationship Id="rId19" Type="http://schemas.openxmlformats.org/officeDocument/2006/relationships/customXml" Target="../ink/ink3458.xml"/><Relationship Id="rId189" Type="http://schemas.openxmlformats.org/officeDocument/2006/relationships/image" Target="../media/image3192.png"/><Relationship Id="rId188" Type="http://schemas.openxmlformats.org/officeDocument/2006/relationships/customXml" Target="../ink/ink3544.xml"/><Relationship Id="rId187" Type="http://schemas.openxmlformats.org/officeDocument/2006/relationships/image" Target="../media/image3191.png"/><Relationship Id="rId186" Type="http://schemas.openxmlformats.org/officeDocument/2006/relationships/customXml" Target="../ink/ink3543.xml"/><Relationship Id="rId185" Type="http://schemas.openxmlformats.org/officeDocument/2006/relationships/image" Target="../media/image3190.png"/><Relationship Id="rId184" Type="http://schemas.openxmlformats.org/officeDocument/2006/relationships/customXml" Target="../ink/ink3542.xml"/><Relationship Id="rId183" Type="http://schemas.openxmlformats.org/officeDocument/2006/relationships/image" Target="../media/image3189.png"/><Relationship Id="rId182" Type="http://schemas.openxmlformats.org/officeDocument/2006/relationships/customXml" Target="../ink/ink3541.xml"/><Relationship Id="rId181" Type="http://schemas.openxmlformats.org/officeDocument/2006/relationships/image" Target="../media/image3188.png"/><Relationship Id="rId180" Type="http://schemas.openxmlformats.org/officeDocument/2006/relationships/customXml" Target="../ink/ink3540.xml"/><Relationship Id="rId18" Type="http://schemas.openxmlformats.org/officeDocument/2006/relationships/image" Target="../media/image3109.png"/><Relationship Id="rId179" Type="http://schemas.openxmlformats.org/officeDocument/2006/relationships/image" Target="../media/image3187.png"/><Relationship Id="rId178" Type="http://schemas.openxmlformats.org/officeDocument/2006/relationships/customXml" Target="../ink/ink3539.xml"/><Relationship Id="rId177" Type="http://schemas.openxmlformats.org/officeDocument/2006/relationships/customXml" Target="../ink/ink3538.xml"/><Relationship Id="rId176" Type="http://schemas.openxmlformats.org/officeDocument/2006/relationships/image" Target="../media/image3186.png"/><Relationship Id="rId175" Type="http://schemas.openxmlformats.org/officeDocument/2006/relationships/customXml" Target="../ink/ink3537.xml"/><Relationship Id="rId174" Type="http://schemas.openxmlformats.org/officeDocument/2006/relationships/image" Target="../media/image3185.png"/><Relationship Id="rId173" Type="http://schemas.openxmlformats.org/officeDocument/2006/relationships/customXml" Target="../ink/ink3536.xml"/><Relationship Id="rId172" Type="http://schemas.openxmlformats.org/officeDocument/2006/relationships/image" Target="../media/image3184.png"/><Relationship Id="rId171" Type="http://schemas.openxmlformats.org/officeDocument/2006/relationships/customXml" Target="../ink/ink3535.xml"/><Relationship Id="rId170" Type="http://schemas.openxmlformats.org/officeDocument/2006/relationships/image" Target="../media/image3183.png"/><Relationship Id="rId17" Type="http://schemas.openxmlformats.org/officeDocument/2006/relationships/customXml" Target="../ink/ink3457.xml"/><Relationship Id="rId169" Type="http://schemas.openxmlformats.org/officeDocument/2006/relationships/customXml" Target="../ink/ink3534.xml"/><Relationship Id="rId168" Type="http://schemas.openxmlformats.org/officeDocument/2006/relationships/image" Target="../media/image3182.png"/><Relationship Id="rId167" Type="http://schemas.openxmlformats.org/officeDocument/2006/relationships/customXml" Target="../ink/ink3533.xml"/><Relationship Id="rId166" Type="http://schemas.openxmlformats.org/officeDocument/2006/relationships/image" Target="../media/image3181.png"/><Relationship Id="rId165" Type="http://schemas.openxmlformats.org/officeDocument/2006/relationships/customXml" Target="../ink/ink3532.xml"/><Relationship Id="rId164" Type="http://schemas.openxmlformats.org/officeDocument/2006/relationships/image" Target="../media/image3180.png"/><Relationship Id="rId163" Type="http://schemas.openxmlformats.org/officeDocument/2006/relationships/customXml" Target="../ink/ink3531.xml"/><Relationship Id="rId162" Type="http://schemas.openxmlformats.org/officeDocument/2006/relationships/image" Target="../media/image3179.png"/><Relationship Id="rId161" Type="http://schemas.openxmlformats.org/officeDocument/2006/relationships/customXml" Target="../ink/ink3530.xml"/><Relationship Id="rId160" Type="http://schemas.openxmlformats.org/officeDocument/2006/relationships/image" Target="../media/image3178.png"/><Relationship Id="rId16" Type="http://schemas.openxmlformats.org/officeDocument/2006/relationships/image" Target="../media/image3108.png"/><Relationship Id="rId159" Type="http://schemas.openxmlformats.org/officeDocument/2006/relationships/customXml" Target="../ink/ink3529.xml"/><Relationship Id="rId158" Type="http://schemas.openxmlformats.org/officeDocument/2006/relationships/image" Target="../media/image3177.png"/><Relationship Id="rId157" Type="http://schemas.openxmlformats.org/officeDocument/2006/relationships/customXml" Target="../ink/ink3528.xml"/><Relationship Id="rId156" Type="http://schemas.openxmlformats.org/officeDocument/2006/relationships/image" Target="../media/image3176.png"/><Relationship Id="rId155" Type="http://schemas.openxmlformats.org/officeDocument/2006/relationships/customXml" Target="../ink/ink3527.xml"/><Relationship Id="rId154" Type="http://schemas.openxmlformats.org/officeDocument/2006/relationships/image" Target="../media/image3175.png"/><Relationship Id="rId153" Type="http://schemas.openxmlformats.org/officeDocument/2006/relationships/customXml" Target="../ink/ink3526.xml"/><Relationship Id="rId152" Type="http://schemas.openxmlformats.org/officeDocument/2006/relationships/image" Target="../media/image3174.png"/><Relationship Id="rId151" Type="http://schemas.openxmlformats.org/officeDocument/2006/relationships/customXml" Target="../ink/ink3525.xml"/><Relationship Id="rId150" Type="http://schemas.openxmlformats.org/officeDocument/2006/relationships/image" Target="../media/image3173.png"/><Relationship Id="rId15" Type="http://schemas.openxmlformats.org/officeDocument/2006/relationships/customXml" Target="../ink/ink3456.xml"/><Relationship Id="rId149" Type="http://schemas.openxmlformats.org/officeDocument/2006/relationships/customXml" Target="../ink/ink3524.xml"/><Relationship Id="rId148" Type="http://schemas.openxmlformats.org/officeDocument/2006/relationships/image" Target="../media/image3172.png"/><Relationship Id="rId147" Type="http://schemas.openxmlformats.org/officeDocument/2006/relationships/customXml" Target="../ink/ink3523.xml"/><Relationship Id="rId146" Type="http://schemas.openxmlformats.org/officeDocument/2006/relationships/image" Target="../media/image3171.png"/><Relationship Id="rId145" Type="http://schemas.openxmlformats.org/officeDocument/2006/relationships/customXml" Target="../ink/ink3522.xml"/><Relationship Id="rId144" Type="http://schemas.openxmlformats.org/officeDocument/2006/relationships/image" Target="../media/image3170.png"/><Relationship Id="rId143" Type="http://schemas.openxmlformats.org/officeDocument/2006/relationships/customXml" Target="../ink/ink3521.xml"/><Relationship Id="rId142" Type="http://schemas.openxmlformats.org/officeDocument/2006/relationships/image" Target="../media/image3169.png"/><Relationship Id="rId141" Type="http://schemas.openxmlformats.org/officeDocument/2006/relationships/customXml" Target="../ink/ink3520.xml"/><Relationship Id="rId140" Type="http://schemas.openxmlformats.org/officeDocument/2006/relationships/image" Target="../media/image3168.png"/><Relationship Id="rId14" Type="http://schemas.openxmlformats.org/officeDocument/2006/relationships/image" Target="../media/image3107.png"/><Relationship Id="rId139" Type="http://schemas.openxmlformats.org/officeDocument/2006/relationships/customXml" Target="../ink/ink3519.xml"/><Relationship Id="rId138" Type="http://schemas.openxmlformats.org/officeDocument/2006/relationships/image" Target="../media/image3167.png"/><Relationship Id="rId137" Type="http://schemas.openxmlformats.org/officeDocument/2006/relationships/customXml" Target="../ink/ink3518.xml"/><Relationship Id="rId136" Type="http://schemas.openxmlformats.org/officeDocument/2006/relationships/image" Target="../media/image3166.png"/><Relationship Id="rId135" Type="http://schemas.openxmlformats.org/officeDocument/2006/relationships/customXml" Target="../ink/ink3517.xml"/><Relationship Id="rId134" Type="http://schemas.openxmlformats.org/officeDocument/2006/relationships/image" Target="../media/image3165.png"/><Relationship Id="rId133" Type="http://schemas.openxmlformats.org/officeDocument/2006/relationships/customXml" Target="../ink/ink3516.xml"/><Relationship Id="rId132" Type="http://schemas.openxmlformats.org/officeDocument/2006/relationships/image" Target="../media/image3164.png"/><Relationship Id="rId131" Type="http://schemas.openxmlformats.org/officeDocument/2006/relationships/customXml" Target="../ink/ink3515.xml"/><Relationship Id="rId130" Type="http://schemas.openxmlformats.org/officeDocument/2006/relationships/image" Target="../media/image3163.png"/><Relationship Id="rId13" Type="http://schemas.openxmlformats.org/officeDocument/2006/relationships/customXml" Target="../ink/ink3455.xml"/><Relationship Id="rId129" Type="http://schemas.openxmlformats.org/officeDocument/2006/relationships/customXml" Target="../ink/ink3514.xml"/><Relationship Id="rId128" Type="http://schemas.openxmlformats.org/officeDocument/2006/relationships/image" Target="../media/image3162.png"/><Relationship Id="rId127" Type="http://schemas.openxmlformats.org/officeDocument/2006/relationships/customXml" Target="../ink/ink3513.xml"/><Relationship Id="rId126" Type="http://schemas.openxmlformats.org/officeDocument/2006/relationships/image" Target="../media/image3161.png"/><Relationship Id="rId125" Type="http://schemas.openxmlformats.org/officeDocument/2006/relationships/customXml" Target="../ink/ink3512.xml"/><Relationship Id="rId124" Type="http://schemas.openxmlformats.org/officeDocument/2006/relationships/image" Target="../media/image3160.png"/><Relationship Id="rId123" Type="http://schemas.openxmlformats.org/officeDocument/2006/relationships/customXml" Target="../ink/ink3511.xml"/><Relationship Id="rId122" Type="http://schemas.openxmlformats.org/officeDocument/2006/relationships/image" Target="../media/image3159.png"/><Relationship Id="rId121" Type="http://schemas.openxmlformats.org/officeDocument/2006/relationships/customXml" Target="../ink/ink3510.xml"/><Relationship Id="rId120" Type="http://schemas.openxmlformats.org/officeDocument/2006/relationships/image" Target="../media/image3158.png"/><Relationship Id="rId12" Type="http://schemas.openxmlformats.org/officeDocument/2006/relationships/image" Target="../media/image3106.png"/><Relationship Id="rId119" Type="http://schemas.openxmlformats.org/officeDocument/2006/relationships/customXml" Target="../ink/ink3509.xml"/><Relationship Id="rId118" Type="http://schemas.openxmlformats.org/officeDocument/2006/relationships/image" Target="../media/image3157.png"/><Relationship Id="rId117" Type="http://schemas.openxmlformats.org/officeDocument/2006/relationships/customXml" Target="../ink/ink3508.xml"/><Relationship Id="rId116" Type="http://schemas.openxmlformats.org/officeDocument/2006/relationships/image" Target="../media/image3156.png"/><Relationship Id="rId115" Type="http://schemas.openxmlformats.org/officeDocument/2006/relationships/customXml" Target="../ink/ink3507.xml"/><Relationship Id="rId114" Type="http://schemas.openxmlformats.org/officeDocument/2006/relationships/image" Target="../media/image3155.png"/><Relationship Id="rId113" Type="http://schemas.openxmlformats.org/officeDocument/2006/relationships/customXml" Target="../ink/ink3506.xml"/><Relationship Id="rId112" Type="http://schemas.openxmlformats.org/officeDocument/2006/relationships/image" Target="../media/image3154.png"/><Relationship Id="rId111" Type="http://schemas.openxmlformats.org/officeDocument/2006/relationships/customXml" Target="../ink/ink3505.xml"/><Relationship Id="rId110" Type="http://schemas.openxmlformats.org/officeDocument/2006/relationships/image" Target="../media/image3153.png"/><Relationship Id="rId11" Type="http://schemas.openxmlformats.org/officeDocument/2006/relationships/customXml" Target="../ink/ink3454.xml"/><Relationship Id="rId109" Type="http://schemas.openxmlformats.org/officeDocument/2006/relationships/customXml" Target="../ink/ink3504.xml"/><Relationship Id="rId108" Type="http://schemas.openxmlformats.org/officeDocument/2006/relationships/image" Target="../media/image3152.png"/><Relationship Id="rId107" Type="http://schemas.openxmlformats.org/officeDocument/2006/relationships/customXml" Target="../ink/ink3503.xml"/><Relationship Id="rId106" Type="http://schemas.openxmlformats.org/officeDocument/2006/relationships/image" Target="../media/image3151.png"/><Relationship Id="rId105" Type="http://schemas.openxmlformats.org/officeDocument/2006/relationships/customXml" Target="../ink/ink3502.xml"/><Relationship Id="rId104" Type="http://schemas.openxmlformats.org/officeDocument/2006/relationships/image" Target="../media/image3150.png"/><Relationship Id="rId103" Type="http://schemas.openxmlformats.org/officeDocument/2006/relationships/customXml" Target="../ink/ink3501.xml"/><Relationship Id="rId102" Type="http://schemas.openxmlformats.org/officeDocument/2006/relationships/image" Target="../media/image3149.png"/><Relationship Id="rId101" Type="http://schemas.openxmlformats.org/officeDocument/2006/relationships/customXml" Target="../ink/ink3500.xml"/><Relationship Id="rId100" Type="http://schemas.openxmlformats.org/officeDocument/2006/relationships/image" Target="../media/image3148.png"/><Relationship Id="rId10" Type="http://schemas.openxmlformats.org/officeDocument/2006/relationships/image" Target="../media/image3105.png"/><Relationship Id="rId1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278.png"/><Relationship Id="rId98" Type="http://schemas.openxmlformats.org/officeDocument/2006/relationships/customXml" Target="../ink/ink3633.xml"/><Relationship Id="rId97" Type="http://schemas.openxmlformats.org/officeDocument/2006/relationships/image" Target="../media/image3277.png"/><Relationship Id="rId96" Type="http://schemas.openxmlformats.org/officeDocument/2006/relationships/customXml" Target="../ink/ink3632.xml"/><Relationship Id="rId95" Type="http://schemas.openxmlformats.org/officeDocument/2006/relationships/image" Target="../media/image3276.png"/><Relationship Id="rId94" Type="http://schemas.openxmlformats.org/officeDocument/2006/relationships/customXml" Target="../ink/ink3631.xml"/><Relationship Id="rId93" Type="http://schemas.openxmlformats.org/officeDocument/2006/relationships/image" Target="../media/image3275.png"/><Relationship Id="rId92" Type="http://schemas.openxmlformats.org/officeDocument/2006/relationships/customXml" Target="../ink/ink3630.xml"/><Relationship Id="rId91" Type="http://schemas.openxmlformats.org/officeDocument/2006/relationships/image" Target="../media/image3274.png"/><Relationship Id="rId90" Type="http://schemas.openxmlformats.org/officeDocument/2006/relationships/customXml" Target="../ink/ink3629.xml"/><Relationship Id="rId9" Type="http://schemas.openxmlformats.org/officeDocument/2006/relationships/customXml" Target="../ink/ink3588.xml"/><Relationship Id="rId89" Type="http://schemas.openxmlformats.org/officeDocument/2006/relationships/image" Target="../media/image3273.png"/><Relationship Id="rId88" Type="http://schemas.openxmlformats.org/officeDocument/2006/relationships/customXml" Target="../ink/ink3628.xml"/><Relationship Id="rId87" Type="http://schemas.openxmlformats.org/officeDocument/2006/relationships/image" Target="../media/image3272.png"/><Relationship Id="rId86" Type="http://schemas.openxmlformats.org/officeDocument/2006/relationships/customXml" Target="../ink/ink3627.xml"/><Relationship Id="rId85" Type="http://schemas.openxmlformats.org/officeDocument/2006/relationships/image" Target="../media/image3271.png"/><Relationship Id="rId84" Type="http://schemas.openxmlformats.org/officeDocument/2006/relationships/customXml" Target="../ink/ink3626.xml"/><Relationship Id="rId83" Type="http://schemas.openxmlformats.org/officeDocument/2006/relationships/image" Target="../media/image3270.png"/><Relationship Id="rId82" Type="http://schemas.openxmlformats.org/officeDocument/2006/relationships/customXml" Target="../ink/ink3625.xml"/><Relationship Id="rId81" Type="http://schemas.openxmlformats.org/officeDocument/2006/relationships/image" Target="../media/image3269.png"/><Relationship Id="rId80" Type="http://schemas.openxmlformats.org/officeDocument/2006/relationships/customXml" Target="../ink/ink3624.xml"/><Relationship Id="rId8" Type="http://schemas.openxmlformats.org/officeDocument/2006/relationships/image" Target="../media/image3234.png"/><Relationship Id="rId79" Type="http://schemas.openxmlformats.org/officeDocument/2006/relationships/image" Target="../media/image3268.png"/><Relationship Id="rId78" Type="http://schemas.openxmlformats.org/officeDocument/2006/relationships/customXml" Target="../ink/ink3623.xml"/><Relationship Id="rId77" Type="http://schemas.openxmlformats.org/officeDocument/2006/relationships/image" Target="../media/image3267.png"/><Relationship Id="rId76" Type="http://schemas.openxmlformats.org/officeDocument/2006/relationships/customXml" Target="../ink/ink3622.xml"/><Relationship Id="rId75" Type="http://schemas.openxmlformats.org/officeDocument/2006/relationships/image" Target="../media/image3266.png"/><Relationship Id="rId74" Type="http://schemas.openxmlformats.org/officeDocument/2006/relationships/customXml" Target="../ink/ink3621.xml"/><Relationship Id="rId73" Type="http://schemas.openxmlformats.org/officeDocument/2006/relationships/image" Target="../media/image3265.png"/><Relationship Id="rId72" Type="http://schemas.openxmlformats.org/officeDocument/2006/relationships/customXml" Target="../ink/ink3620.xml"/><Relationship Id="rId71" Type="http://schemas.openxmlformats.org/officeDocument/2006/relationships/image" Target="../media/image3264.png"/><Relationship Id="rId70" Type="http://schemas.openxmlformats.org/officeDocument/2006/relationships/customXml" Target="../ink/ink3619.xml"/><Relationship Id="rId7" Type="http://schemas.openxmlformats.org/officeDocument/2006/relationships/customXml" Target="../ink/ink3587.xml"/><Relationship Id="rId69" Type="http://schemas.openxmlformats.org/officeDocument/2006/relationships/image" Target="../media/image3263.png"/><Relationship Id="rId68" Type="http://schemas.openxmlformats.org/officeDocument/2006/relationships/customXml" Target="../ink/ink3618.xml"/><Relationship Id="rId67" Type="http://schemas.openxmlformats.org/officeDocument/2006/relationships/image" Target="../media/image3262.png"/><Relationship Id="rId66" Type="http://schemas.openxmlformats.org/officeDocument/2006/relationships/customXml" Target="../ink/ink3617.xml"/><Relationship Id="rId65" Type="http://schemas.openxmlformats.org/officeDocument/2006/relationships/image" Target="../media/image3261.png"/><Relationship Id="rId64" Type="http://schemas.openxmlformats.org/officeDocument/2006/relationships/customXml" Target="../ink/ink3616.xml"/><Relationship Id="rId63" Type="http://schemas.openxmlformats.org/officeDocument/2006/relationships/image" Target="../media/image3260.png"/><Relationship Id="rId62" Type="http://schemas.openxmlformats.org/officeDocument/2006/relationships/customXml" Target="../ink/ink3615.xml"/><Relationship Id="rId61" Type="http://schemas.openxmlformats.org/officeDocument/2006/relationships/image" Target="../media/image3259.png"/><Relationship Id="rId60" Type="http://schemas.openxmlformats.org/officeDocument/2006/relationships/customXml" Target="../ink/ink3614.xml"/><Relationship Id="rId6" Type="http://schemas.openxmlformats.org/officeDocument/2006/relationships/image" Target="../media/image3233.png"/><Relationship Id="rId59" Type="http://schemas.openxmlformats.org/officeDocument/2006/relationships/image" Target="../media/image3258.png"/><Relationship Id="rId58" Type="http://schemas.openxmlformats.org/officeDocument/2006/relationships/customXml" Target="../ink/ink3613.xml"/><Relationship Id="rId57" Type="http://schemas.openxmlformats.org/officeDocument/2006/relationships/image" Target="../media/image3257.png"/><Relationship Id="rId56" Type="http://schemas.openxmlformats.org/officeDocument/2006/relationships/customXml" Target="../ink/ink3612.xml"/><Relationship Id="rId55" Type="http://schemas.openxmlformats.org/officeDocument/2006/relationships/image" Target="../media/image3256.png"/><Relationship Id="rId54" Type="http://schemas.openxmlformats.org/officeDocument/2006/relationships/customXml" Target="../ink/ink3611.xml"/><Relationship Id="rId53" Type="http://schemas.openxmlformats.org/officeDocument/2006/relationships/image" Target="../media/image3255.png"/><Relationship Id="rId52" Type="http://schemas.openxmlformats.org/officeDocument/2006/relationships/customXml" Target="../ink/ink3610.xml"/><Relationship Id="rId51" Type="http://schemas.openxmlformats.org/officeDocument/2006/relationships/image" Target="../media/image3254.png"/><Relationship Id="rId50" Type="http://schemas.openxmlformats.org/officeDocument/2006/relationships/customXml" Target="../ink/ink3609.xml"/><Relationship Id="rId5" Type="http://schemas.openxmlformats.org/officeDocument/2006/relationships/customXml" Target="../ink/ink3586.xml"/><Relationship Id="rId49" Type="http://schemas.openxmlformats.org/officeDocument/2006/relationships/image" Target="../media/image3253.png"/><Relationship Id="rId48" Type="http://schemas.openxmlformats.org/officeDocument/2006/relationships/customXml" Target="../ink/ink3608.xml"/><Relationship Id="rId47" Type="http://schemas.openxmlformats.org/officeDocument/2006/relationships/image" Target="../media/image3252.png"/><Relationship Id="rId46" Type="http://schemas.openxmlformats.org/officeDocument/2006/relationships/customXml" Target="../ink/ink3607.xml"/><Relationship Id="rId45" Type="http://schemas.openxmlformats.org/officeDocument/2006/relationships/image" Target="../media/image3251.png"/><Relationship Id="rId44" Type="http://schemas.openxmlformats.org/officeDocument/2006/relationships/customXml" Target="../ink/ink3606.xml"/><Relationship Id="rId43" Type="http://schemas.openxmlformats.org/officeDocument/2006/relationships/customXml" Target="../ink/ink3605.xml"/><Relationship Id="rId42" Type="http://schemas.openxmlformats.org/officeDocument/2006/relationships/image" Target="../media/image3250.png"/><Relationship Id="rId41" Type="http://schemas.openxmlformats.org/officeDocument/2006/relationships/customXml" Target="../ink/ink3604.xml"/><Relationship Id="rId40" Type="http://schemas.openxmlformats.org/officeDocument/2006/relationships/image" Target="../media/image3249.png"/><Relationship Id="rId4" Type="http://schemas.openxmlformats.org/officeDocument/2006/relationships/image" Target="../media/image3232.png"/><Relationship Id="rId39" Type="http://schemas.openxmlformats.org/officeDocument/2006/relationships/customXml" Target="../ink/ink3603.xml"/><Relationship Id="rId38" Type="http://schemas.openxmlformats.org/officeDocument/2006/relationships/image" Target="../media/image3248.png"/><Relationship Id="rId37" Type="http://schemas.openxmlformats.org/officeDocument/2006/relationships/customXml" Target="../ink/ink3602.xml"/><Relationship Id="rId36" Type="http://schemas.openxmlformats.org/officeDocument/2006/relationships/image" Target="../media/image3247.png"/><Relationship Id="rId35" Type="http://schemas.openxmlformats.org/officeDocument/2006/relationships/customXml" Target="../ink/ink3601.xml"/><Relationship Id="rId340" Type="http://schemas.openxmlformats.org/officeDocument/2006/relationships/vmlDrawing" Target="../drawings/vmlDrawing4.vml"/><Relationship Id="rId34" Type="http://schemas.openxmlformats.org/officeDocument/2006/relationships/image" Target="../media/image3246.png"/><Relationship Id="rId339" Type="http://schemas.openxmlformats.org/officeDocument/2006/relationships/slideLayout" Target="../slideLayouts/slideLayout2.xml"/><Relationship Id="rId338" Type="http://schemas.openxmlformats.org/officeDocument/2006/relationships/tags" Target="../tags/tag105.xml"/><Relationship Id="rId337" Type="http://schemas.openxmlformats.org/officeDocument/2006/relationships/image" Target="../media/image3397.png"/><Relationship Id="rId336" Type="http://schemas.openxmlformats.org/officeDocument/2006/relationships/customXml" Target="../ink/ink3752.xml"/><Relationship Id="rId335" Type="http://schemas.openxmlformats.org/officeDocument/2006/relationships/image" Target="../media/image3396.png"/><Relationship Id="rId334" Type="http://schemas.openxmlformats.org/officeDocument/2006/relationships/customXml" Target="../ink/ink3751.xml"/><Relationship Id="rId333" Type="http://schemas.openxmlformats.org/officeDocument/2006/relationships/image" Target="../media/image3395.png"/><Relationship Id="rId332" Type="http://schemas.openxmlformats.org/officeDocument/2006/relationships/customXml" Target="../ink/ink3750.xml"/><Relationship Id="rId331" Type="http://schemas.openxmlformats.org/officeDocument/2006/relationships/image" Target="../media/image3394.png"/><Relationship Id="rId330" Type="http://schemas.openxmlformats.org/officeDocument/2006/relationships/customXml" Target="../ink/ink3749.xml"/><Relationship Id="rId33" Type="http://schemas.openxmlformats.org/officeDocument/2006/relationships/customXml" Target="../ink/ink3600.xml"/><Relationship Id="rId329" Type="http://schemas.openxmlformats.org/officeDocument/2006/relationships/image" Target="../media/image3393.png"/><Relationship Id="rId328" Type="http://schemas.openxmlformats.org/officeDocument/2006/relationships/customXml" Target="../ink/ink3748.xml"/><Relationship Id="rId327" Type="http://schemas.openxmlformats.org/officeDocument/2006/relationships/image" Target="../media/image3392.png"/><Relationship Id="rId326" Type="http://schemas.openxmlformats.org/officeDocument/2006/relationships/customXml" Target="../ink/ink3747.xml"/><Relationship Id="rId325" Type="http://schemas.openxmlformats.org/officeDocument/2006/relationships/image" Target="../media/image3391.png"/><Relationship Id="rId324" Type="http://schemas.openxmlformats.org/officeDocument/2006/relationships/customXml" Target="../ink/ink3746.xml"/><Relationship Id="rId323" Type="http://schemas.openxmlformats.org/officeDocument/2006/relationships/image" Target="../media/image3390.png"/><Relationship Id="rId322" Type="http://schemas.openxmlformats.org/officeDocument/2006/relationships/customXml" Target="../ink/ink3745.xml"/><Relationship Id="rId321" Type="http://schemas.openxmlformats.org/officeDocument/2006/relationships/image" Target="../media/image3389.png"/><Relationship Id="rId320" Type="http://schemas.openxmlformats.org/officeDocument/2006/relationships/customXml" Target="../ink/ink3744.xml"/><Relationship Id="rId32" Type="http://schemas.openxmlformats.org/officeDocument/2006/relationships/image" Target="../media/image3245.png"/><Relationship Id="rId319" Type="http://schemas.openxmlformats.org/officeDocument/2006/relationships/image" Target="../media/image3388.png"/><Relationship Id="rId318" Type="http://schemas.openxmlformats.org/officeDocument/2006/relationships/customXml" Target="../ink/ink3743.xml"/><Relationship Id="rId317" Type="http://schemas.openxmlformats.org/officeDocument/2006/relationships/image" Target="../media/image3387.png"/><Relationship Id="rId316" Type="http://schemas.openxmlformats.org/officeDocument/2006/relationships/customXml" Target="../ink/ink3742.xml"/><Relationship Id="rId315" Type="http://schemas.openxmlformats.org/officeDocument/2006/relationships/image" Target="../media/image3386.png"/><Relationship Id="rId314" Type="http://schemas.openxmlformats.org/officeDocument/2006/relationships/customXml" Target="../ink/ink3741.xml"/><Relationship Id="rId313" Type="http://schemas.openxmlformats.org/officeDocument/2006/relationships/image" Target="../media/image3385.png"/><Relationship Id="rId312" Type="http://schemas.openxmlformats.org/officeDocument/2006/relationships/customXml" Target="../ink/ink3740.xml"/><Relationship Id="rId311" Type="http://schemas.openxmlformats.org/officeDocument/2006/relationships/image" Target="../media/image3384.png"/><Relationship Id="rId310" Type="http://schemas.openxmlformats.org/officeDocument/2006/relationships/customXml" Target="../ink/ink3739.xml"/><Relationship Id="rId31" Type="http://schemas.openxmlformats.org/officeDocument/2006/relationships/customXml" Target="../ink/ink3599.xml"/><Relationship Id="rId309" Type="http://schemas.openxmlformats.org/officeDocument/2006/relationships/image" Target="../media/image3383.png"/><Relationship Id="rId308" Type="http://schemas.openxmlformats.org/officeDocument/2006/relationships/customXml" Target="../ink/ink3738.xml"/><Relationship Id="rId307" Type="http://schemas.openxmlformats.org/officeDocument/2006/relationships/image" Target="../media/image3382.png"/><Relationship Id="rId306" Type="http://schemas.openxmlformats.org/officeDocument/2006/relationships/customXml" Target="../ink/ink3737.xml"/><Relationship Id="rId305" Type="http://schemas.openxmlformats.org/officeDocument/2006/relationships/image" Target="../media/image3381.png"/><Relationship Id="rId304" Type="http://schemas.openxmlformats.org/officeDocument/2006/relationships/customXml" Target="../ink/ink3736.xml"/><Relationship Id="rId303" Type="http://schemas.openxmlformats.org/officeDocument/2006/relationships/image" Target="../media/image3380.png"/><Relationship Id="rId302" Type="http://schemas.openxmlformats.org/officeDocument/2006/relationships/customXml" Target="../ink/ink3735.xml"/><Relationship Id="rId301" Type="http://schemas.openxmlformats.org/officeDocument/2006/relationships/image" Target="../media/image3379.png"/><Relationship Id="rId300" Type="http://schemas.openxmlformats.org/officeDocument/2006/relationships/customXml" Target="../ink/ink3734.xml"/><Relationship Id="rId30" Type="http://schemas.openxmlformats.org/officeDocument/2006/relationships/image" Target="../media/image3244.png"/><Relationship Id="rId3" Type="http://schemas.openxmlformats.org/officeDocument/2006/relationships/customXml" Target="../ink/ink3585.xml"/><Relationship Id="rId299" Type="http://schemas.openxmlformats.org/officeDocument/2006/relationships/image" Target="../media/image3378.png"/><Relationship Id="rId298" Type="http://schemas.openxmlformats.org/officeDocument/2006/relationships/customXml" Target="../ink/ink3733.xml"/><Relationship Id="rId297" Type="http://schemas.openxmlformats.org/officeDocument/2006/relationships/image" Target="../media/image3377.png"/><Relationship Id="rId296" Type="http://schemas.openxmlformats.org/officeDocument/2006/relationships/customXml" Target="../ink/ink3732.xml"/><Relationship Id="rId295" Type="http://schemas.openxmlformats.org/officeDocument/2006/relationships/image" Target="../media/image3376.png"/><Relationship Id="rId294" Type="http://schemas.openxmlformats.org/officeDocument/2006/relationships/customXml" Target="../ink/ink3731.xml"/><Relationship Id="rId293" Type="http://schemas.openxmlformats.org/officeDocument/2006/relationships/image" Target="../media/image3375.png"/><Relationship Id="rId292" Type="http://schemas.openxmlformats.org/officeDocument/2006/relationships/customXml" Target="../ink/ink3730.xml"/><Relationship Id="rId291" Type="http://schemas.openxmlformats.org/officeDocument/2006/relationships/image" Target="../media/image3374.png"/><Relationship Id="rId290" Type="http://schemas.openxmlformats.org/officeDocument/2006/relationships/customXml" Target="../ink/ink3729.xml"/><Relationship Id="rId29" Type="http://schemas.openxmlformats.org/officeDocument/2006/relationships/customXml" Target="../ink/ink3598.xml"/><Relationship Id="rId289" Type="http://schemas.openxmlformats.org/officeDocument/2006/relationships/image" Target="../media/image3373.png"/><Relationship Id="rId288" Type="http://schemas.openxmlformats.org/officeDocument/2006/relationships/customXml" Target="../ink/ink3728.xml"/><Relationship Id="rId287" Type="http://schemas.openxmlformats.org/officeDocument/2006/relationships/image" Target="../media/image3372.png"/><Relationship Id="rId286" Type="http://schemas.openxmlformats.org/officeDocument/2006/relationships/customXml" Target="../ink/ink3727.xml"/><Relationship Id="rId285" Type="http://schemas.openxmlformats.org/officeDocument/2006/relationships/image" Target="../media/image3371.png"/><Relationship Id="rId284" Type="http://schemas.openxmlformats.org/officeDocument/2006/relationships/customXml" Target="../ink/ink3726.xml"/><Relationship Id="rId283" Type="http://schemas.openxmlformats.org/officeDocument/2006/relationships/image" Target="../media/image3370.png"/><Relationship Id="rId282" Type="http://schemas.openxmlformats.org/officeDocument/2006/relationships/customXml" Target="../ink/ink3725.xml"/><Relationship Id="rId281" Type="http://schemas.openxmlformats.org/officeDocument/2006/relationships/image" Target="../media/image3369.png"/><Relationship Id="rId280" Type="http://schemas.openxmlformats.org/officeDocument/2006/relationships/customXml" Target="../ink/ink3724.xml"/><Relationship Id="rId28" Type="http://schemas.openxmlformats.org/officeDocument/2006/relationships/image" Target="../media/image3243.png"/><Relationship Id="rId279" Type="http://schemas.openxmlformats.org/officeDocument/2006/relationships/image" Target="../media/image3368.png"/><Relationship Id="rId278" Type="http://schemas.openxmlformats.org/officeDocument/2006/relationships/customXml" Target="../ink/ink3723.xml"/><Relationship Id="rId277" Type="http://schemas.openxmlformats.org/officeDocument/2006/relationships/image" Target="../media/image3367.png"/><Relationship Id="rId276" Type="http://schemas.openxmlformats.org/officeDocument/2006/relationships/customXml" Target="../ink/ink3722.xml"/><Relationship Id="rId275" Type="http://schemas.openxmlformats.org/officeDocument/2006/relationships/image" Target="../media/image3366.png"/><Relationship Id="rId274" Type="http://schemas.openxmlformats.org/officeDocument/2006/relationships/customXml" Target="../ink/ink3721.xml"/><Relationship Id="rId273" Type="http://schemas.openxmlformats.org/officeDocument/2006/relationships/image" Target="../media/image3365.png"/><Relationship Id="rId272" Type="http://schemas.openxmlformats.org/officeDocument/2006/relationships/customXml" Target="../ink/ink3720.xml"/><Relationship Id="rId271" Type="http://schemas.openxmlformats.org/officeDocument/2006/relationships/image" Target="../media/image3364.png"/><Relationship Id="rId270" Type="http://schemas.openxmlformats.org/officeDocument/2006/relationships/customXml" Target="../ink/ink3719.xml"/><Relationship Id="rId27" Type="http://schemas.openxmlformats.org/officeDocument/2006/relationships/customXml" Target="../ink/ink3597.xml"/><Relationship Id="rId269" Type="http://schemas.openxmlformats.org/officeDocument/2006/relationships/image" Target="../media/image3363.png"/><Relationship Id="rId268" Type="http://schemas.openxmlformats.org/officeDocument/2006/relationships/customXml" Target="../ink/ink3718.xml"/><Relationship Id="rId267" Type="http://schemas.openxmlformats.org/officeDocument/2006/relationships/image" Target="../media/image3362.png"/><Relationship Id="rId266" Type="http://schemas.openxmlformats.org/officeDocument/2006/relationships/customXml" Target="../ink/ink3717.xml"/><Relationship Id="rId265" Type="http://schemas.openxmlformats.org/officeDocument/2006/relationships/image" Target="../media/image3361.png"/><Relationship Id="rId264" Type="http://schemas.openxmlformats.org/officeDocument/2006/relationships/customXml" Target="../ink/ink3716.xml"/><Relationship Id="rId263" Type="http://schemas.openxmlformats.org/officeDocument/2006/relationships/image" Target="../media/image3360.png"/><Relationship Id="rId262" Type="http://schemas.openxmlformats.org/officeDocument/2006/relationships/customXml" Target="../ink/ink3715.xml"/><Relationship Id="rId261" Type="http://schemas.openxmlformats.org/officeDocument/2006/relationships/image" Target="../media/image3359.png"/><Relationship Id="rId260" Type="http://schemas.openxmlformats.org/officeDocument/2006/relationships/customXml" Target="../ink/ink3714.xml"/><Relationship Id="rId26" Type="http://schemas.openxmlformats.org/officeDocument/2006/relationships/image" Target="../media/image3242.png"/><Relationship Id="rId259" Type="http://schemas.openxmlformats.org/officeDocument/2006/relationships/image" Target="../media/image3358.png"/><Relationship Id="rId258" Type="http://schemas.openxmlformats.org/officeDocument/2006/relationships/customXml" Target="../ink/ink3713.xml"/><Relationship Id="rId257" Type="http://schemas.openxmlformats.org/officeDocument/2006/relationships/image" Target="../media/image3357.png"/><Relationship Id="rId256" Type="http://schemas.openxmlformats.org/officeDocument/2006/relationships/customXml" Target="../ink/ink3712.xml"/><Relationship Id="rId255" Type="http://schemas.openxmlformats.org/officeDocument/2006/relationships/image" Target="../media/image3356.png"/><Relationship Id="rId254" Type="http://schemas.openxmlformats.org/officeDocument/2006/relationships/customXml" Target="../ink/ink3711.xml"/><Relationship Id="rId253" Type="http://schemas.openxmlformats.org/officeDocument/2006/relationships/image" Target="../media/image3355.png"/><Relationship Id="rId252" Type="http://schemas.openxmlformats.org/officeDocument/2006/relationships/customXml" Target="../ink/ink3710.xml"/><Relationship Id="rId251" Type="http://schemas.openxmlformats.org/officeDocument/2006/relationships/image" Target="../media/image3354.png"/><Relationship Id="rId250" Type="http://schemas.openxmlformats.org/officeDocument/2006/relationships/customXml" Target="../ink/ink3709.xml"/><Relationship Id="rId25" Type="http://schemas.openxmlformats.org/officeDocument/2006/relationships/customXml" Target="../ink/ink3596.xml"/><Relationship Id="rId249" Type="http://schemas.openxmlformats.org/officeDocument/2006/relationships/image" Target="../media/image3353.png"/><Relationship Id="rId248" Type="http://schemas.openxmlformats.org/officeDocument/2006/relationships/customXml" Target="../ink/ink3708.xml"/><Relationship Id="rId247" Type="http://schemas.openxmlformats.org/officeDocument/2006/relationships/image" Target="../media/image3352.png"/><Relationship Id="rId246" Type="http://schemas.openxmlformats.org/officeDocument/2006/relationships/customXml" Target="../ink/ink3707.xml"/><Relationship Id="rId245" Type="http://schemas.openxmlformats.org/officeDocument/2006/relationships/image" Target="../media/image3351.png"/><Relationship Id="rId244" Type="http://schemas.openxmlformats.org/officeDocument/2006/relationships/customXml" Target="../ink/ink3706.xml"/><Relationship Id="rId243" Type="http://schemas.openxmlformats.org/officeDocument/2006/relationships/image" Target="../media/image3350.png"/><Relationship Id="rId242" Type="http://schemas.openxmlformats.org/officeDocument/2006/relationships/customXml" Target="../ink/ink3705.xml"/><Relationship Id="rId241" Type="http://schemas.openxmlformats.org/officeDocument/2006/relationships/image" Target="../media/image3349.png"/><Relationship Id="rId240" Type="http://schemas.openxmlformats.org/officeDocument/2006/relationships/customXml" Target="../ink/ink3704.xml"/><Relationship Id="rId24" Type="http://schemas.openxmlformats.org/officeDocument/2006/relationships/image" Target="../media/image3241.png"/><Relationship Id="rId239" Type="http://schemas.openxmlformats.org/officeDocument/2006/relationships/image" Target="../media/image3348.png"/><Relationship Id="rId238" Type="http://schemas.openxmlformats.org/officeDocument/2006/relationships/customXml" Target="../ink/ink3703.xml"/><Relationship Id="rId237" Type="http://schemas.openxmlformats.org/officeDocument/2006/relationships/image" Target="../media/image3347.png"/><Relationship Id="rId236" Type="http://schemas.openxmlformats.org/officeDocument/2006/relationships/customXml" Target="../ink/ink3702.xml"/><Relationship Id="rId235" Type="http://schemas.openxmlformats.org/officeDocument/2006/relationships/image" Target="../media/image3346.png"/><Relationship Id="rId234" Type="http://schemas.openxmlformats.org/officeDocument/2006/relationships/customXml" Target="../ink/ink3701.xml"/><Relationship Id="rId233" Type="http://schemas.openxmlformats.org/officeDocument/2006/relationships/image" Target="../media/image3345.png"/><Relationship Id="rId232" Type="http://schemas.openxmlformats.org/officeDocument/2006/relationships/customXml" Target="../ink/ink3700.xml"/><Relationship Id="rId231" Type="http://schemas.openxmlformats.org/officeDocument/2006/relationships/image" Target="../media/image3344.png"/><Relationship Id="rId230" Type="http://schemas.openxmlformats.org/officeDocument/2006/relationships/customXml" Target="../ink/ink3699.xml"/><Relationship Id="rId23" Type="http://schemas.openxmlformats.org/officeDocument/2006/relationships/customXml" Target="../ink/ink3595.xml"/><Relationship Id="rId229" Type="http://schemas.openxmlformats.org/officeDocument/2006/relationships/image" Target="../media/image3343.png"/><Relationship Id="rId228" Type="http://schemas.openxmlformats.org/officeDocument/2006/relationships/customXml" Target="../ink/ink3698.xml"/><Relationship Id="rId227" Type="http://schemas.openxmlformats.org/officeDocument/2006/relationships/image" Target="../media/image3342.png"/><Relationship Id="rId226" Type="http://schemas.openxmlformats.org/officeDocument/2006/relationships/customXml" Target="../ink/ink3697.xml"/><Relationship Id="rId225" Type="http://schemas.openxmlformats.org/officeDocument/2006/relationships/image" Target="../media/image3341.png"/><Relationship Id="rId224" Type="http://schemas.openxmlformats.org/officeDocument/2006/relationships/customXml" Target="../ink/ink3696.xml"/><Relationship Id="rId223" Type="http://schemas.openxmlformats.org/officeDocument/2006/relationships/image" Target="../media/image3340.png"/><Relationship Id="rId222" Type="http://schemas.openxmlformats.org/officeDocument/2006/relationships/customXml" Target="../ink/ink3695.xml"/><Relationship Id="rId221" Type="http://schemas.openxmlformats.org/officeDocument/2006/relationships/image" Target="../media/image3339.png"/><Relationship Id="rId220" Type="http://schemas.openxmlformats.org/officeDocument/2006/relationships/customXml" Target="../ink/ink3694.xml"/><Relationship Id="rId22" Type="http://schemas.openxmlformats.org/officeDocument/2006/relationships/image" Target="../media/image3240.png"/><Relationship Id="rId219" Type="http://schemas.openxmlformats.org/officeDocument/2006/relationships/image" Target="../media/image3338.png"/><Relationship Id="rId218" Type="http://schemas.openxmlformats.org/officeDocument/2006/relationships/customXml" Target="../ink/ink3693.xml"/><Relationship Id="rId217" Type="http://schemas.openxmlformats.org/officeDocument/2006/relationships/image" Target="../media/image3337.png"/><Relationship Id="rId216" Type="http://schemas.openxmlformats.org/officeDocument/2006/relationships/customXml" Target="../ink/ink3692.xml"/><Relationship Id="rId215" Type="http://schemas.openxmlformats.org/officeDocument/2006/relationships/image" Target="../media/image3336.png"/><Relationship Id="rId214" Type="http://schemas.openxmlformats.org/officeDocument/2006/relationships/customXml" Target="../ink/ink3691.xml"/><Relationship Id="rId213" Type="http://schemas.openxmlformats.org/officeDocument/2006/relationships/image" Target="../media/image3335.png"/><Relationship Id="rId212" Type="http://schemas.openxmlformats.org/officeDocument/2006/relationships/customXml" Target="../ink/ink3690.xml"/><Relationship Id="rId211" Type="http://schemas.openxmlformats.org/officeDocument/2006/relationships/image" Target="../media/image3334.png"/><Relationship Id="rId210" Type="http://schemas.openxmlformats.org/officeDocument/2006/relationships/customXml" Target="../ink/ink3689.xml"/><Relationship Id="rId21" Type="http://schemas.openxmlformats.org/officeDocument/2006/relationships/customXml" Target="../ink/ink3594.xml"/><Relationship Id="rId209" Type="http://schemas.openxmlformats.org/officeDocument/2006/relationships/image" Target="../media/image3333.png"/><Relationship Id="rId208" Type="http://schemas.openxmlformats.org/officeDocument/2006/relationships/customXml" Target="../ink/ink3688.xml"/><Relationship Id="rId207" Type="http://schemas.openxmlformats.org/officeDocument/2006/relationships/image" Target="../media/image3332.png"/><Relationship Id="rId206" Type="http://schemas.openxmlformats.org/officeDocument/2006/relationships/customXml" Target="../ink/ink3687.xml"/><Relationship Id="rId205" Type="http://schemas.openxmlformats.org/officeDocument/2006/relationships/image" Target="../media/image3331.png"/><Relationship Id="rId204" Type="http://schemas.openxmlformats.org/officeDocument/2006/relationships/customXml" Target="../ink/ink3686.xml"/><Relationship Id="rId203" Type="http://schemas.openxmlformats.org/officeDocument/2006/relationships/image" Target="../media/image3330.png"/><Relationship Id="rId202" Type="http://schemas.openxmlformats.org/officeDocument/2006/relationships/customXml" Target="../ink/ink3685.xml"/><Relationship Id="rId201" Type="http://schemas.openxmlformats.org/officeDocument/2006/relationships/image" Target="../media/image3329.png"/><Relationship Id="rId200" Type="http://schemas.openxmlformats.org/officeDocument/2006/relationships/customXml" Target="../ink/ink3684.xml"/><Relationship Id="rId20" Type="http://schemas.openxmlformats.org/officeDocument/2006/relationships/image" Target="../media/image3239.png"/><Relationship Id="rId2" Type="http://schemas.openxmlformats.org/officeDocument/2006/relationships/image" Target="../media/image2872.emf"/><Relationship Id="rId199" Type="http://schemas.openxmlformats.org/officeDocument/2006/relationships/image" Target="../media/image3328.png"/><Relationship Id="rId198" Type="http://schemas.openxmlformats.org/officeDocument/2006/relationships/customXml" Target="../ink/ink3683.xml"/><Relationship Id="rId197" Type="http://schemas.openxmlformats.org/officeDocument/2006/relationships/image" Target="../media/image3327.png"/><Relationship Id="rId196" Type="http://schemas.openxmlformats.org/officeDocument/2006/relationships/customXml" Target="../ink/ink3682.xml"/><Relationship Id="rId195" Type="http://schemas.openxmlformats.org/officeDocument/2006/relationships/image" Target="../media/image3326.png"/><Relationship Id="rId194" Type="http://schemas.openxmlformats.org/officeDocument/2006/relationships/customXml" Target="../ink/ink3681.xml"/><Relationship Id="rId193" Type="http://schemas.openxmlformats.org/officeDocument/2006/relationships/image" Target="../media/image3325.png"/><Relationship Id="rId192" Type="http://schemas.openxmlformats.org/officeDocument/2006/relationships/customXml" Target="../ink/ink3680.xml"/><Relationship Id="rId191" Type="http://schemas.openxmlformats.org/officeDocument/2006/relationships/image" Target="../media/image3324.png"/><Relationship Id="rId190" Type="http://schemas.openxmlformats.org/officeDocument/2006/relationships/customXml" Target="../ink/ink3679.xml"/><Relationship Id="rId19" Type="http://schemas.openxmlformats.org/officeDocument/2006/relationships/customXml" Target="../ink/ink3593.xml"/><Relationship Id="rId189" Type="http://schemas.openxmlformats.org/officeDocument/2006/relationships/image" Target="../media/image3323.png"/><Relationship Id="rId188" Type="http://schemas.openxmlformats.org/officeDocument/2006/relationships/customXml" Target="../ink/ink3678.xml"/><Relationship Id="rId187" Type="http://schemas.openxmlformats.org/officeDocument/2006/relationships/image" Target="../media/image3322.png"/><Relationship Id="rId186" Type="http://schemas.openxmlformats.org/officeDocument/2006/relationships/customXml" Target="../ink/ink3677.xml"/><Relationship Id="rId185" Type="http://schemas.openxmlformats.org/officeDocument/2006/relationships/image" Target="../media/image3321.png"/><Relationship Id="rId184" Type="http://schemas.openxmlformats.org/officeDocument/2006/relationships/customXml" Target="../ink/ink3676.xml"/><Relationship Id="rId183" Type="http://schemas.openxmlformats.org/officeDocument/2006/relationships/image" Target="../media/image3320.png"/><Relationship Id="rId182" Type="http://schemas.openxmlformats.org/officeDocument/2006/relationships/customXml" Target="../ink/ink3675.xml"/><Relationship Id="rId181" Type="http://schemas.openxmlformats.org/officeDocument/2006/relationships/image" Target="../media/image3319.png"/><Relationship Id="rId180" Type="http://schemas.openxmlformats.org/officeDocument/2006/relationships/customXml" Target="../ink/ink3674.xml"/><Relationship Id="rId18" Type="http://schemas.openxmlformats.org/officeDocument/2006/relationships/image" Target="../media/image3238.png"/><Relationship Id="rId179" Type="http://schemas.openxmlformats.org/officeDocument/2006/relationships/image" Target="../media/image3318.png"/><Relationship Id="rId178" Type="http://schemas.openxmlformats.org/officeDocument/2006/relationships/customXml" Target="../ink/ink3673.xml"/><Relationship Id="rId177" Type="http://schemas.openxmlformats.org/officeDocument/2006/relationships/image" Target="../media/image3317.png"/><Relationship Id="rId176" Type="http://schemas.openxmlformats.org/officeDocument/2006/relationships/customXml" Target="../ink/ink3672.xml"/><Relationship Id="rId175" Type="http://schemas.openxmlformats.org/officeDocument/2006/relationships/image" Target="../media/image3316.png"/><Relationship Id="rId174" Type="http://schemas.openxmlformats.org/officeDocument/2006/relationships/customXml" Target="../ink/ink3671.xml"/><Relationship Id="rId173" Type="http://schemas.openxmlformats.org/officeDocument/2006/relationships/image" Target="../media/image3315.png"/><Relationship Id="rId172" Type="http://schemas.openxmlformats.org/officeDocument/2006/relationships/customXml" Target="../ink/ink3670.xml"/><Relationship Id="rId171" Type="http://schemas.openxmlformats.org/officeDocument/2006/relationships/image" Target="../media/image3314.png"/><Relationship Id="rId170" Type="http://schemas.openxmlformats.org/officeDocument/2006/relationships/customXml" Target="../ink/ink3669.xml"/><Relationship Id="rId17" Type="http://schemas.openxmlformats.org/officeDocument/2006/relationships/customXml" Target="../ink/ink3592.xml"/><Relationship Id="rId169" Type="http://schemas.openxmlformats.org/officeDocument/2006/relationships/image" Target="../media/image3313.png"/><Relationship Id="rId168" Type="http://schemas.openxmlformats.org/officeDocument/2006/relationships/customXml" Target="../ink/ink3668.xml"/><Relationship Id="rId167" Type="http://schemas.openxmlformats.org/officeDocument/2006/relationships/image" Target="../media/image3312.png"/><Relationship Id="rId166" Type="http://schemas.openxmlformats.org/officeDocument/2006/relationships/customXml" Target="../ink/ink3667.xml"/><Relationship Id="rId165" Type="http://schemas.openxmlformats.org/officeDocument/2006/relationships/image" Target="../media/image3311.png"/><Relationship Id="rId164" Type="http://schemas.openxmlformats.org/officeDocument/2006/relationships/customXml" Target="../ink/ink3666.xml"/><Relationship Id="rId163" Type="http://schemas.openxmlformats.org/officeDocument/2006/relationships/image" Target="../media/image3310.png"/><Relationship Id="rId162" Type="http://schemas.openxmlformats.org/officeDocument/2006/relationships/customXml" Target="../ink/ink3665.xml"/><Relationship Id="rId161" Type="http://schemas.openxmlformats.org/officeDocument/2006/relationships/image" Target="../media/image3309.png"/><Relationship Id="rId160" Type="http://schemas.openxmlformats.org/officeDocument/2006/relationships/customXml" Target="../ink/ink3664.xml"/><Relationship Id="rId16" Type="http://schemas.openxmlformats.org/officeDocument/2006/relationships/image" Target="../media/image3237.png"/><Relationship Id="rId159" Type="http://schemas.openxmlformats.org/officeDocument/2006/relationships/image" Target="../media/image3308.png"/><Relationship Id="rId158" Type="http://schemas.openxmlformats.org/officeDocument/2006/relationships/customXml" Target="../ink/ink3663.xml"/><Relationship Id="rId157" Type="http://schemas.openxmlformats.org/officeDocument/2006/relationships/image" Target="../media/image3307.png"/><Relationship Id="rId156" Type="http://schemas.openxmlformats.org/officeDocument/2006/relationships/customXml" Target="../ink/ink3662.xml"/><Relationship Id="rId155" Type="http://schemas.openxmlformats.org/officeDocument/2006/relationships/image" Target="../media/image3306.png"/><Relationship Id="rId154" Type="http://schemas.openxmlformats.org/officeDocument/2006/relationships/customXml" Target="../ink/ink3661.xml"/><Relationship Id="rId153" Type="http://schemas.openxmlformats.org/officeDocument/2006/relationships/image" Target="../media/image3305.png"/><Relationship Id="rId152" Type="http://schemas.openxmlformats.org/officeDocument/2006/relationships/customXml" Target="../ink/ink3660.xml"/><Relationship Id="rId151" Type="http://schemas.openxmlformats.org/officeDocument/2006/relationships/image" Target="../media/image3304.png"/><Relationship Id="rId150" Type="http://schemas.openxmlformats.org/officeDocument/2006/relationships/customXml" Target="../ink/ink3659.xml"/><Relationship Id="rId15" Type="http://schemas.openxmlformats.org/officeDocument/2006/relationships/customXml" Target="../ink/ink3591.xml"/><Relationship Id="rId149" Type="http://schemas.openxmlformats.org/officeDocument/2006/relationships/image" Target="../media/image3303.png"/><Relationship Id="rId148" Type="http://schemas.openxmlformats.org/officeDocument/2006/relationships/customXml" Target="../ink/ink3658.xml"/><Relationship Id="rId147" Type="http://schemas.openxmlformats.org/officeDocument/2006/relationships/image" Target="../media/image3302.png"/><Relationship Id="rId146" Type="http://schemas.openxmlformats.org/officeDocument/2006/relationships/customXml" Target="../ink/ink3657.xml"/><Relationship Id="rId145" Type="http://schemas.openxmlformats.org/officeDocument/2006/relationships/image" Target="../media/image3301.png"/><Relationship Id="rId144" Type="http://schemas.openxmlformats.org/officeDocument/2006/relationships/customXml" Target="../ink/ink3656.xml"/><Relationship Id="rId143" Type="http://schemas.openxmlformats.org/officeDocument/2006/relationships/image" Target="../media/image3300.png"/><Relationship Id="rId142" Type="http://schemas.openxmlformats.org/officeDocument/2006/relationships/customXml" Target="../ink/ink3655.xml"/><Relationship Id="rId141" Type="http://schemas.openxmlformats.org/officeDocument/2006/relationships/image" Target="../media/image3299.png"/><Relationship Id="rId140" Type="http://schemas.openxmlformats.org/officeDocument/2006/relationships/customXml" Target="../ink/ink3654.xml"/><Relationship Id="rId14" Type="http://schemas.openxmlformats.org/officeDocument/2006/relationships/image" Target="../media/image18.png"/><Relationship Id="rId139" Type="http://schemas.openxmlformats.org/officeDocument/2006/relationships/image" Target="../media/image3298.png"/><Relationship Id="rId138" Type="http://schemas.openxmlformats.org/officeDocument/2006/relationships/customXml" Target="../ink/ink3653.xml"/><Relationship Id="rId137" Type="http://schemas.openxmlformats.org/officeDocument/2006/relationships/image" Target="../media/image3297.png"/><Relationship Id="rId136" Type="http://schemas.openxmlformats.org/officeDocument/2006/relationships/customXml" Target="../ink/ink3652.xml"/><Relationship Id="rId135" Type="http://schemas.openxmlformats.org/officeDocument/2006/relationships/image" Target="../media/image3296.png"/><Relationship Id="rId134" Type="http://schemas.openxmlformats.org/officeDocument/2006/relationships/customXml" Target="../ink/ink3651.xml"/><Relationship Id="rId133" Type="http://schemas.openxmlformats.org/officeDocument/2006/relationships/image" Target="../media/image3295.png"/><Relationship Id="rId132" Type="http://schemas.openxmlformats.org/officeDocument/2006/relationships/customXml" Target="../ink/ink3650.xml"/><Relationship Id="rId131" Type="http://schemas.openxmlformats.org/officeDocument/2006/relationships/image" Target="../media/image3294.png"/><Relationship Id="rId130" Type="http://schemas.openxmlformats.org/officeDocument/2006/relationships/customXml" Target="../ink/ink3649.xml"/><Relationship Id="rId13" Type="http://schemas.openxmlformats.org/officeDocument/2006/relationships/customXml" Target="../ink/ink3590.xml"/><Relationship Id="rId129" Type="http://schemas.openxmlformats.org/officeDocument/2006/relationships/image" Target="../media/image3293.png"/><Relationship Id="rId128" Type="http://schemas.openxmlformats.org/officeDocument/2006/relationships/customXml" Target="../ink/ink3648.xml"/><Relationship Id="rId127" Type="http://schemas.openxmlformats.org/officeDocument/2006/relationships/image" Target="../media/image3292.png"/><Relationship Id="rId126" Type="http://schemas.openxmlformats.org/officeDocument/2006/relationships/customXml" Target="../ink/ink3647.xml"/><Relationship Id="rId125" Type="http://schemas.openxmlformats.org/officeDocument/2006/relationships/image" Target="../media/image3291.png"/><Relationship Id="rId124" Type="http://schemas.openxmlformats.org/officeDocument/2006/relationships/customXml" Target="../ink/ink3646.xml"/><Relationship Id="rId123" Type="http://schemas.openxmlformats.org/officeDocument/2006/relationships/image" Target="../media/image3290.png"/><Relationship Id="rId122" Type="http://schemas.openxmlformats.org/officeDocument/2006/relationships/customXml" Target="../ink/ink3645.xml"/><Relationship Id="rId121" Type="http://schemas.openxmlformats.org/officeDocument/2006/relationships/image" Target="../media/image3289.png"/><Relationship Id="rId120" Type="http://schemas.openxmlformats.org/officeDocument/2006/relationships/customXml" Target="../ink/ink3644.xml"/><Relationship Id="rId12" Type="http://schemas.openxmlformats.org/officeDocument/2006/relationships/image" Target="../media/image3236.png"/><Relationship Id="rId119" Type="http://schemas.openxmlformats.org/officeDocument/2006/relationships/image" Target="../media/image3288.png"/><Relationship Id="rId118" Type="http://schemas.openxmlformats.org/officeDocument/2006/relationships/customXml" Target="../ink/ink3643.xml"/><Relationship Id="rId117" Type="http://schemas.openxmlformats.org/officeDocument/2006/relationships/image" Target="../media/image3287.png"/><Relationship Id="rId116" Type="http://schemas.openxmlformats.org/officeDocument/2006/relationships/customXml" Target="../ink/ink3642.xml"/><Relationship Id="rId115" Type="http://schemas.openxmlformats.org/officeDocument/2006/relationships/image" Target="../media/image3286.png"/><Relationship Id="rId114" Type="http://schemas.openxmlformats.org/officeDocument/2006/relationships/customXml" Target="../ink/ink3641.xml"/><Relationship Id="rId113" Type="http://schemas.openxmlformats.org/officeDocument/2006/relationships/image" Target="../media/image3285.png"/><Relationship Id="rId112" Type="http://schemas.openxmlformats.org/officeDocument/2006/relationships/customXml" Target="../ink/ink3640.xml"/><Relationship Id="rId111" Type="http://schemas.openxmlformats.org/officeDocument/2006/relationships/image" Target="../media/image3284.png"/><Relationship Id="rId110" Type="http://schemas.openxmlformats.org/officeDocument/2006/relationships/customXml" Target="../ink/ink3639.xml"/><Relationship Id="rId11" Type="http://schemas.openxmlformats.org/officeDocument/2006/relationships/customXml" Target="../ink/ink3589.xml"/><Relationship Id="rId109" Type="http://schemas.openxmlformats.org/officeDocument/2006/relationships/image" Target="../media/image3283.png"/><Relationship Id="rId108" Type="http://schemas.openxmlformats.org/officeDocument/2006/relationships/customXml" Target="../ink/ink3638.xml"/><Relationship Id="rId107" Type="http://schemas.openxmlformats.org/officeDocument/2006/relationships/image" Target="../media/image3282.png"/><Relationship Id="rId106" Type="http://schemas.openxmlformats.org/officeDocument/2006/relationships/customXml" Target="../ink/ink3637.xml"/><Relationship Id="rId105" Type="http://schemas.openxmlformats.org/officeDocument/2006/relationships/image" Target="../media/image3281.png"/><Relationship Id="rId104" Type="http://schemas.openxmlformats.org/officeDocument/2006/relationships/customXml" Target="../ink/ink3636.xml"/><Relationship Id="rId103" Type="http://schemas.openxmlformats.org/officeDocument/2006/relationships/image" Target="../media/image3280.png"/><Relationship Id="rId102" Type="http://schemas.openxmlformats.org/officeDocument/2006/relationships/customXml" Target="../ink/ink3635.xml"/><Relationship Id="rId101" Type="http://schemas.openxmlformats.org/officeDocument/2006/relationships/image" Target="../media/image3279.png"/><Relationship Id="rId100" Type="http://schemas.openxmlformats.org/officeDocument/2006/relationships/customXml" Target="../ink/ink3634.xml"/><Relationship Id="rId10" Type="http://schemas.openxmlformats.org/officeDocument/2006/relationships/image" Target="../media/image3235.png"/><Relationship Id="rId1" Type="http://schemas.openxmlformats.org/officeDocument/2006/relationships/oleObject" Target="../embeddings/oleObject4.bin"/></Relationships>
</file>

<file path=ppt/slides/_rels/slide41.xml.rels><?xml version="1.0" encoding="UTF-8" standalone="yes"?>
<Relationships xmlns="http://schemas.openxmlformats.org/package/2006/relationships"><Relationship Id="rId95" Type="http://schemas.openxmlformats.org/officeDocument/2006/relationships/vmlDrawing" Target="../drawings/vmlDrawing5.v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106.xml"/><Relationship Id="rId92" Type="http://schemas.openxmlformats.org/officeDocument/2006/relationships/image" Target="../media/image3440.png"/><Relationship Id="rId91" Type="http://schemas.openxmlformats.org/officeDocument/2006/relationships/customXml" Target="../ink/ink3798.xml"/><Relationship Id="rId90" Type="http://schemas.openxmlformats.org/officeDocument/2006/relationships/customXml" Target="../ink/ink3797.xml"/><Relationship Id="rId9" Type="http://schemas.openxmlformats.org/officeDocument/2006/relationships/customXml" Target="../ink/ink3756.xml"/><Relationship Id="rId89" Type="http://schemas.openxmlformats.org/officeDocument/2006/relationships/image" Target="../media/image3439.png"/><Relationship Id="rId88" Type="http://schemas.openxmlformats.org/officeDocument/2006/relationships/customXml" Target="../ink/ink3796.xml"/><Relationship Id="rId87" Type="http://schemas.openxmlformats.org/officeDocument/2006/relationships/image" Target="../media/image3438.png"/><Relationship Id="rId86" Type="http://schemas.openxmlformats.org/officeDocument/2006/relationships/customXml" Target="../ink/ink3795.xml"/><Relationship Id="rId85" Type="http://schemas.openxmlformats.org/officeDocument/2006/relationships/image" Target="../media/image3437.png"/><Relationship Id="rId84" Type="http://schemas.openxmlformats.org/officeDocument/2006/relationships/customXml" Target="../ink/ink3794.xml"/><Relationship Id="rId83" Type="http://schemas.openxmlformats.org/officeDocument/2006/relationships/customXml" Target="../ink/ink3793.xml"/><Relationship Id="rId82" Type="http://schemas.openxmlformats.org/officeDocument/2006/relationships/image" Target="../media/image3436.png"/><Relationship Id="rId81" Type="http://schemas.openxmlformats.org/officeDocument/2006/relationships/customXml" Target="../ink/ink3792.xml"/><Relationship Id="rId80" Type="http://schemas.openxmlformats.org/officeDocument/2006/relationships/image" Target="../media/image3435.png"/><Relationship Id="rId8" Type="http://schemas.openxmlformats.org/officeDocument/2006/relationships/image" Target="../media/image3400.png"/><Relationship Id="rId79" Type="http://schemas.openxmlformats.org/officeDocument/2006/relationships/customXml" Target="../ink/ink3791.xml"/><Relationship Id="rId78" Type="http://schemas.openxmlformats.org/officeDocument/2006/relationships/image" Target="../media/image3434.png"/><Relationship Id="rId77" Type="http://schemas.openxmlformats.org/officeDocument/2006/relationships/customXml" Target="../ink/ink3790.xml"/><Relationship Id="rId76" Type="http://schemas.openxmlformats.org/officeDocument/2006/relationships/image" Target="../media/image3433.png"/><Relationship Id="rId75" Type="http://schemas.openxmlformats.org/officeDocument/2006/relationships/customXml" Target="../ink/ink3789.xml"/><Relationship Id="rId74" Type="http://schemas.openxmlformats.org/officeDocument/2006/relationships/image" Target="../media/image3432.png"/><Relationship Id="rId73" Type="http://schemas.openxmlformats.org/officeDocument/2006/relationships/customXml" Target="../ink/ink3788.xml"/><Relationship Id="rId72" Type="http://schemas.openxmlformats.org/officeDocument/2006/relationships/image" Target="../media/image3431.png"/><Relationship Id="rId71" Type="http://schemas.openxmlformats.org/officeDocument/2006/relationships/customXml" Target="../ink/ink3787.xml"/><Relationship Id="rId70" Type="http://schemas.openxmlformats.org/officeDocument/2006/relationships/image" Target="../media/image3430.png"/><Relationship Id="rId7" Type="http://schemas.openxmlformats.org/officeDocument/2006/relationships/customXml" Target="../ink/ink3755.xml"/><Relationship Id="rId69" Type="http://schemas.openxmlformats.org/officeDocument/2006/relationships/customXml" Target="../ink/ink3786.xml"/><Relationship Id="rId68" Type="http://schemas.openxmlformats.org/officeDocument/2006/relationships/image" Target="../media/image3429.png"/><Relationship Id="rId67" Type="http://schemas.openxmlformats.org/officeDocument/2006/relationships/customXml" Target="../ink/ink3785.xml"/><Relationship Id="rId66" Type="http://schemas.openxmlformats.org/officeDocument/2006/relationships/image" Target="../media/image18.png"/><Relationship Id="rId65" Type="http://schemas.openxmlformats.org/officeDocument/2006/relationships/customXml" Target="../ink/ink3784.xml"/><Relationship Id="rId64" Type="http://schemas.openxmlformats.org/officeDocument/2006/relationships/image" Target="../media/image3428.png"/><Relationship Id="rId63" Type="http://schemas.openxmlformats.org/officeDocument/2006/relationships/customXml" Target="../ink/ink3783.xml"/><Relationship Id="rId62" Type="http://schemas.openxmlformats.org/officeDocument/2006/relationships/image" Target="../media/image3427.png"/><Relationship Id="rId61" Type="http://schemas.openxmlformats.org/officeDocument/2006/relationships/customXml" Target="../ink/ink3782.xml"/><Relationship Id="rId60" Type="http://schemas.openxmlformats.org/officeDocument/2006/relationships/image" Target="../media/image3426.png"/><Relationship Id="rId6" Type="http://schemas.openxmlformats.org/officeDocument/2006/relationships/image" Target="../media/image3399.png"/><Relationship Id="rId59" Type="http://schemas.openxmlformats.org/officeDocument/2006/relationships/customXml" Target="../ink/ink3781.xml"/><Relationship Id="rId58" Type="http://schemas.openxmlformats.org/officeDocument/2006/relationships/image" Target="../media/image3425.png"/><Relationship Id="rId57" Type="http://schemas.openxmlformats.org/officeDocument/2006/relationships/customXml" Target="../ink/ink3780.xml"/><Relationship Id="rId56" Type="http://schemas.openxmlformats.org/officeDocument/2006/relationships/image" Target="../media/image3424.png"/><Relationship Id="rId55" Type="http://schemas.openxmlformats.org/officeDocument/2006/relationships/customXml" Target="../ink/ink3779.xml"/><Relationship Id="rId54" Type="http://schemas.openxmlformats.org/officeDocument/2006/relationships/image" Target="../media/image3423.png"/><Relationship Id="rId53" Type="http://schemas.openxmlformats.org/officeDocument/2006/relationships/customXml" Target="../ink/ink3778.xml"/><Relationship Id="rId52" Type="http://schemas.openxmlformats.org/officeDocument/2006/relationships/image" Target="../media/image3422.png"/><Relationship Id="rId51" Type="http://schemas.openxmlformats.org/officeDocument/2006/relationships/customXml" Target="../ink/ink3777.xml"/><Relationship Id="rId50" Type="http://schemas.openxmlformats.org/officeDocument/2006/relationships/image" Target="../media/image3421.png"/><Relationship Id="rId5" Type="http://schemas.openxmlformats.org/officeDocument/2006/relationships/customXml" Target="../ink/ink3754.xml"/><Relationship Id="rId49" Type="http://schemas.openxmlformats.org/officeDocument/2006/relationships/customXml" Target="../ink/ink3776.xml"/><Relationship Id="rId48" Type="http://schemas.openxmlformats.org/officeDocument/2006/relationships/image" Target="../media/image3420.png"/><Relationship Id="rId47" Type="http://schemas.openxmlformats.org/officeDocument/2006/relationships/customXml" Target="../ink/ink3775.xml"/><Relationship Id="rId46" Type="http://schemas.openxmlformats.org/officeDocument/2006/relationships/image" Target="../media/image3419.png"/><Relationship Id="rId45" Type="http://schemas.openxmlformats.org/officeDocument/2006/relationships/customXml" Target="../ink/ink3774.xml"/><Relationship Id="rId44" Type="http://schemas.openxmlformats.org/officeDocument/2006/relationships/image" Target="../media/image3418.png"/><Relationship Id="rId43" Type="http://schemas.openxmlformats.org/officeDocument/2006/relationships/customXml" Target="../ink/ink3773.xml"/><Relationship Id="rId42" Type="http://schemas.openxmlformats.org/officeDocument/2006/relationships/image" Target="../media/image3417.png"/><Relationship Id="rId41" Type="http://schemas.openxmlformats.org/officeDocument/2006/relationships/customXml" Target="../ink/ink3772.xml"/><Relationship Id="rId40" Type="http://schemas.openxmlformats.org/officeDocument/2006/relationships/image" Target="../media/image3416.png"/><Relationship Id="rId4" Type="http://schemas.openxmlformats.org/officeDocument/2006/relationships/image" Target="../media/image3398.png"/><Relationship Id="rId39" Type="http://schemas.openxmlformats.org/officeDocument/2006/relationships/customXml" Target="../ink/ink3771.xml"/><Relationship Id="rId38" Type="http://schemas.openxmlformats.org/officeDocument/2006/relationships/image" Target="../media/image3415.png"/><Relationship Id="rId37" Type="http://schemas.openxmlformats.org/officeDocument/2006/relationships/customXml" Target="../ink/ink3770.xml"/><Relationship Id="rId36" Type="http://schemas.openxmlformats.org/officeDocument/2006/relationships/image" Target="../media/image3414.png"/><Relationship Id="rId35" Type="http://schemas.openxmlformats.org/officeDocument/2006/relationships/customXml" Target="../ink/ink3769.xml"/><Relationship Id="rId34" Type="http://schemas.openxmlformats.org/officeDocument/2006/relationships/image" Target="../media/image3413.png"/><Relationship Id="rId33" Type="http://schemas.openxmlformats.org/officeDocument/2006/relationships/customXml" Target="../ink/ink3768.xml"/><Relationship Id="rId32" Type="http://schemas.openxmlformats.org/officeDocument/2006/relationships/image" Target="../media/image3412.png"/><Relationship Id="rId31" Type="http://schemas.openxmlformats.org/officeDocument/2006/relationships/customXml" Target="../ink/ink3767.xml"/><Relationship Id="rId30" Type="http://schemas.openxmlformats.org/officeDocument/2006/relationships/image" Target="../media/image3411.png"/><Relationship Id="rId3" Type="http://schemas.openxmlformats.org/officeDocument/2006/relationships/customXml" Target="../ink/ink3753.xml"/><Relationship Id="rId29" Type="http://schemas.openxmlformats.org/officeDocument/2006/relationships/customXml" Target="../ink/ink3766.xml"/><Relationship Id="rId28" Type="http://schemas.openxmlformats.org/officeDocument/2006/relationships/image" Target="../media/image3410.png"/><Relationship Id="rId27" Type="http://schemas.openxmlformats.org/officeDocument/2006/relationships/customXml" Target="../ink/ink3765.xml"/><Relationship Id="rId26" Type="http://schemas.openxmlformats.org/officeDocument/2006/relationships/image" Target="../media/image3409.png"/><Relationship Id="rId25" Type="http://schemas.openxmlformats.org/officeDocument/2006/relationships/customXml" Target="../ink/ink3764.xml"/><Relationship Id="rId24" Type="http://schemas.openxmlformats.org/officeDocument/2006/relationships/image" Target="../media/image3408.png"/><Relationship Id="rId23" Type="http://schemas.openxmlformats.org/officeDocument/2006/relationships/customXml" Target="../ink/ink3763.xml"/><Relationship Id="rId22" Type="http://schemas.openxmlformats.org/officeDocument/2006/relationships/image" Target="../media/image3407.png"/><Relationship Id="rId21" Type="http://schemas.openxmlformats.org/officeDocument/2006/relationships/customXml" Target="../ink/ink3762.xml"/><Relationship Id="rId20" Type="http://schemas.openxmlformats.org/officeDocument/2006/relationships/image" Target="../media/image3406.png"/><Relationship Id="rId2" Type="http://schemas.openxmlformats.org/officeDocument/2006/relationships/image" Target="../media/image2872.emf"/><Relationship Id="rId19" Type="http://schemas.openxmlformats.org/officeDocument/2006/relationships/customXml" Target="../ink/ink3761.xml"/><Relationship Id="rId18" Type="http://schemas.openxmlformats.org/officeDocument/2006/relationships/image" Target="../media/image3405.png"/><Relationship Id="rId17" Type="http://schemas.openxmlformats.org/officeDocument/2006/relationships/customXml" Target="../ink/ink3760.xml"/><Relationship Id="rId16" Type="http://schemas.openxmlformats.org/officeDocument/2006/relationships/image" Target="../media/image3404.png"/><Relationship Id="rId15" Type="http://schemas.openxmlformats.org/officeDocument/2006/relationships/customXml" Target="../ink/ink3759.xml"/><Relationship Id="rId14" Type="http://schemas.openxmlformats.org/officeDocument/2006/relationships/image" Target="../media/image3403.png"/><Relationship Id="rId13" Type="http://schemas.openxmlformats.org/officeDocument/2006/relationships/customXml" Target="../ink/ink3758.xml"/><Relationship Id="rId12" Type="http://schemas.openxmlformats.org/officeDocument/2006/relationships/image" Target="../media/image3402.png"/><Relationship Id="rId11" Type="http://schemas.openxmlformats.org/officeDocument/2006/relationships/customXml" Target="../ink/ink3757.xml"/><Relationship Id="rId10" Type="http://schemas.openxmlformats.org/officeDocument/2006/relationships/image" Target="../media/image3401.png"/><Relationship Id="rId1" Type="http://schemas.openxmlformats.org/officeDocument/2006/relationships/oleObject" Target="../embeddings/oleObject5.bin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467.png"/><Relationship Id="rId98" Type="http://schemas.openxmlformats.org/officeDocument/2006/relationships/customXml" Target="../ink/ink3847.xml"/><Relationship Id="rId97" Type="http://schemas.openxmlformats.org/officeDocument/2006/relationships/image" Target="../media/image3466.png"/><Relationship Id="rId96" Type="http://schemas.openxmlformats.org/officeDocument/2006/relationships/customXml" Target="../ink/ink3846.xml"/><Relationship Id="rId95" Type="http://schemas.openxmlformats.org/officeDocument/2006/relationships/image" Target="../media/image3465.png"/><Relationship Id="rId94" Type="http://schemas.openxmlformats.org/officeDocument/2006/relationships/customXml" Target="../ink/ink3845.xml"/><Relationship Id="rId93" Type="http://schemas.openxmlformats.org/officeDocument/2006/relationships/image" Target="../media/image3464.png"/><Relationship Id="rId92" Type="http://schemas.openxmlformats.org/officeDocument/2006/relationships/customXml" Target="../ink/ink3844.xml"/><Relationship Id="rId91" Type="http://schemas.openxmlformats.org/officeDocument/2006/relationships/image" Target="../media/image3463.png"/><Relationship Id="rId90" Type="http://schemas.openxmlformats.org/officeDocument/2006/relationships/customXml" Target="../ink/ink3843.xml"/><Relationship Id="rId9" Type="http://schemas.openxmlformats.org/officeDocument/2006/relationships/customXml" Target="../ink/ink3802.xml"/><Relationship Id="rId89" Type="http://schemas.openxmlformats.org/officeDocument/2006/relationships/image" Target="../media/image3462.png"/><Relationship Id="rId88" Type="http://schemas.openxmlformats.org/officeDocument/2006/relationships/customXml" Target="../ink/ink3842.xml"/><Relationship Id="rId87" Type="http://schemas.openxmlformats.org/officeDocument/2006/relationships/image" Target="../media/image3461.png"/><Relationship Id="rId86" Type="http://schemas.openxmlformats.org/officeDocument/2006/relationships/customXml" Target="../ink/ink3841.xml"/><Relationship Id="rId85" Type="http://schemas.openxmlformats.org/officeDocument/2006/relationships/image" Target="../media/image3460.png"/><Relationship Id="rId84" Type="http://schemas.openxmlformats.org/officeDocument/2006/relationships/customXml" Target="../ink/ink3840.xml"/><Relationship Id="rId83" Type="http://schemas.openxmlformats.org/officeDocument/2006/relationships/image" Target="../media/image3459.png"/><Relationship Id="rId82" Type="http://schemas.openxmlformats.org/officeDocument/2006/relationships/customXml" Target="../ink/ink3839.xml"/><Relationship Id="rId81" Type="http://schemas.openxmlformats.org/officeDocument/2006/relationships/image" Target="../media/image3458.png"/><Relationship Id="rId80" Type="http://schemas.openxmlformats.org/officeDocument/2006/relationships/customXml" Target="../ink/ink3838.xml"/><Relationship Id="rId8" Type="http://schemas.openxmlformats.org/officeDocument/2006/relationships/image" Target="../media/image3404.png"/><Relationship Id="rId79" Type="http://schemas.openxmlformats.org/officeDocument/2006/relationships/image" Target="../media/image3457.png"/><Relationship Id="rId78" Type="http://schemas.openxmlformats.org/officeDocument/2006/relationships/customXml" Target="../ink/ink3837.xml"/><Relationship Id="rId77" Type="http://schemas.openxmlformats.org/officeDocument/2006/relationships/image" Target="../media/image3456.png"/><Relationship Id="rId76" Type="http://schemas.openxmlformats.org/officeDocument/2006/relationships/customXml" Target="../ink/ink3836.xml"/><Relationship Id="rId75" Type="http://schemas.openxmlformats.org/officeDocument/2006/relationships/image" Target="../media/image3455.png"/><Relationship Id="rId74" Type="http://schemas.openxmlformats.org/officeDocument/2006/relationships/customXml" Target="../ink/ink3835.xml"/><Relationship Id="rId73" Type="http://schemas.openxmlformats.org/officeDocument/2006/relationships/image" Target="../media/image3454.png"/><Relationship Id="rId72" Type="http://schemas.openxmlformats.org/officeDocument/2006/relationships/customXml" Target="../ink/ink3834.xml"/><Relationship Id="rId71" Type="http://schemas.openxmlformats.org/officeDocument/2006/relationships/image" Target="../media/image3453.png"/><Relationship Id="rId70" Type="http://schemas.openxmlformats.org/officeDocument/2006/relationships/customXml" Target="../ink/ink3833.xml"/><Relationship Id="rId7" Type="http://schemas.openxmlformats.org/officeDocument/2006/relationships/customXml" Target="../ink/ink3801.xml"/><Relationship Id="rId69" Type="http://schemas.openxmlformats.org/officeDocument/2006/relationships/image" Target="../media/image3452.png"/><Relationship Id="rId68" Type="http://schemas.openxmlformats.org/officeDocument/2006/relationships/customXml" Target="../ink/ink3832.xml"/><Relationship Id="rId67" Type="http://schemas.openxmlformats.org/officeDocument/2006/relationships/image" Target="../media/image3451.png"/><Relationship Id="rId66" Type="http://schemas.openxmlformats.org/officeDocument/2006/relationships/customXml" Target="../ink/ink3831.xml"/><Relationship Id="rId65" Type="http://schemas.openxmlformats.org/officeDocument/2006/relationships/customXml" Target="../ink/ink3830.xml"/><Relationship Id="rId64" Type="http://schemas.openxmlformats.org/officeDocument/2006/relationships/image" Target="../media/image3450.png"/><Relationship Id="rId63" Type="http://schemas.openxmlformats.org/officeDocument/2006/relationships/customXml" Target="../ink/ink3829.xml"/><Relationship Id="rId62" Type="http://schemas.openxmlformats.org/officeDocument/2006/relationships/image" Target="../media/image3449.png"/><Relationship Id="rId61" Type="http://schemas.openxmlformats.org/officeDocument/2006/relationships/customXml" Target="../ink/ink3828.xml"/><Relationship Id="rId60" Type="http://schemas.openxmlformats.org/officeDocument/2006/relationships/image" Target="../media/image3448.png"/><Relationship Id="rId6" Type="http://schemas.openxmlformats.org/officeDocument/2006/relationships/image" Target="../media/image3403.png"/><Relationship Id="rId59" Type="http://schemas.openxmlformats.org/officeDocument/2006/relationships/customXml" Target="../ink/ink3827.xml"/><Relationship Id="rId58" Type="http://schemas.openxmlformats.org/officeDocument/2006/relationships/image" Target="../media/image3447.png"/><Relationship Id="rId57" Type="http://schemas.openxmlformats.org/officeDocument/2006/relationships/customXml" Target="../ink/ink3826.xml"/><Relationship Id="rId56" Type="http://schemas.openxmlformats.org/officeDocument/2006/relationships/image" Target="../media/image3446.png"/><Relationship Id="rId55" Type="http://schemas.openxmlformats.org/officeDocument/2006/relationships/customXml" Target="../ink/ink3825.xml"/><Relationship Id="rId54" Type="http://schemas.openxmlformats.org/officeDocument/2006/relationships/image" Target="../media/image3445.png"/><Relationship Id="rId53" Type="http://schemas.openxmlformats.org/officeDocument/2006/relationships/customXml" Target="../ink/ink3824.xml"/><Relationship Id="rId52" Type="http://schemas.openxmlformats.org/officeDocument/2006/relationships/image" Target="../media/image3444.png"/><Relationship Id="rId51" Type="http://schemas.openxmlformats.org/officeDocument/2006/relationships/customXml" Target="../ink/ink3823.xml"/><Relationship Id="rId50" Type="http://schemas.openxmlformats.org/officeDocument/2006/relationships/image" Target="../media/image3443.png"/><Relationship Id="rId5" Type="http://schemas.openxmlformats.org/officeDocument/2006/relationships/customXml" Target="../ink/ink3800.xml"/><Relationship Id="rId49" Type="http://schemas.openxmlformats.org/officeDocument/2006/relationships/customXml" Target="../ink/ink3822.xml"/><Relationship Id="rId48" Type="http://schemas.openxmlformats.org/officeDocument/2006/relationships/image" Target="../media/image3442.png"/><Relationship Id="rId47" Type="http://schemas.openxmlformats.org/officeDocument/2006/relationships/customXml" Target="../ink/ink3821.xml"/><Relationship Id="rId46" Type="http://schemas.openxmlformats.org/officeDocument/2006/relationships/image" Target="../media/image3441.png"/><Relationship Id="rId45" Type="http://schemas.openxmlformats.org/officeDocument/2006/relationships/customXml" Target="../ink/ink3820.xml"/><Relationship Id="rId44" Type="http://schemas.openxmlformats.org/officeDocument/2006/relationships/image" Target="../media/image18.png"/><Relationship Id="rId43" Type="http://schemas.openxmlformats.org/officeDocument/2006/relationships/customXml" Target="../ink/ink3819.xml"/><Relationship Id="rId42" Type="http://schemas.openxmlformats.org/officeDocument/2006/relationships/image" Target="../media/image3424.png"/><Relationship Id="rId41" Type="http://schemas.openxmlformats.org/officeDocument/2006/relationships/customXml" Target="../ink/ink3818.xml"/><Relationship Id="rId40" Type="http://schemas.openxmlformats.org/officeDocument/2006/relationships/image" Target="../media/image3423.png"/><Relationship Id="rId4" Type="http://schemas.openxmlformats.org/officeDocument/2006/relationships/image" Target="../media/image3402.png"/><Relationship Id="rId39" Type="http://schemas.openxmlformats.org/officeDocument/2006/relationships/customXml" Target="../ink/ink3817.xml"/><Relationship Id="rId38" Type="http://schemas.openxmlformats.org/officeDocument/2006/relationships/image" Target="../media/image3422.png"/><Relationship Id="rId37" Type="http://schemas.openxmlformats.org/officeDocument/2006/relationships/customXml" Target="../ink/ink3816.xml"/><Relationship Id="rId36" Type="http://schemas.openxmlformats.org/officeDocument/2006/relationships/image" Target="../media/image3421.png"/><Relationship Id="rId35" Type="http://schemas.openxmlformats.org/officeDocument/2006/relationships/customXml" Target="../ink/ink3815.xml"/><Relationship Id="rId34" Type="http://schemas.openxmlformats.org/officeDocument/2006/relationships/image" Target="../media/image3420.png"/><Relationship Id="rId33" Type="http://schemas.openxmlformats.org/officeDocument/2006/relationships/customXml" Target="../ink/ink3814.xml"/><Relationship Id="rId32" Type="http://schemas.openxmlformats.org/officeDocument/2006/relationships/image" Target="../media/image3419.png"/><Relationship Id="rId31" Type="http://schemas.openxmlformats.org/officeDocument/2006/relationships/customXml" Target="../ink/ink3813.xml"/><Relationship Id="rId30" Type="http://schemas.openxmlformats.org/officeDocument/2006/relationships/image" Target="../media/image3418.png"/><Relationship Id="rId3" Type="http://schemas.openxmlformats.org/officeDocument/2006/relationships/customXml" Target="../ink/ink3799.xml"/><Relationship Id="rId29" Type="http://schemas.openxmlformats.org/officeDocument/2006/relationships/customXml" Target="../ink/ink3812.xml"/><Relationship Id="rId28" Type="http://schemas.openxmlformats.org/officeDocument/2006/relationships/image" Target="../media/image3417.png"/><Relationship Id="rId27" Type="http://schemas.openxmlformats.org/officeDocument/2006/relationships/customXml" Target="../ink/ink3811.xml"/><Relationship Id="rId26" Type="http://schemas.openxmlformats.org/officeDocument/2006/relationships/image" Target="../media/image3416.png"/><Relationship Id="rId25" Type="http://schemas.openxmlformats.org/officeDocument/2006/relationships/customXml" Target="../ink/ink3810.xml"/><Relationship Id="rId24" Type="http://schemas.openxmlformats.org/officeDocument/2006/relationships/image" Target="../media/image3415.png"/><Relationship Id="rId23" Type="http://schemas.openxmlformats.org/officeDocument/2006/relationships/customXml" Target="../ink/ink3809.xml"/><Relationship Id="rId22" Type="http://schemas.openxmlformats.org/officeDocument/2006/relationships/image" Target="../media/image3414.png"/><Relationship Id="rId21" Type="http://schemas.openxmlformats.org/officeDocument/2006/relationships/customXml" Target="../ink/ink3808.xml"/><Relationship Id="rId20" Type="http://schemas.openxmlformats.org/officeDocument/2006/relationships/image" Target="../media/image3413.png"/><Relationship Id="rId2" Type="http://schemas.openxmlformats.org/officeDocument/2006/relationships/image" Target="../media/image2872.emf"/><Relationship Id="rId19" Type="http://schemas.openxmlformats.org/officeDocument/2006/relationships/customXml" Target="../ink/ink3807.xml"/><Relationship Id="rId18" Type="http://schemas.openxmlformats.org/officeDocument/2006/relationships/image" Target="../media/image3409.png"/><Relationship Id="rId17" Type="http://schemas.openxmlformats.org/officeDocument/2006/relationships/customXml" Target="../ink/ink3806.xml"/><Relationship Id="rId16" Type="http://schemas.openxmlformats.org/officeDocument/2006/relationships/image" Target="../media/image3408.png"/><Relationship Id="rId156" Type="http://schemas.openxmlformats.org/officeDocument/2006/relationships/vmlDrawing" Target="../drawings/vmlDrawing6.vml"/><Relationship Id="rId155" Type="http://schemas.openxmlformats.org/officeDocument/2006/relationships/slideLayout" Target="../slideLayouts/slideLayout2.xml"/><Relationship Id="rId154" Type="http://schemas.openxmlformats.org/officeDocument/2006/relationships/tags" Target="../tags/tag107.xml"/><Relationship Id="rId153" Type="http://schemas.openxmlformats.org/officeDocument/2006/relationships/image" Target="../media/image3494.png"/><Relationship Id="rId152" Type="http://schemas.openxmlformats.org/officeDocument/2006/relationships/customXml" Target="../ink/ink3874.xml"/><Relationship Id="rId151" Type="http://schemas.openxmlformats.org/officeDocument/2006/relationships/image" Target="../media/image3493.png"/><Relationship Id="rId150" Type="http://schemas.openxmlformats.org/officeDocument/2006/relationships/customXml" Target="../ink/ink3873.xml"/><Relationship Id="rId15" Type="http://schemas.openxmlformats.org/officeDocument/2006/relationships/customXml" Target="../ink/ink3805.xml"/><Relationship Id="rId149" Type="http://schemas.openxmlformats.org/officeDocument/2006/relationships/image" Target="../media/image3492.png"/><Relationship Id="rId148" Type="http://schemas.openxmlformats.org/officeDocument/2006/relationships/customXml" Target="../ink/ink3872.xml"/><Relationship Id="rId147" Type="http://schemas.openxmlformats.org/officeDocument/2006/relationships/image" Target="../media/image3491.png"/><Relationship Id="rId146" Type="http://schemas.openxmlformats.org/officeDocument/2006/relationships/customXml" Target="../ink/ink3871.xml"/><Relationship Id="rId145" Type="http://schemas.openxmlformats.org/officeDocument/2006/relationships/image" Target="../media/image3490.png"/><Relationship Id="rId144" Type="http://schemas.openxmlformats.org/officeDocument/2006/relationships/customXml" Target="../ink/ink3870.xml"/><Relationship Id="rId143" Type="http://schemas.openxmlformats.org/officeDocument/2006/relationships/image" Target="../media/image3489.png"/><Relationship Id="rId142" Type="http://schemas.openxmlformats.org/officeDocument/2006/relationships/customXml" Target="../ink/ink3869.xml"/><Relationship Id="rId141" Type="http://schemas.openxmlformats.org/officeDocument/2006/relationships/image" Target="../media/image3488.png"/><Relationship Id="rId140" Type="http://schemas.openxmlformats.org/officeDocument/2006/relationships/customXml" Target="../ink/ink3868.xml"/><Relationship Id="rId14" Type="http://schemas.openxmlformats.org/officeDocument/2006/relationships/image" Target="../media/image3407.png"/><Relationship Id="rId139" Type="http://schemas.openxmlformats.org/officeDocument/2006/relationships/image" Target="../media/image3487.png"/><Relationship Id="rId138" Type="http://schemas.openxmlformats.org/officeDocument/2006/relationships/customXml" Target="../ink/ink3867.xml"/><Relationship Id="rId137" Type="http://schemas.openxmlformats.org/officeDocument/2006/relationships/image" Target="../media/image3486.png"/><Relationship Id="rId136" Type="http://schemas.openxmlformats.org/officeDocument/2006/relationships/customXml" Target="../ink/ink3866.xml"/><Relationship Id="rId135" Type="http://schemas.openxmlformats.org/officeDocument/2006/relationships/image" Target="../media/image3485.png"/><Relationship Id="rId134" Type="http://schemas.openxmlformats.org/officeDocument/2006/relationships/customXml" Target="../ink/ink3865.xml"/><Relationship Id="rId133" Type="http://schemas.openxmlformats.org/officeDocument/2006/relationships/image" Target="../media/image3484.png"/><Relationship Id="rId132" Type="http://schemas.openxmlformats.org/officeDocument/2006/relationships/customXml" Target="../ink/ink3864.xml"/><Relationship Id="rId131" Type="http://schemas.openxmlformats.org/officeDocument/2006/relationships/image" Target="../media/image3483.png"/><Relationship Id="rId130" Type="http://schemas.openxmlformats.org/officeDocument/2006/relationships/customXml" Target="../ink/ink3863.xml"/><Relationship Id="rId13" Type="http://schemas.openxmlformats.org/officeDocument/2006/relationships/customXml" Target="../ink/ink3804.xml"/><Relationship Id="rId129" Type="http://schemas.openxmlformats.org/officeDocument/2006/relationships/image" Target="../media/image3482.png"/><Relationship Id="rId128" Type="http://schemas.openxmlformats.org/officeDocument/2006/relationships/customXml" Target="../ink/ink3862.xml"/><Relationship Id="rId127" Type="http://schemas.openxmlformats.org/officeDocument/2006/relationships/image" Target="../media/image3481.png"/><Relationship Id="rId126" Type="http://schemas.openxmlformats.org/officeDocument/2006/relationships/customXml" Target="../ink/ink3861.xml"/><Relationship Id="rId125" Type="http://schemas.openxmlformats.org/officeDocument/2006/relationships/image" Target="../media/image3480.png"/><Relationship Id="rId124" Type="http://schemas.openxmlformats.org/officeDocument/2006/relationships/customXml" Target="../ink/ink3860.xml"/><Relationship Id="rId123" Type="http://schemas.openxmlformats.org/officeDocument/2006/relationships/image" Target="../media/image3479.png"/><Relationship Id="rId122" Type="http://schemas.openxmlformats.org/officeDocument/2006/relationships/customXml" Target="../ink/ink3859.xml"/><Relationship Id="rId121" Type="http://schemas.openxmlformats.org/officeDocument/2006/relationships/image" Target="../media/image3478.png"/><Relationship Id="rId120" Type="http://schemas.openxmlformats.org/officeDocument/2006/relationships/customXml" Target="../ink/ink3858.xml"/><Relationship Id="rId12" Type="http://schemas.openxmlformats.org/officeDocument/2006/relationships/image" Target="../media/image3406.png"/><Relationship Id="rId119" Type="http://schemas.openxmlformats.org/officeDocument/2006/relationships/image" Target="../media/image3477.png"/><Relationship Id="rId118" Type="http://schemas.openxmlformats.org/officeDocument/2006/relationships/customXml" Target="../ink/ink3857.xml"/><Relationship Id="rId117" Type="http://schemas.openxmlformats.org/officeDocument/2006/relationships/image" Target="../media/image3476.png"/><Relationship Id="rId116" Type="http://schemas.openxmlformats.org/officeDocument/2006/relationships/customXml" Target="../ink/ink3856.xml"/><Relationship Id="rId115" Type="http://schemas.openxmlformats.org/officeDocument/2006/relationships/image" Target="../media/image3475.png"/><Relationship Id="rId114" Type="http://schemas.openxmlformats.org/officeDocument/2006/relationships/customXml" Target="../ink/ink3855.xml"/><Relationship Id="rId113" Type="http://schemas.openxmlformats.org/officeDocument/2006/relationships/image" Target="../media/image3474.png"/><Relationship Id="rId112" Type="http://schemas.openxmlformats.org/officeDocument/2006/relationships/customXml" Target="../ink/ink3854.xml"/><Relationship Id="rId111" Type="http://schemas.openxmlformats.org/officeDocument/2006/relationships/image" Target="../media/image3473.png"/><Relationship Id="rId110" Type="http://schemas.openxmlformats.org/officeDocument/2006/relationships/customXml" Target="../ink/ink3853.xml"/><Relationship Id="rId11" Type="http://schemas.openxmlformats.org/officeDocument/2006/relationships/customXml" Target="../ink/ink3803.xml"/><Relationship Id="rId109" Type="http://schemas.openxmlformats.org/officeDocument/2006/relationships/image" Target="../media/image3472.png"/><Relationship Id="rId108" Type="http://schemas.openxmlformats.org/officeDocument/2006/relationships/customXml" Target="../ink/ink3852.xml"/><Relationship Id="rId107" Type="http://schemas.openxmlformats.org/officeDocument/2006/relationships/image" Target="../media/image3471.png"/><Relationship Id="rId106" Type="http://schemas.openxmlformats.org/officeDocument/2006/relationships/customXml" Target="../ink/ink3851.xml"/><Relationship Id="rId105" Type="http://schemas.openxmlformats.org/officeDocument/2006/relationships/image" Target="../media/image3470.png"/><Relationship Id="rId104" Type="http://schemas.openxmlformats.org/officeDocument/2006/relationships/customXml" Target="../ink/ink3850.xml"/><Relationship Id="rId103" Type="http://schemas.openxmlformats.org/officeDocument/2006/relationships/image" Target="../media/image3469.png"/><Relationship Id="rId102" Type="http://schemas.openxmlformats.org/officeDocument/2006/relationships/customXml" Target="../ink/ink3849.xml"/><Relationship Id="rId101" Type="http://schemas.openxmlformats.org/officeDocument/2006/relationships/image" Target="../media/image3468.png"/><Relationship Id="rId100" Type="http://schemas.openxmlformats.org/officeDocument/2006/relationships/customXml" Target="../ink/ink3848.xml"/><Relationship Id="rId10" Type="http://schemas.openxmlformats.org/officeDocument/2006/relationships/image" Target="../media/image3405.png"/><Relationship Id="rId1" Type="http://schemas.openxmlformats.org/officeDocument/2006/relationships/oleObject" Target="../embeddings/oleObject6.bin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923.xml"/><Relationship Id="rId98" Type="http://schemas.openxmlformats.org/officeDocument/2006/relationships/image" Target="../media/image3521.png"/><Relationship Id="rId97" Type="http://schemas.openxmlformats.org/officeDocument/2006/relationships/customXml" Target="../ink/ink3922.xml"/><Relationship Id="rId96" Type="http://schemas.openxmlformats.org/officeDocument/2006/relationships/image" Target="../media/image3520.png"/><Relationship Id="rId95" Type="http://schemas.openxmlformats.org/officeDocument/2006/relationships/customXml" Target="../ink/ink3921.xml"/><Relationship Id="rId94" Type="http://schemas.openxmlformats.org/officeDocument/2006/relationships/image" Target="../media/image3519.png"/><Relationship Id="rId93" Type="http://schemas.openxmlformats.org/officeDocument/2006/relationships/customXml" Target="../ink/ink3920.xml"/><Relationship Id="rId92" Type="http://schemas.openxmlformats.org/officeDocument/2006/relationships/image" Target="../media/image3518.png"/><Relationship Id="rId91" Type="http://schemas.openxmlformats.org/officeDocument/2006/relationships/customXml" Target="../ink/ink3919.xml"/><Relationship Id="rId90" Type="http://schemas.openxmlformats.org/officeDocument/2006/relationships/image" Target="../media/image3517.png"/><Relationship Id="rId9" Type="http://schemas.openxmlformats.org/officeDocument/2006/relationships/customXml" Target="../ink/ink3878.xml"/><Relationship Id="rId89" Type="http://schemas.openxmlformats.org/officeDocument/2006/relationships/customXml" Target="../ink/ink3918.xml"/><Relationship Id="rId88" Type="http://schemas.openxmlformats.org/officeDocument/2006/relationships/image" Target="../media/image3516.png"/><Relationship Id="rId87" Type="http://schemas.openxmlformats.org/officeDocument/2006/relationships/customXml" Target="../ink/ink3917.xml"/><Relationship Id="rId86" Type="http://schemas.openxmlformats.org/officeDocument/2006/relationships/image" Target="../media/image3515.png"/><Relationship Id="rId85" Type="http://schemas.openxmlformats.org/officeDocument/2006/relationships/customXml" Target="../ink/ink3916.xml"/><Relationship Id="rId84" Type="http://schemas.openxmlformats.org/officeDocument/2006/relationships/image" Target="../media/image3514.png"/><Relationship Id="rId83" Type="http://schemas.openxmlformats.org/officeDocument/2006/relationships/customXml" Target="../ink/ink3915.xml"/><Relationship Id="rId82" Type="http://schemas.openxmlformats.org/officeDocument/2006/relationships/image" Target="../media/image3513.png"/><Relationship Id="rId81" Type="http://schemas.openxmlformats.org/officeDocument/2006/relationships/customXml" Target="../ink/ink3914.xml"/><Relationship Id="rId80" Type="http://schemas.openxmlformats.org/officeDocument/2006/relationships/image" Target="../media/image3512.png"/><Relationship Id="rId8" Type="http://schemas.openxmlformats.org/officeDocument/2006/relationships/image" Target="../media/image3404.png"/><Relationship Id="rId79" Type="http://schemas.openxmlformats.org/officeDocument/2006/relationships/customXml" Target="../ink/ink3913.xml"/><Relationship Id="rId78" Type="http://schemas.openxmlformats.org/officeDocument/2006/relationships/image" Target="../media/image3511.png"/><Relationship Id="rId77" Type="http://schemas.openxmlformats.org/officeDocument/2006/relationships/customXml" Target="../ink/ink3912.xml"/><Relationship Id="rId76" Type="http://schemas.openxmlformats.org/officeDocument/2006/relationships/image" Target="../media/image3510.png"/><Relationship Id="rId75" Type="http://schemas.openxmlformats.org/officeDocument/2006/relationships/customXml" Target="../ink/ink3911.xml"/><Relationship Id="rId74" Type="http://schemas.openxmlformats.org/officeDocument/2006/relationships/image" Target="../media/image3509.png"/><Relationship Id="rId73" Type="http://schemas.openxmlformats.org/officeDocument/2006/relationships/customXml" Target="../ink/ink3910.xml"/><Relationship Id="rId72" Type="http://schemas.openxmlformats.org/officeDocument/2006/relationships/image" Target="../media/image3508.png"/><Relationship Id="rId71" Type="http://schemas.openxmlformats.org/officeDocument/2006/relationships/customXml" Target="../ink/ink3909.xml"/><Relationship Id="rId70" Type="http://schemas.openxmlformats.org/officeDocument/2006/relationships/image" Target="../media/image3507.png"/><Relationship Id="rId7" Type="http://schemas.openxmlformats.org/officeDocument/2006/relationships/customXml" Target="../ink/ink3877.xml"/><Relationship Id="rId69" Type="http://schemas.openxmlformats.org/officeDocument/2006/relationships/customXml" Target="../ink/ink3908.xml"/><Relationship Id="rId68" Type="http://schemas.openxmlformats.org/officeDocument/2006/relationships/image" Target="../media/image3506.png"/><Relationship Id="rId67" Type="http://schemas.openxmlformats.org/officeDocument/2006/relationships/customXml" Target="../ink/ink3907.xml"/><Relationship Id="rId66" Type="http://schemas.openxmlformats.org/officeDocument/2006/relationships/image" Target="../media/image3505.png"/><Relationship Id="rId65" Type="http://schemas.openxmlformats.org/officeDocument/2006/relationships/customXml" Target="../ink/ink3906.xml"/><Relationship Id="rId64" Type="http://schemas.openxmlformats.org/officeDocument/2006/relationships/image" Target="../media/image3504.png"/><Relationship Id="rId63" Type="http://schemas.openxmlformats.org/officeDocument/2006/relationships/customXml" Target="../ink/ink3905.xml"/><Relationship Id="rId62" Type="http://schemas.openxmlformats.org/officeDocument/2006/relationships/image" Target="../media/image3503.png"/><Relationship Id="rId61" Type="http://schemas.openxmlformats.org/officeDocument/2006/relationships/customXml" Target="../ink/ink3904.xml"/><Relationship Id="rId60" Type="http://schemas.openxmlformats.org/officeDocument/2006/relationships/image" Target="../media/image3502.png"/><Relationship Id="rId6" Type="http://schemas.openxmlformats.org/officeDocument/2006/relationships/image" Target="../media/image3403.png"/><Relationship Id="rId59" Type="http://schemas.openxmlformats.org/officeDocument/2006/relationships/customXml" Target="../ink/ink3903.xml"/><Relationship Id="rId58" Type="http://schemas.openxmlformats.org/officeDocument/2006/relationships/image" Target="../media/image3501.png"/><Relationship Id="rId57" Type="http://schemas.openxmlformats.org/officeDocument/2006/relationships/customXml" Target="../ink/ink3902.xml"/><Relationship Id="rId56" Type="http://schemas.openxmlformats.org/officeDocument/2006/relationships/image" Target="../media/image3500.png"/><Relationship Id="rId55" Type="http://schemas.openxmlformats.org/officeDocument/2006/relationships/customXml" Target="../ink/ink3901.xml"/><Relationship Id="rId54" Type="http://schemas.openxmlformats.org/officeDocument/2006/relationships/image" Target="../media/image3499.png"/><Relationship Id="rId53" Type="http://schemas.openxmlformats.org/officeDocument/2006/relationships/customXml" Target="../ink/ink3900.xml"/><Relationship Id="rId52" Type="http://schemas.openxmlformats.org/officeDocument/2006/relationships/image" Target="../media/image3498.png"/><Relationship Id="rId51" Type="http://schemas.openxmlformats.org/officeDocument/2006/relationships/customXml" Target="../ink/ink3899.xml"/><Relationship Id="rId50" Type="http://schemas.openxmlformats.org/officeDocument/2006/relationships/image" Target="../media/image3497.png"/><Relationship Id="rId5" Type="http://schemas.openxmlformats.org/officeDocument/2006/relationships/customXml" Target="../ink/ink3876.xml"/><Relationship Id="rId49" Type="http://schemas.openxmlformats.org/officeDocument/2006/relationships/customXml" Target="../ink/ink3898.xml"/><Relationship Id="rId48" Type="http://schemas.openxmlformats.org/officeDocument/2006/relationships/image" Target="../media/image3496.png"/><Relationship Id="rId47" Type="http://schemas.openxmlformats.org/officeDocument/2006/relationships/customXml" Target="../ink/ink3897.xml"/><Relationship Id="rId46" Type="http://schemas.openxmlformats.org/officeDocument/2006/relationships/image" Target="../media/image3495.png"/><Relationship Id="rId45" Type="http://schemas.openxmlformats.org/officeDocument/2006/relationships/customXml" Target="../ink/ink3896.xml"/><Relationship Id="rId44" Type="http://schemas.openxmlformats.org/officeDocument/2006/relationships/image" Target="../media/image18.png"/><Relationship Id="rId43" Type="http://schemas.openxmlformats.org/officeDocument/2006/relationships/customXml" Target="../ink/ink3895.xml"/><Relationship Id="rId42" Type="http://schemas.openxmlformats.org/officeDocument/2006/relationships/image" Target="../media/image3424.png"/><Relationship Id="rId41" Type="http://schemas.openxmlformats.org/officeDocument/2006/relationships/customXml" Target="../ink/ink3894.xml"/><Relationship Id="rId40" Type="http://schemas.openxmlformats.org/officeDocument/2006/relationships/image" Target="../media/image3423.png"/><Relationship Id="rId4" Type="http://schemas.openxmlformats.org/officeDocument/2006/relationships/image" Target="../media/image3402.png"/><Relationship Id="rId39" Type="http://schemas.openxmlformats.org/officeDocument/2006/relationships/customXml" Target="../ink/ink3893.xml"/><Relationship Id="rId38" Type="http://schemas.openxmlformats.org/officeDocument/2006/relationships/image" Target="../media/image3422.png"/><Relationship Id="rId37" Type="http://schemas.openxmlformats.org/officeDocument/2006/relationships/customXml" Target="../ink/ink3892.xml"/><Relationship Id="rId36" Type="http://schemas.openxmlformats.org/officeDocument/2006/relationships/image" Target="../media/image3421.png"/><Relationship Id="rId35" Type="http://schemas.openxmlformats.org/officeDocument/2006/relationships/customXml" Target="../ink/ink3891.xml"/><Relationship Id="rId34" Type="http://schemas.openxmlformats.org/officeDocument/2006/relationships/image" Target="../media/image3420.png"/><Relationship Id="rId33" Type="http://schemas.openxmlformats.org/officeDocument/2006/relationships/customXml" Target="../ink/ink3890.xml"/><Relationship Id="rId32" Type="http://schemas.openxmlformats.org/officeDocument/2006/relationships/image" Target="../media/image3419.png"/><Relationship Id="rId31" Type="http://schemas.openxmlformats.org/officeDocument/2006/relationships/customXml" Target="../ink/ink3889.xml"/><Relationship Id="rId30" Type="http://schemas.openxmlformats.org/officeDocument/2006/relationships/image" Target="../media/image3418.png"/><Relationship Id="rId3" Type="http://schemas.openxmlformats.org/officeDocument/2006/relationships/customXml" Target="../ink/ink3875.xml"/><Relationship Id="rId29" Type="http://schemas.openxmlformats.org/officeDocument/2006/relationships/customXml" Target="../ink/ink3888.xml"/><Relationship Id="rId28" Type="http://schemas.openxmlformats.org/officeDocument/2006/relationships/image" Target="../media/image3417.png"/><Relationship Id="rId27" Type="http://schemas.openxmlformats.org/officeDocument/2006/relationships/customXml" Target="../ink/ink3887.xml"/><Relationship Id="rId26" Type="http://schemas.openxmlformats.org/officeDocument/2006/relationships/image" Target="../media/image3416.png"/><Relationship Id="rId25" Type="http://schemas.openxmlformats.org/officeDocument/2006/relationships/customXml" Target="../ink/ink3886.xml"/><Relationship Id="rId24" Type="http://schemas.openxmlformats.org/officeDocument/2006/relationships/image" Target="../media/image3415.png"/><Relationship Id="rId234" Type="http://schemas.openxmlformats.org/officeDocument/2006/relationships/vmlDrawing" Target="../drawings/vmlDrawing7.vml"/><Relationship Id="rId233" Type="http://schemas.openxmlformats.org/officeDocument/2006/relationships/slideLayout" Target="../slideLayouts/slideLayout2.xml"/><Relationship Id="rId232" Type="http://schemas.openxmlformats.org/officeDocument/2006/relationships/tags" Target="../tags/tag108.xml"/><Relationship Id="rId231" Type="http://schemas.openxmlformats.org/officeDocument/2006/relationships/image" Target="../media/image3585.png"/><Relationship Id="rId230" Type="http://schemas.openxmlformats.org/officeDocument/2006/relationships/customXml" Target="../ink/ink3991.xml"/><Relationship Id="rId23" Type="http://schemas.openxmlformats.org/officeDocument/2006/relationships/customXml" Target="../ink/ink3885.xml"/><Relationship Id="rId229" Type="http://schemas.openxmlformats.org/officeDocument/2006/relationships/customXml" Target="../ink/ink3990.xml"/><Relationship Id="rId228" Type="http://schemas.openxmlformats.org/officeDocument/2006/relationships/image" Target="../media/image3584.png"/><Relationship Id="rId227" Type="http://schemas.openxmlformats.org/officeDocument/2006/relationships/customXml" Target="../ink/ink3989.xml"/><Relationship Id="rId226" Type="http://schemas.openxmlformats.org/officeDocument/2006/relationships/image" Target="../media/image3583.png"/><Relationship Id="rId225" Type="http://schemas.openxmlformats.org/officeDocument/2006/relationships/customXml" Target="../ink/ink3988.xml"/><Relationship Id="rId224" Type="http://schemas.openxmlformats.org/officeDocument/2006/relationships/image" Target="../media/image3582.png"/><Relationship Id="rId223" Type="http://schemas.openxmlformats.org/officeDocument/2006/relationships/customXml" Target="../ink/ink3987.xml"/><Relationship Id="rId222" Type="http://schemas.openxmlformats.org/officeDocument/2006/relationships/image" Target="../media/image3581.png"/><Relationship Id="rId221" Type="http://schemas.openxmlformats.org/officeDocument/2006/relationships/customXml" Target="../ink/ink3986.xml"/><Relationship Id="rId220" Type="http://schemas.openxmlformats.org/officeDocument/2006/relationships/image" Target="../media/image3580.png"/><Relationship Id="rId22" Type="http://schemas.openxmlformats.org/officeDocument/2006/relationships/image" Target="../media/image3414.png"/><Relationship Id="rId219" Type="http://schemas.openxmlformats.org/officeDocument/2006/relationships/customXml" Target="../ink/ink3985.xml"/><Relationship Id="rId218" Type="http://schemas.openxmlformats.org/officeDocument/2006/relationships/image" Target="../media/image3579.png"/><Relationship Id="rId217" Type="http://schemas.openxmlformats.org/officeDocument/2006/relationships/customXml" Target="../ink/ink3984.xml"/><Relationship Id="rId216" Type="http://schemas.openxmlformats.org/officeDocument/2006/relationships/customXml" Target="../ink/ink3983.xml"/><Relationship Id="rId215" Type="http://schemas.openxmlformats.org/officeDocument/2006/relationships/image" Target="../media/image3578.png"/><Relationship Id="rId214" Type="http://schemas.openxmlformats.org/officeDocument/2006/relationships/customXml" Target="../ink/ink3982.xml"/><Relationship Id="rId213" Type="http://schemas.openxmlformats.org/officeDocument/2006/relationships/image" Target="../media/image3577.png"/><Relationship Id="rId212" Type="http://schemas.openxmlformats.org/officeDocument/2006/relationships/customXml" Target="../ink/ink3981.xml"/><Relationship Id="rId211" Type="http://schemas.openxmlformats.org/officeDocument/2006/relationships/image" Target="../media/image3576.png"/><Relationship Id="rId210" Type="http://schemas.openxmlformats.org/officeDocument/2006/relationships/customXml" Target="../ink/ink3980.xml"/><Relationship Id="rId21" Type="http://schemas.openxmlformats.org/officeDocument/2006/relationships/customXml" Target="../ink/ink3884.xml"/><Relationship Id="rId209" Type="http://schemas.openxmlformats.org/officeDocument/2006/relationships/image" Target="../media/image3575.png"/><Relationship Id="rId208" Type="http://schemas.openxmlformats.org/officeDocument/2006/relationships/customXml" Target="../ink/ink3979.xml"/><Relationship Id="rId207" Type="http://schemas.openxmlformats.org/officeDocument/2006/relationships/image" Target="../media/image3574.png"/><Relationship Id="rId206" Type="http://schemas.openxmlformats.org/officeDocument/2006/relationships/customXml" Target="../ink/ink3978.xml"/><Relationship Id="rId205" Type="http://schemas.openxmlformats.org/officeDocument/2006/relationships/image" Target="../media/image3573.png"/><Relationship Id="rId204" Type="http://schemas.openxmlformats.org/officeDocument/2006/relationships/customXml" Target="../ink/ink3977.xml"/><Relationship Id="rId203" Type="http://schemas.openxmlformats.org/officeDocument/2006/relationships/image" Target="../media/image3572.png"/><Relationship Id="rId202" Type="http://schemas.openxmlformats.org/officeDocument/2006/relationships/customXml" Target="../ink/ink3976.xml"/><Relationship Id="rId201" Type="http://schemas.openxmlformats.org/officeDocument/2006/relationships/image" Target="../media/image3571.png"/><Relationship Id="rId200" Type="http://schemas.openxmlformats.org/officeDocument/2006/relationships/customXml" Target="../ink/ink3975.xml"/><Relationship Id="rId20" Type="http://schemas.openxmlformats.org/officeDocument/2006/relationships/image" Target="../media/image3413.png"/><Relationship Id="rId2" Type="http://schemas.openxmlformats.org/officeDocument/2006/relationships/image" Target="../media/image2872.emf"/><Relationship Id="rId199" Type="http://schemas.openxmlformats.org/officeDocument/2006/relationships/image" Target="../media/image3570.png"/><Relationship Id="rId198" Type="http://schemas.openxmlformats.org/officeDocument/2006/relationships/customXml" Target="../ink/ink3974.xml"/><Relationship Id="rId197" Type="http://schemas.openxmlformats.org/officeDocument/2006/relationships/image" Target="../media/image3569.png"/><Relationship Id="rId196" Type="http://schemas.openxmlformats.org/officeDocument/2006/relationships/customXml" Target="../ink/ink3973.xml"/><Relationship Id="rId195" Type="http://schemas.openxmlformats.org/officeDocument/2006/relationships/customXml" Target="../ink/ink3972.xml"/><Relationship Id="rId194" Type="http://schemas.openxmlformats.org/officeDocument/2006/relationships/image" Target="../media/image3568.png"/><Relationship Id="rId193" Type="http://schemas.openxmlformats.org/officeDocument/2006/relationships/customXml" Target="../ink/ink3971.xml"/><Relationship Id="rId192" Type="http://schemas.openxmlformats.org/officeDocument/2006/relationships/customXml" Target="../ink/ink3970.xml"/><Relationship Id="rId191" Type="http://schemas.openxmlformats.org/officeDocument/2006/relationships/image" Target="../media/image3567.png"/><Relationship Id="rId190" Type="http://schemas.openxmlformats.org/officeDocument/2006/relationships/customXml" Target="../ink/ink3969.xml"/><Relationship Id="rId19" Type="http://schemas.openxmlformats.org/officeDocument/2006/relationships/customXml" Target="../ink/ink3883.xml"/><Relationship Id="rId189" Type="http://schemas.openxmlformats.org/officeDocument/2006/relationships/image" Target="../media/image3566.png"/><Relationship Id="rId188" Type="http://schemas.openxmlformats.org/officeDocument/2006/relationships/customXml" Target="../ink/ink3968.xml"/><Relationship Id="rId187" Type="http://schemas.openxmlformats.org/officeDocument/2006/relationships/image" Target="../media/image3565.png"/><Relationship Id="rId186" Type="http://schemas.openxmlformats.org/officeDocument/2006/relationships/customXml" Target="../ink/ink3967.xml"/><Relationship Id="rId185" Type="http://schemas.openxmlformats.org/officeDocument/2006/relationships/image" Target="../media/image3564.png"/><Relationship Id="rId184" Type="http://schemas.openxmlformats.org/officeDocument/2006/relationships/customXml" Target="../ink/ink3966.xml"/><Relationship Id="rId183" Type="http://schemas.openxmlformats.org/officeDocument/2006/relationships/image" Target="../media/image3563.png"/><Relationship Id="rId182" Type="http://schemas.openxmlformats.org/officeDocument/2006/relationships/customXml" Target="../ink/ink3965.xml"/><Relationship Id="rId181" Type="http://schemas.openxmlformats.org/officeDocument/2006/relationships/image" Target="../media/image3562.png"/><Relationship Id="rId180" Type="http://schemas.openxmlformats.org/officeDocument/2006/relationships/customXml" Target="../ink/ink3964.xml"/><Relationship Id="rId18" Type="http://schemas.openxmlformats.org/officeDocument/2006/relationships/image" Target="../media/image3409.png"/><Relationship Id="rId179" Type="http://schemas.openxmlformats.org/officeDocument/2006/relationships/image" Target="../media/image3561.png"/><Relationship Id="rId178" Type="http://schemas.openxmlformats.org/officeDocument/2006/relationships/customXml" Target="../ink/ink3963.xml"/><Relationship Id="rId177" Type="http://schemas.openxmlformats.org/officeDocument/2006/relationships/image" Target="../media/image3560.png"/><Relationship Id="rId176" Type="http://schemas.openxmlformats.org/officeDocument/2006/relationships/customXml" Target="../ink/ink3962.xml"/><Relationship Id="rId175" Type="http://schemas.openxmlformats.org/officeDocument/2006/relationships/image" Target="../media/image3559.png"/><Relationship Id="rId174" Type="http://schemas.openxmlformats.org/officeDocument/2006/relationships/customXml" Target="../ink/ink3961.xml"/><Relationship Id="rId173" Type="http://schemas.openxmlformats.org/officeDocument/2006/relationships/image" Target="../media/image3558.png"/><Relationship Id="rId172" Type="http://schemas.openxmlformats.org/officeDocument/2006/relationships/customXml" Target="../ink/ink3960.xml"/><Relationship Id="rId171" Type="http://schemas.openxmlformats.org/officeDocument/2006/relationships/image" Target="../media/image3557.png"/><Relationship Id="rId170" Type="http://schemas.openxmlformats.org/officeDocument/2006/relationships/customXml" Target="../ink/ink3959.xml"/><Relationship Id="rId17" Type="http://schemas.openxmlformats.org/officeDocument/2006/relationships/customXml" Target="../ink/ink3882.xml"/><Relationship Id="rId169" Type="http://schemas.openxmlformats.org/officeDocument/2006/relationships/image" Target="../media/image3556.png"/><Relationship Id="rId168" Type="http://schemas.openxmlformats.org/officeDocument/2006/relationships/customXml" Target="../ink/ink3958.xml"/><Relationship Id="rId167" Type="http://schemas.openxmlformats.org/officeDocument/2006/relationships/image" Target="../media/image3555.png"/><Relationship Id="rId166" Type="http://schemas.openxmlformats.org/officeDocument/2006/relationships/customXml" Target="../ink/ink3957.xml"/><Relationship Id="rId165" Type="http://schemas.openxmlformats.org/officeDocument/2006/relationships/image" Target="../media/image3554.png"/><Relationship Id="rId164" Type="http://schemas.openxmlformats.org/officeDocument/2006/relationships/customXml" Target="../ink/ink3956.xml"/><Relationship Id="rId163" Type="http://schemas.openxmlformats.org/officeDocument/2006/relationships/image" Target="../media/image3553.png"/><Relationship Id="rId162" Type="http://schemas.openxmlformats.org/officeDocument/2006/relationships/customXml" Target="../ink/ink3955.xml"/><Relationship Id="rId161" Type="http://schemas.openxmlformats.org/officeDocument/2006/relationships/image" Target="../media/image3552.png"/><Relationship Id="rId160" Type="http://schemas.openxmlformats.org/officeDocument/2006/relationships/customXml" Target="../ink/ink3954.xml"/><Relationship Id="rId16" Type="http://schemas.openxmlformats.org/officeDocument/2006/relationships/image" Target="../media/image3408.png"/><Relationship Id="rId159" Type="http://schemas.openxmlformats.org/officeDocument/2006/relationships/image" Target="../media/image3551.png"/><Relationship Id="rId158" Type="http://schemas.openxmlformats.org/officeDocument/2006/relationships/customXml" Target="../ink/ink3953.xml"/><Relationship Id="rId157" Type="http://schemas.openxmlformats.org/officeDocument/2006/relationships/customXml" Target="../ink/ink3952.xml"/><Relationship Id="rId156" Type="http://schemas.openxmlformats.org/officeDocument/2006/relationships/image" Target="../media/image3550.png"/><Relationship Id="rId155" Type="http://schemas.openxmlformats.org/officeDocument/2006/relationships/customXml" Target="../ink/ink3951.xml"/><Relationship Id="rId154" Type="http://schemas.openxmlformats.org/officeDocument/2006/relationships/image" Target="../media/image3549.png"/><Relationship Id="rId153" Type="http://schemas.openxmlformats.org/officeDocument/2006/relationships/customXml" Target="../ink/ink3950.xml"/><Relationship Id="rId152" Type="http://schemas.openxmlformats.org/officeDocument/2006/relationships/image" Target="../media/image3548.png"/><Relationship Id="rId151" Type="http://schemas.openxmlformats.org/officeDocument/2006/relationships/customXml" Target="../ink/ink3949.xml"/><Relationship Id="rId150" Type="http://schemas.openxmlformats.org/officeDocument/2006/relationships/image" Target="../media/image3547.png"/><Relationship Id="rId15" Type="http://schemas.openxmlformats.org/officeDocument/2006/relationships/customXml" Target="../ink/ink3881.xml"/><Relationship Id="rId149" Type="http://schemas.openxmlformats.org/officeDocument/2006/relationships/customXml" Target="../ink/ink3948.xml"/><Relationship Id="rId148" Type="http://schemas.openxmlformats.org/officeDocument/2006/relationships/image" Target="../media/image3546.png"/><Relationship Id="rId147" Type="http://schemas.openxmlformats.org/officeDocument/2006/relationships/customXml" Target="../ink/ink3947.xml"/><Relationship Id="rId146" Type="http://schemas.openxmlformats.org/officeDocument/2006/relationships/image" Target="../media/image3545.png"/><Relationship Id="rId145" Type="http://schemas.openxmlformats.org/officeDocument/2006/relationships/customXml" Target="../ink/ink3946.xml"/><Relationship Id="rId144" Type="http://schemas.openxmlformats.org/officeDocument/2006/relationships/image" Target="../media/image3544.png"/><Relationship Id="rId143" Type="http://schemas.openxmlformats.org/officeDocument/2006/relationships/customXml" Target="../ink/ink3945.xml"/><Relationship Id="rId142" Type="http://schemas.openxmlformats.org/officeDocument/2006/relationships/image" Target="../media/image3543.png"/><Relationship Id="rId141" Type="http://schemas.openxmlformats.org/officeDocument/2006/relationships/customXml" Target="../ink/ink3944.xml"/><Relationship Id="rId140" Type="http://schemas.openxmlformats.org/officeDocument/2006/relationships/image" Target="../media/image3542.png"/><Relationship Id="rId14" Type="http://schemas.openxmlformats.org/officeDocument/2006/relationships/image" Target="../media/image3407.png"/><Relationship Id="rId139" Type="http://schemas.openxmlformats.org/officeDocument/2006/relationships/customXml" Target="../ink/ink3943.xml"/><Relationship Id="rId138" Type="http://schemas.openxmlformats.org/officeDocument/2006/relationships/image" Target="../media/image3541.png"/><Relationship Id="rId137" Type="http://schemas.openxmlformats.org/officeDocument/2006/relationships/customXml" Target="../ink/ink3942.xml"/><Relationship Id="rId136" Type="http://schemas.openxmlformats.org/officeDocument/2006/relationships/image" Target="../media/image3540.png"/><Relationship Id="rId135" Type="http://schemas.openxmlformats.org/officeDocument/2006/relationships/customXml" Target="../ink/ink3941.xml"/><Relationship Id="rId134" Type="http://schemas.openxmlformats.org/officeDocument/2006/relationships/image" Target="../media/image3539.png"/><Relationship Id="rId133" Type="http://schemas.openxmlformats.org/officeDocument/2006/relationships/customXml" Target="../ink/ink3940.xml"/><Relationship Id="rId132" Type="http://schemas.openxmlformats.org/officeDocument/2006/relationships/image" Target="../media/image3538.png"/><Relationship Id="rId131" Type="http://schemas.openxmlformats.org/officeDocument/2006/relationships/customXml" Target="../ink/ink3939.xml"/><Relationship Id="rId130" Type="http://schemas.openxmlformats.org/officeDocument/2006/relationships/image" Target="../media/image3537.png"/><Relationship Id="rId13" Type="http://schemas.openxmlformats.org/officeDocument/2006/relationships/customXml" Target="../ink/ink3880.xml"/><Relationship Id="rId129" Type="http://schemas.openxmlformats.org/officeDocument/2006/relationships/customXml" Target="../ink/ink3938.xml"/><Relationship Id="rId128" Type="http://schemas.openxmlformats.org/officeDocument/2006/relationships/image" Target="../media/image3536.png"/><Relationship Id="rId127" Type="http://schemas.openxmlformats.org/officeDocument/2006/relationships/customXml" Target="../ink/ink3937.xml"/><Relationship Id="rId126" Type="http://schemas.openxmlformats.org/officeDocument/2006/relationships/image" Target="../media/image3535.png"/><Relationship Id="rId125" Type="http://schemas.openxmlformats.org/officeDocument/2006/relationships/customXml" Target="../ink/ink3936.xml"/><Relationship Id="rId124" Type="http://schemas.openxmlformats.org/officeDocument/2006/relationships/image" Target="../media/image3534.png"/><Relationship Id="rId123" Type="http://schemas.openxmlformats.org/officeDocument/2006/relationships/customXml" Target="../ink/ink3935.xml"/><Relationship Id="rId122" Type="http://schemas.openxmlformats.org/officeDocument/2006/relationships/image" Target="../media/image3533.png"/><Relationship Id="rId121" Type="http://schemas.openxmlformats.org/officeDocument/2006/relationships/customXml" Target="../ink/ink3934.xml"/><Relationship Id="rId120" Type="http://schemas.openxmlformats.org/officeDocument/2006/relationships/image" Target="../media/image3532.png"/><Relationship Id="rId12" Type="http://schemas.openxmlformats.org/officeDocument/2006/relationships/image" Target="../media/image3406.png"/><Relationship Id="rId119" Type="http://schemas.openxmlformats.org/officeDocument/2006/relationships/customXml" Target="../ink/ink3933.xml"/><Relationship Id="rId118" Type="http://schemas.openxmlformats.org/officeDocument/2006/relationships/image" Target="../media/image3531.png"/><Relationship Id="rId117" Type="http://schemas.openxmlformats.org/officeDocument/2006/relationships/customXml" Target="../ink/ink3932.xml"/><Relationship Id="rId116" Type="http://schemas.openxmlformats.org/officeDocument/2006/relationships/image" Target="../media/image3530.png"/><Relationship Id="rId115" Type="http://schemas.openxmlformats.org/officeDocument/2006/relationships/customXml" Target="../ink/ink3931.xml"/><Relationship Id="rId114" Type="http://schemas.openxmlformats.org/officeDocument/2006/relationships/image" Target="../media/image3529.png"/><Relationship Id="rId113" Type="http://schemas.openxmlformats.org/officeDocument/2006/relationships/customXml" Target="../ink/ink3930.xml"/><Relationship Id="rId112" Type="http://schemas.openxmlformats.org/officeDocument/2006/relationships/image" Target="../media/image3528.png"/><Relationship Id="rId111" Type="http://schemas.openxmlformats.org/officeDocument/2006/relationships/customXml" Target="../ink/ink3929.xml"/><Relationship Id="rId110" Type="http://schemas.openxmlformats.org/officeDocument/2006/relationships/image" Target="../media/image3527.png"/><Relationship Id="rId11" Type="http://schemas.openxmlformats.org/officeDocument/2006/relationships/customXml" Target="../ink/ink3879.xml"/><Relationship Id="rId109" Type="http://schemas.openxmlformats.org/officeDocument/2006/relationships/customXml" Target="../ink/ink3928.xml"/><Relationship Id="rId108" Type="http://schemas.openxmlformats.org/officeDocument/2006/relationships/image" Target="../media/image3526.png"/><Relationship Id="rId107" Type="http://schemas.openxmlformats.org/officeDocument/2006/relationships/customXml" Target="../ink/ink3927.xml"/><Relationship Id="rId106" Type="http://schemas.openxmlformats.org/officeDocument/2006/relationships/image" Target="../media/image3525.png"/><Relationship Id="rId105" Type="http://schemas.openxmlformats.org/officeDocument/2006/relationships/customXml" Target="../ink/ink3926.xml"/><Relationship Id="rId104" Type="http://schemas.openxmlformats.org/officeDocument/2006/relationships/image" Target="../media/image3524.png"/><Relationship Id="rId103" Type="http://schemas.openxmlformats.org/officeDocument/2006/relationships/customXml" Target="../ink/ink3925.xml"/><Relationship Id="rId102" Type="http://schemas.openxmlformats.org/officeDocument/2006/relationships/image" Target="../media/image3523.png"/><Relationship Id="rId101" Type="http://schemas.openxmlformats.org/officeDocument/2006/relationships/customXml" Target="../ink/ink3924.xml"/><Relationship Id="rId100" Type="http://schemas.openxmlformats.org/officeDocument/2006/relationships/image" Target="../media/image3522.png"/><Relationship Id="rId10" Type="http://schemas.openxmlformats.org/officeDocument/2006/relationships/image" Target="../media/image3405.png"/><Relationship Id="rId1" Type="http://schemas.openxmlformats.org/officeDocument/2006/relationships/oleObject" Target="../embeddings/oleObject7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customXml" Target="../ink/ink3995.xml"/><Relationship Id="rId8" Type="http://schemas.openxmlformats.org/officeDocument/2006/relationships/image" Target="../media/image3404.png"/><Relationship Id="rId7" Type="http://schemas.openxmlformats.org/officeDocument/2006/relationships/customXml" Target="../ink/ink3994.xml"/><Relationship Id="rId6" Type="http://schemas.openxmlformats.org/officeDocument/2006/relationships/image" Target="../media/image3403.png"/><Relationship Id="rId5" Type="http://schemas.openxmlformats.org/officeDocument/2006/relationships/customXml" Target="../ink/ink3993.xml"/><Relationship Id="rId47" Type="http://schemas.openxmlformats.org/officeDocument/2006/relationships/vmlDrawing" Target="../drawings/vmlDrawing8.v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109.xml"/><Relationship Id="rId44" Type="http://schemas.openxmlformats.org/officeDocument/2006/relationships/image" Target="../media/image18.png"/><Relationship Id="rId43" Type="http://schemas.openxmlformats.org/officeDocument/2006/relationships/customXml" Target="../ink/ink4012.xml"/><Relationship Id="rId42" Type="http://schemas.openxmlformats.org/officeDocument/2006/relationships/image" Target="../media/image3424.png"/><Relationship Id="rId41" Type="http://schemas.openxmlformats.org/officeDocument/2006/relationships/customXml" Target="../ink/ink4011.xml"/><Relationship Id="rId40" Type="http://schemas.openxmlformats.org/officeDocument/2006/relationships/image" Target="../media/image3423.png"/><Relationship Id="rId4" Type="http://schemas.openxmlformats.org/officeDocument/2006/relationships/image" Target="../media/image3402.png"/><Relationship Id="rId39" Type="http://schemas.openxmlformats.org/officeDocument/2006/relationships/customXml" Target="../ink/ink4010.xml"/><Relationship Id="rId38" Type="http://schemas.openxmlformats.org/officeDocument/2006/relationships/image" Target="../media/image3422.png"/><Relationship Id="rId37" Type="http://schemas.openxmlformats.org/officeDocument/2006/relationships/customXml" Target="../ink/ink4009.xml"/><Relationship Id="rId36" Type="http://schemas.openxmlformats.org/officeDocument/2006/relationships/image" Target="../media/image3421.png"/><Relationship Id="rId35" Type="http://schemas.openxmlformats.org/officeDocument/2006/relationships/customXml" Target="../ink/ink4008.xml"/><Relationship Id="rId34" Type="http://schemas.openxmlformats.org/officeDocument/2006/relationships/image" Target="../media/image3420.png"/><Relationship Id="rId33" Type="http://schemas.openxmlformats.org/officeDocument/2006/relationships/customXml" Target="../ink/ink4007.xml"/><Relationship Id="rId32" Type="http://schemas.openxmlformats.org/officeDocument/2006/relationships/image" Target="../media/image3419.png"/><Relationship Id="rId31" Type="http://schemas.openxmlformats.org/officeDocument/2006/relationships/customXml" Target="../ink/ink4006.xml"/><Relationship Id="rId30" Type="http://schemas.openxmlformats.org/officeDocument/2006/relationships/image" Target="../media/image3418.png"/><Relationship Id="rId3" Type="http://schemas.openxmlformats.org/officeDocument/2006/relationships/customXml" Target="../ink/ink3992.xml"/><Relationship Id="rId29" Type="http://schemas.openxmlformats.org/officeDocument/2006/relationships/customXml" Target="../ink/ink4005.xml"/><Relationship Id="rId28" Type="http://schemas.openxmlformats.org/officeDocument/2006/relationships/image" Target="../media/image3417.png"/><Relationship Id="rId27" Type="http://schemas.openxmlformats.org/officeDocument/2006/relationships/customXml" Target="../ink/ink4004.xml"/><Relationship Id="rId26" Type="http://schemas.openxmlformats.org/officeDocument/2006/relationships/image" Target="../media/image3416.png"/><Relationship Id="rId25" Type="http://schemas.openxmlformats.org/officeDocument/2006/relationships/customXml" Target="../ink/ink4003.xml"/><Relationship Id="rId24" Type="http://schemas.openxmlformats.org/officeDocument/2006/relationships/image" Target="../media/image3415.png"/><Relationship Id="rId23" Type="http://schemas.openxmlformats.org/officeDocument/2006/relationships/customXml" Target="../ink/ink4002.xml"/><Relationship Id="rId22" Type="http://schemas.openxmlformats.org/officeDocument/2006/relationships/image" Target="../media/image3414.png"/><Relationship Id="rId21" Type="http://schemas.openxmlformats.org/officeDocument/2006/relationships/customXml" Target="../ink/ink4001.xml"/><Relationship Id="rId20" Type="http://schemas.openxmlformats.org/officeDocument/2006/relationships/image" Target="../media/image3413.png"/><Relationship Id="rId2" Type="http://schemas.openxmlformats.org/officeDocument/2006/relationships/image" Target="../media/image2872.emf"/><Relationship Id="rId19" Type="http://schemas.openxmlformats.org/officeDocument/2006/relationships/customXml" Target="../ink/ink4000.xml"/><Relationship Id="rId18" Type="http://schemas.openxmlformats.org/officeDocument/2006/relationships/image" Target="../media/image3409.png"/><Relationship Id="rId17" Type="http://schemas.openxmlformats.org/officeDocument/2006/relationships/customXml" Target="../ink/ink3999.xml"/><Relationship Id="rId16" Type="http://schemas.openxmlformats.org/officeDocument/2006/relationships/image" Target="../media/image3408.png"/><Relationship Id="rId15" Type="http://schemas.openxmlformats.org/officeDocument/2006/relationships/customXml" Target="../ink/ink3998.xml"/><Relationship Id="rId14" Type="http://schemas.openxmlformats.org/officeDocument/2006/relationships/image" Target="../media/image3407.png"/><Relationship Id="rId13" Type="http://schemas.openxmlformats.org/officeDocument/2006/relationships/customXml" Target="../ink/ink3997.xml"/><Relationship Id="rId12" Type="http://schemas.openxmlformats.org/officeDocument/2006/relationships/image" Target="../media/image3406.png"/><Relationship Id="rId11" Type="http://schemas.openxmlformats.org/officeDocument/2006/relationships/customXml" Target="../ink/ink3996.xml"/><Relationship Id="rId10" Type="http://schemas.openxmlformats.org/officeDocument/2006/relationships/image" Target="../media/image3405.png"/><Relationship Id="rId1" Type="http://schemas.openxmlformats.org/officeDocument/2006/relationships/oleObject" Target="../embeddings/oleObject8.bin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063.xml"/><Relationship Id="rId98" Type="http://schemas.openxmlformats.org/officeDocument/2006/relationships/image" Target="../media/image3632.png"/><Relationship Id="rId97" Type="http://schemas.openxmlformats.org/officeDocument/2006/relationships/customXml" Target="../ink/ink4062.xml"/><Relationship Id="rId96" Type="http://schemas.openxmlformats.org/officeDocument/2006/relationships/image" Target="../media/image3631.png"/><Relationship Id="rId95" Type="http://schemas.openxmlformats.org/officeDocument/2006/relationships/customXml" Target="../ink/ink4061.xml"/><Relationship Id="rId94" Type="http://schemas.openxmlformats.org/officeDocument/2006/relationships/image" Target="../media/image3630.png"/><Relationship Id="rId93" Type="http://schemas.openxmlformats.org/officeDocument/2006/relationships/customXml" Target="../ink/ink4060.xml"/><Relationship Id="rId92" Type="http://schemas.openxmlformats.org/officeDocument/2006/relationships/customXml" Target="../ink/ink4059.xml"/><Relationship Id="rId91" Type="http://schemas.openxmlformats.org/officeDocument/2006/relationships/image" Target="../media/image3629.png"/><Relationship Id="rId90" Type="http://schemas.openxmlformats.org/officeDocument/2006/relationships/customXml" Target="../ink/ink4058.xml"/><Relationship Id="rId9" Type="http://schemas.openxmlformats.org/officeDocument/2006/relationships/customXml" Target="../ink/ink4017.xml"/><Relationship Id="rId89" Type="http://schemas.openxmlformats.org/officeDocument/2006/relationships/image" Target="../media/image3628.png"/><Relationship Id="rId88" Type="http://schemas.openxmlformats.org/officeDocument/2006/relationships/customXml" Target="../ink/ink4057.xml"/><Relationship Id="rId87" Type="http://schemas.openxmlformats.org/officeDocument/2006/relationships/image" Target="../media/image3627.png"/><Relationship Id="rId86" Type="http://schemas.openxmlformats.org/officeDocument/2006/relationships/customXml" Target="../ink/ink4056.xml"/><Relationship Id="rId85" Type="http://schemas.openxmlformats.org/officeDocument/2006/relationships/image" Target="../media/image3626.png"/><Relationship Id="rId84" Type="http://schemas.openxmlformats.org/officeDocument/2006/relationships/customXml" Target="../ink/ink4055.xml"/><Relationship Id="rId83" Type="http://schemas.openxmlformats.org/officeDocument/2006/relationships/image" Target="../media/image3625.png"/><Relationship Id="rId82" Type="http://schemas.openxmlformats.org/officeDocument/2006/relationships/customXml" Target="../ink/ink4054.xml"/><Relationship Id="rId81" Type="http://schemas.openxmlformats.org/officeDocument/2006/relationships/image" Target="../media/image3624.png"/><Relationship Id="rId80" Type="http://schemas.openxmlformats.org/officeDocument/2006/relationships/customXml" Target="../ink/ink4053.xml"/><Relationship Id="rId8" Type="http://schemas.openxmlformats.org/officeDocument/2006/relationships/image" Target="../media/image3589.png"/><Relationship Id="rId79" Type="http://schemas.openxmlformats.org/officeDocument/2006/relationships/image" Target="../media/image3623.png"/><Relationship Id="rId78" Type="http://schemas.openxmlformats.org/officeDocument/2006/relationships/customXml" Target="../ink/ink4052.xml"/><Relationship Id="rId77" Type="http://schemas.openxmlformats.org/officeDocument/2006/relationships/image" Target="../media/image3622.png"/><Relationship Id="rId76" Type="http://schemas.openxmlformats.org/officeDocument/2006/relationships/customXml" Target="../ink/ink4051.xml"/><Relationship Id="rId75" Type="http://schemas.openxmlformats.org/officeDocument/2006/relationships/image" Target="../media/image3621.png"/><Relationship Id="rId74" Type="http://schemas.openxmlformats.org/officeDocument/2006/relationships/customXml" Target="../ink/ink4050.xml"/><Relationship Id="rId73" Type="http://schemas.openxmlformats.org/officeDocument/2006/relationships/image" Target="../media/image3620.png"/><Relationship Id="rId72" Type="http://schemas.openxmlformats.org/officeDocument/2006/relationships/customXml" Target="../ink/ink4049.xml"/><Relationship Id="rId71" Type="http://schemas.openxmlformats.org/officeDocument/2006/relationships/image" Target="../media/image3619.png"/><Relationship Id="rId70" Type="http://schemas.openxmlformats.org/officeDocument/2006/relationships/customXml" Target="../ink/ink4048.xml"/><Relationship Id="rId7" Type="http://schemas.openxmlformats.org/officeDocument/2006/relationships/customXml" Target="../ink/ink4016.xml"/><Relationship Id="rId69" Type="http://schemas.openxmlformats.org/officeDocument/2006/relationships/image" Target="../media/image3618.png"/><Relationship Id="rId68" Type="http://schemas.openxmlformats.org/officeDocument/2006/relationships/customXml" Target="../ink/ink4047.xml"/><Relationship Id="rId67" Type="http://schemas.openxmlformats.org/officeDocument/2006/relationships/image" Target="../media/image3617.png"/><Relationship Id="rId66" Type="http://schemas.openxmlformats.org/officeDocument/2006/relationships/customXml" Target="../ink/ink4046.xml"/><Relationship Id="rId65" Type="http://schemas.openxmlformats.org/officeDocument/2006/relationships/image" Target="../media/image3616.png"/><Relationship Id="rId64" Type="http://schemas.openxmlformats.org/officeDocument/2006/relationships/customXml" Target="../ink/ink4045.xml"/><Relationship Id="rId63" Type="http://schemas.openxmlformats.org/officeDocument/2006/relationships/image" Target="../media/image3615.png"/><Relationship Id="rId62" Type="http://schemas.openxmlformats.org/officeDocument/2006/relationships/customXml" Target="../ink/ink4044.xml"/><Relationship Id="rId61" Type="http://schemas.openxmlformats.org/officeDocument/2006/relationships/image" Target="../media/image3614.png"/><Relationship Id="rId60" Type="http://schemas.openxmlformats.org/officeDocument/2006/relationships/customXml" Target="../ink/ink4043.xml"/><Relationship Id="rId6" Type="http://schemas.openxmlformats.org/officeDocument/2006/relationships/image" Target="../media/image3588.png"/><Relationship Id="rId59" Type="http://schemas.openxmlformats.org/officeDocument/2006/relationships/image" Target="../media/image3613.png"/><Relationship Id="rId58" Type="http://schemas.openxmlformats.org/officeDocument/2006/relationships/customXml" Target="../ink/ink4042.xml"/><Relationship Id="rId57" Type="http://schemas.openxmlformats.org/officeDocument/2006/relationships/image" Target="../media/image3612.png"/><Relationship Id="rId56" Type="http://schemas.openxmlformats.org/officeDocument/2006/relationships/customXml" Target="../ink/ink4041.xml"/><Relationship Id="rId55" Type="http://schemas.openxmlformats.org/officeDocument/2006/relationships/customXml" Target="../ink/ink4040.xml"/><Relationship Id="rId54" Type="http://schemas.openxmlformats.org/officeDocument/2006/relationships/image" Target="../media/image3611.png"/><Relationship Id="rId53" Type="http://schemas.openxmlformats.org/officeDocument/2006/relationships/customXml" Target="../ink/ink4039.xml"/><Relationship Id="rId52" Type="http://schemas.openxmlformats.org/officeDocument/2006/relationships/image" Target="../media/image3610.png"/><Relationship Id="rId51" Type="http://schemas.openxmlformats.org/officeDocument/2006/relationships/customXml" Target="../ink/ink4038.xml"/><Relationship Id="rId50" Type="http://schemas.openxmlformats.org/officeDocument/2006/relationships/image" Target="../media/image3609.png"/><Relationship Id="rId5" Type="http://schemas.openxmlformats.org/officeDocument/2006/relationships/customXml" Target="../ink/ink4015.xml"/><Relationship Id="rId49" Type="http://schemas.openxmlformats.org/officeDocument/2006/relationships/customXml" Target="../ink/ink4037.xml"/><Relationship Id="rId48" Type="http://schemas.openxmlformats.org/officeDocument/2006/relationships/image" Target="../media/image3608.png"/><Relationship Id="rId47" Type="http://schemas.openxmlformats.org/officeDocument/2006/relationships/customXml" Target="../ink/ink4036.xml"/><Relationship Id="rId46" Type="http://schemas.openxmlformats.org/officeDocument/2006/relationships/image" Target="../media/image18.png"/><Relationship Id="rId45" Type="http://schemas.openxmlformats.org/officeDocument/2006/relationships/customXml" Target="../ink/ink4035.xml"/><Relationship Id="rId44" Type="http://schemas.openxmlformats.org/officeDocument/2006/relationships/image" Target="../media/image3607.png"/><Relationship Id="rId43" Type="http://schemas.openxmlformats.org/officeDocument/2006/relationships/customXml" Target="../ink/ink4034.xml"/><Relationship Id="rId42" Type="http://schemas.openxmlformats.org/officeDocument/2006/relationships/image" Target="../media/image3606.png"/><Relationship Id="rId41" Type="http://schemas.openxmlformats.org/officeDocument/2006/relationships/customXml" Target="../ink/ink4033.xml"/><Relationship Id="rId40" Type="http://schemas.openxmlformats.org/officeDocument/2006/relationships/image" Target="../media/image3605.png"/><Relationship Id="rId4" Type="http://schemas.openxmlformats.org/officeDocument/2006/relationships/image" Target="../media/image3587.png"/><Relationship Id="rId39" Type="http://schemas.openxmlformats.org/officeDocument/2006/relationships/customXml" Target="../ink/ink4032.xml"/><Relationship Id="rId38" Type="http://schemas.openxmlformats.org/officeDocument/2006/relationships/image" Target="../media/image3604.png"/><Relationship Id="rId37" Type="http://schemas.openxmlformats.org/officeDocument/2006/relationships/customXml" Target="../ink/ink4031.xml"/><Relationship Id="rId36" Type="http://schemas.openxmlformats.org/officeDocument/2006/relationships/image" Target="../media/image3603.png"/><Relationship Id="rId35" Type="http://schemas.openxmlformats.org/officeDocument/2006/relationships/customXml" Target="../ink/ink4030.xml"/><Relationship Id="rId34" Type="http://schemas.openxmlformats.org/officeDocument/2006/relationships/image" Target="../media/image3602.png"/><Relationship Id="rId33" Type="http://schemas.openxmlformats.org/officeDocument/2006/relationships/customXml" Target="../ink/ink4029.xml"/><Relationship Id="rId32" Type="http://schemas.openxmlformats.org/officeDocument/2006/relationships/image" Target="../media/image3601.png"/><Relationship Id="rId31" Type="http://schemas.openxmlformats.org/officeDocument/2006/relationships/customXml" Target="../ink/ink4028.xml"/><Relationship Id="rId30" Type="http://schemas.openxmlformats.org/officeDocument/2006/relationships/image" Target="../media/image3600.png"/><Relationship Id="rId3" Type="http://schemas.openxmlformats.org/officeDocument/2006/relationships/customXml" Target="../ink/ink4014.xml"/><Relationship Id="rId29" Type="http://schemas.openxmlformats.org/officeDocument/2006/relationships/customXml" Target="../ink/ink4027.xml"/><Relationship Id="rId28" Type="http://schemas.openxmlformats.org/officeDocument/2006/relationships/image" Target="../media/image3599.png"/><Relationship Id="rId27" Type="http://schemas.openxmlformats.org/officeDocument/2006/relationships/customXml" Target="../ink/ink4026.xml"/><Relationship Id="rId26" Type="http://schemas.openxmlformats.org/officeDocument/2006/relationships/image" Target="../media/image3598.png"/><Relationship Id="rId25" Type="http://schemas.openxmlformats.org/officeDocument/2006/relationships/customXml" Target="../ink/ink4025.xml"/><Relationship Id="rId24" Type="http://schemas.openxmlformats.org/officeDocument/2006/relationships/image" Target="../media/image3597.png"/><Relationship Id="rId23" Type="http://schemas.openxmlformats.org/officeDocument/2006/relationships/customXml" Target="../ink/ink4024.xml"/><Relationship Id="rId22" Type="http://schemas.openxmlformats.org/officeDocument/2006/relationships/image" Target="../media/image3596.png"/><Relationship Id="rId21" Type="http://schemas.openxmlformats.org/officeDocument/2006/relationships/customXml" Target="../ink/ink4023.xml"/><Relationship Id="rId20" Type="http://schemas.openxmlformats.org/officeDocument/2006/relationships/image" Target="../media/image3595.png"/><Relationship Id="rId2" Type="http://schemas.openxmlformats.org/officeDocument/2006/relationships/image" Target="../media/image3586.png"/><Relationship Id="rId19" Type="http://schemas.openxmlformats.org/officeDocument/2006/relationships/customXml" Target="../ink/ink4022.xml"/><Relationship Id="rId18" Type="http://schemas.openxmlformats.org/officeDocument/2006/relationships/image" Target="../media/image3594.png"/><Relationship Id="rId17" Type="http://schemas.openxmlformats.org/officeDocument/2006/relationships/customXml" Target="../ink/ink4021.xml"/><Relationship Id="rId16" Type="http://schemas.openxmlformats.org/officeDocument/2006/relationships/image" Target="../media/image3593.png"/><Relationship Id="rId15" Type="http://schemas.openxmlformats.org/officeDocument/2006/relationships/customXml" Target="../ink/ink4020.xml"/><Relationship Id="rId14" Type="http://schemas.openxmlformats.org/officeDocument/2006/relationships/image" Target="../media/image3592.png"/><Relationship Id="rId132" Type="http://schemas.openxmlformats.org/officeDocument/2006/relationships/slideLayout" Target="../slideLayouts/slideLayout2.xml"/><Relationship Id="rId131" Type="http://schemas.openxmlformats.org/officeDocument/2006/relationships/tags" Target="../tags/tag110.xml"/><Relationship Id="rId130" Type="http://schemas.openxmlformats.org/officeDocument/2006/relationships/image" Target="../media/image3647.png"/><Relationship Id="rId13" Type="http://schemas.openxmlformats.org/officeDocument/2006/relationships/customXml" Target="../ink/ink4019.xml"/><Relationship Id="rId129" Type="http://schemas.openxmlformats.org/officeDocument/2006/relationships/customXml" Target="../ink/ink4079.xml"/><Relationship Id="rId128" Type="http://schemas.openxmlformats.org/officeDocument/2006/relationships/image" Target="../media/image3646.png"/><Relationship Id="rId127" Type="http://schemas.openxmlformats.org/officeDocument/2006/relationships/customXml" Target="../ink/ink4078.xml"/><Relationship Id="rId126" Type="http://schemas.openxmlformats.org/officeDocument/2006/relationships/image" Target="../media/image3645.png"/><Relationship Id="rId125" Type="http://schemas.openxmlformats.org/officeDocument/2006/relationships/customXml" Target="../ink/ink4077.xml"/><Relationship Id="rId124" Type="http://schemas.openxmlformats.org/officeDocument/2006/relationships/customXml" Target="../ink/ink4076.xml"/><Relationship Id="rId123" Type="http://schemas.openxmlformats.org/officeDocument/2006/relationships/image" Target="../media/image3644.png"/><Relationship Id="rId122" Type="http://schemas.openxmlformats.org/officeDocument/2006/relationships/customXml" Target="../ink/ink4075.xml"/><Relationship Id="rId121" Type="http://schemas.openxmlformats.org/officeDocument/2006/relationships/image" Target="../media/image3643.png"/><Relationship Id="rId120" Type="http://schemas.openxmlformats.org/officeDocument/2006/relationships/customXml" Target="../ink/ink4074.xml"/><Relationship Id="rId12" Type="http://schemas.openxmlformats.org/officeDocument/2006/relationships/image" Target="../media/image3591.png"/><Relationship Id="rId119" Type="http://schemas.openxmlformats.org/officeDocument/2006/relationships/image" Target="../media/image3642.png"/><Relationship Id="rId118" Type="http://schemas.openxmlformats.org/officeDocument/2006/relationships/customXml" Target="../ink/ink4073.xml"/><Relationship Id="rId117" Type="http://schemas.openxmlformats.org/officeDocument/2006/relationships/customXml" Target="../ink/ink4072.xml"/><Relationship Id="rId116" Type="http://schemas.openxmlformats.org/officeDocument/2006/relationships/image" Target="../media/image3641.png"/><Relationship Id="rId115" Type="http://schemas.openxmlformats.org/officeDocument/2006/relationships/customXml" Target="../ink/ink4071.xml"/><Relationship Id="rId114" Type="http://schemas.openxmlformats.org/officeDocument/2006/relationships/image" Target="../media/image3640.png"/><Relationship Id="rId113" Type="http://schemas.openxmlformats.org/officeDocument/2006/relationships/customXml" Target="../ink/ink4070.xml"/><Relationship Id="rId112" Type="http://schemas.openxmlformats.org/officeDocument/2006/relationships/image" Target="../media/image3639.png"/><Relationship Id="rId111" Type="http://schemas.openxmlformats.org/officeDocument/2006/relationships/customXml" Target="../ink/ink4069.xml"/><Relationship Id="rId110" Type="http://schemas.openxmlformats.org/officeDocument/2006/relationships/image" Target="../media/image3638.png"/><Relationship Id="rId11" Type="http://schemas.openxmlformats.org/officeDocument/2006/relationships/customXml" Target="../ink/ink4018.xml"/><Relationship Id="rId109" Type="http://schemas.openxmlformats.org/officeDocument/2006/relationships/customXml" Target="../ink/ink4068.xml"/><Relationship Id="rId108" Type="http://schemas.openxmlformats.org/officeDocument/2006/relationships/image" Target="../media/image3637.png"/><Relationship Id="rId107" Type="http://schemas.openxmlformats.org/officeDocument/2006/relationships/customXml" Target="../ink/ink4067.xml"/><Relationship Id="rId106" Type="http://schemas.openxmlformats.org/officeDocument/2006/relationships/image" Target="../media/image3636.png"/><Relationship Id="rId105" Type="http://schemas.openxmlformats.org/officeDocument/2006/relationships/customXml" Target="../ink/ink4066.xml"/><Relationship Id="rId104" Type="http://schemas.openxmlformats.org/officeDocument/2006/relationships/image" Target="../media/image3635.png"/><Relationship Id="rId103" Type="http://schemas.openxmlformats.org/officeDocument/2006/relationships/customXml" Target="../ink/ink4065.xml"/><Relationship Id="rId102" Type="http://schemas.openxmlformats.org/officeDocument/2006/relationships/image" Target="../media/image3634.png"/><Relationship Id="rId101" Type="http://schemas.openxmlformats.org/officeDocument/2006/relationships/customXml" Target="../ink/ink4064.xml"/><Relationship Id="rId100" Type="http://schemas.openxmlformats.org/officeDocument/2006/relationships/image" Target="../media/image3633.png"/><Relationship Id="rId10" Type="http://schemas.openxmlformats.org/officeDocument/2006/relationships/image" Target="../media/image3590.png"/><Relationship Id="rId1" Type="http://schemas.openxmlformats.org/officeDocument/2006/relationships/customXml" Target="../ink/ink4013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695.png"/><Relationship Id="rId98" Type="http://schemas.openxmlformats.org/officeDocument/2006/relationships/customXml" Target="../ink/ink4129.xml"/><Relationship Id="rId97" Type="http://schemas.openxmlformats.org/officeDocument/2006/relationships/image" Target="../media/image3694.png"/><Relationship Id="rId96" Type="http://schemas.openxmlformats.org/officeDocument/2006/relationships/customXml" Target="../ink/ink4128.xml"/><Relationship Id="rId95" Type="http://schemas.openxmlformats.org/officeDocument/2006/relationships/image" Target="../media/image3693.png"/><Relationship Id="rId94" Type="http://schemas.openxmlformats.org/officeDocument/2006/relationships/customXml" Target="../ink/ink4127.xml"/><Relationship Id="rId93" Type="http://schemas.openxmlformats.org/officeDocument/2006/relationships/image" Target="../media/image3692.png"/><Relationship Id="rId92" Type="http://schemas.openxmlformats.org/officeDocument/2006/relationships/customXml" Target="../ink/ink4126.xml"/><Relationship Id="rId91" Type="http://schemas.openxmlformats.org/officeDocument/2006/relationships/image" Target="../media/image3691.png"/><Relationship Id="rId90" Type="http://schemas.openxmlformats.org/officeDocument/2006/relationships/customXml" Target="../ink/ink4125.xml"/><Relationship Id="rId9" Type="http://schemas.openxmlformats.org/officeDocument/2006/relationships/customXml" Target="../ink/ink4084.xml"/><Relationship Id="rId89" Type="http://schemas.openxmlformats.org/officeDocument/2006/relationships/image" Target="../media/image3690.png"/><Relationship Id="rId88" Type="http://schemas.openxmlformats.org/officeDocument/2006/relationships/customXml" Target="../ink/ink4124.xml"/><Relationship Id="rId87" Type="http://schemas.openxmlformats.org/officeDocument/2006/relationships/image" Target="../media/image3689.png"/><Relationship Id="rId86" Type="http://schemas.openxmlformats.org/officeDocument/2006/relationships/customXml" Target="../ink/ink4123.xml"/><Relationship Id="rId85" Type="http://schemas.openxmlformats.org/officeDocument/2006/relationships/image" Target="../media/image3688.png"/><Relationship Id="rId84" Type="http://schemas.openxmlformats.org/officeDocument/2006/relationships/customXml" Target="../ink/ink4122.xml"/><Relationship Id="rId83" Type="http://schemas.openxmlformats.org/officeDocument/2006/relationships/image" Target="../media/image3687.png"/><Relationship Id="rId82" Type="http://schemas.openxmlformats.org/officeDocument/2006/relationships/customXml" Target="../ink/ink4121.xml"/><Relationship Id="rId81" Type="http://schemas.openxmlformats.org/officeDocument/2006/relationships/image" Target="../media/image3686.png"/><Relationship Id="rId80" Type="http://schemas.openxmlformats.org/officeDocument/2006/relationships/customXml" Target="../ink/ink4120.xml"/><Relationship Id="rId8" Type="http://schemas.openxmlformats.org/officeDocument/2006/relationships/image" Target="../media/image3651.png"/><Relationship Id="rId79" Type="http://schemas.openxmlformats.org/officeDocument/2006/relationships/image" Target="../media/image3685.png"/><Relationship Id="rId78" Type="http://schemas.openxmlformats.org/officeDocument/2006/relationships/customXml" Target="../ink/ink4119.xml"/><Relationship Id="rId77" Type="http://schemas.openxmlformats.org/officeDocument/2006/relationships/image" Target="../media/image3684.png"/><Relationship Id="rId76" Type="http://schemas.openxmlformats.org/officeDocument/2006/relationships/customXml" Target="../ink/ink4118.xml"/><Relationship Id="rId75" Type="http://schemas.openxmlformats.org/officeDocument/2006/relationships/image" Target="../media/image3683.png"/><Relationship Id="rId74" Type="http://schemas.openxmlformats.org/officeDocument/2006/relationships/customXml" Target="../ink/ink4117.xml"/><Relationship Id="rId73" Type="http://schemas.openxmlformats.org/officeDocument/2006/relationships/image" Target="../media/image3682.png"/><Relationship Id="rId72" Type="http://schemas.openxmlformats.org/officeDocument/2006/relationships/customXml" Target="../ink/ink4116.xml"/><Relationship Id="rId71" Type="http://schemas.openxmlformats.org/officeDocument/2006/relationships/image" Target="../media/image3681.png"/><Relationship Id="rId70" Type="http://schemas.openxmlformats.org/officeDocument/2006/relationships/customXml" Target="../ink/ink4115.xml"/><Relationship Id="rId7" Type="http://schemas.openxmlformats.org/officeDocument/2006/relationships/customXml" Target="../ink/ink4083.xml"/><Relationship Id="rId69" Type="http://schemas.openxmlformats.org/officeDocument/2006/relationships/image" Target="../media/image3680.png"/><Relationship Id="rId68" Type="http://schemas.openxmlformats.org/officeDocument/2006/relationships/customXml" Target="../ink/ink4114.xml"/><Relationship Id="rId67" Type="http://schemas.openxmlformats.org/officeDocument/2006/relationships/image" Target="../media/image3679.png"/><Relationship Id="rId66" Type="http://schemas.openxmlformats.org/officeDocument/2006/relationships/customXml" Target="../ink/ink4113.xml"/><Relationship Id="rId65" Type="http://schemas.openxmlformats.org/officeDocument/2006/relationships/customXml" Target="../ink/ink4112.xml"/><Relationship Id="rId64" Type="http://schemas.openxmlformats.org/officeDocument/2006/relationships/image" Target="../media/image3678.png"/><Relationship Id="rId63" Type="http://schemas.openxmlformats.org/officeDocument/2006/relationships/customXml" Target="../ink/ink4111.xml"/><Relationship Id="rId62" Type="http://schemas.openxmlformats.org/officeDocument/2006/relationships/image" Target="../media/image3677.png"/><Relationship Id="rId61" Type="http://schemas.openxmlformats.org/officeDocument/2006/relationships/customXml" Target="../ink/ink4110.xml"/><Relationship Id="rId60" Type="http://schemas.openxmlformats.org/officeDocument/2006/relationships/image" Target="../media/image3676.png"/><Relationship Id="rId6" Type="http://schemas.openxmlformats.org/officeDocument/2006/relationships/image" Target="../media/image3650.png"/><Relationship Id="rId59" Type="http://schemas.openxmlformats.org/officeDocument/2006/relationships/customXml" Target="../ink/ink4109.xml"/><Relationship Id="rId58" Type="http://schemas.openxmlformats.org/officeDocument/2006/relationships/image" Target="../media/image3675.png"/><Relationship Id="rId57" Type="http://schemas.openxmlformats.org/officeDocument/2006/relationships/customXml" Target="../ink/ink4108.xml"/><Relationship Id="rId56" Type="http://schemas.openxmlformats.org/officeDocument/2006/relationships/image" Target="../media/image3674.png"/><Relationship Id="rId55" Type="http://schemas.openxmlformats.org/officeDocument/2006/relationships/customXml" Target="../ink/ink4107.xml"/><Relationship Id="rId54" Type="http://schemas.openxmlformats.org/officeDocument/2006/relationships/image" Target="../media/image3673.png"/><Relationship Id="rId53" Type="http://schemas.openxmlformats.org/officeDocument/2006/relationships/customXml" Target="../ink/ink4106.xml"/><Relationship Id="rId52" Type="http://schemas.openxmlformats.org/officeDocument/2006/relationships/image" Target="../media/image3672.png"/><Relationship Id="rId51" Type="http://schemas.openxmlformats.org/officeDocument/2006/relationships/customXml" Target="../ink/ink4105.xml"/><Relationship Id="rId50" Type="http://schemas.openxmlformats.org/officeDocument/2006/relationships/image" Target="../media/image3671.png"/><Relationship Id="rId5" Type="http://schemas.openxmlformats.org/officeDocument/2006/relationships/customXml" Target="../ink/ink4082.xml"/><Relationship Id="rId49" Type="http://schemas.openxmlformats.org/officeDocument/2006/relationships/customXml" Target="../ink/ink4104.xml"/><Relationship Id="rId48" Type="http://schemas.openxmlformats.org/officeDocument/2006/relationships/image" Target="../media/image3670.png"/><Relationship Id="rId47" Type="http://schemas.openxmlformats.org/officeDocument/2006/relationships/customXml" Target="../ink/ink4103.xml"/><Relationship Id="rId46" Type="http://schemas.openxmlformats.org/officeDocument/2006/relationships/image" Target="../media/image3669.png"/><Relationship Id="rId45" Type="http://schemas.openxmlformats.org/officeDocument/2006/relationships/customXml" Target="../ink/ink4102.xml"/><Relationship Id="rId44" Type="http://schemas.openxmlformats.org/officeDocument/2006/relationships/image" Target="../media/image3668.png"/><Relationship Id="rId43" Type="http://schemas.openxmlformats.org/officeDocument/2006/relationships/customXml" Target="../ink/ink4101.xml"/><Relationship Id="rId42" Type="http://schemas.openxmlformats.org/officeDocument/2006/relationships/image" Target="../media/image3667.png"/><Relationship Id="rId41" Type="http://schemas.openxmlformats.org/officeDocument/2006/relationships/customXml" Target="../ink/ink4100.xml"/><Relationship Id="rId40" Type="http://schemas.openxmlformats.org/officeDocument/2006/relationships/image" Target="../media/image3666.png"/><Relationship Id="rId4" Type="http://schemas.openxmlformats.org/officeDocument/2006/relationships/image" Target="../media/image3649.png"/><Relationship Id="rId39" Type="http://schemas.openxmlformats.org/officeDocument/2006/relationships/customXml" Target="../ink/ink4099.xml"/><Relationship Id="rId38" Type="http://schemas.openxmlformats.org/officeDocument/2006/relationships/image" Target="../media/image3665.png"/><Relationship Id="rId37" Type="http://schemas.openxmlformats.org/officeDocument/2006/relationships/customXml" Target="../ink/ink4098.xml"/><Relationship Id="rId36" Type="http://schemas.openxmlformats.org/officeDocument/2006/relationships/image" Target="../media/image3664.png"/><Relationship Id="rId35" Type="http://schemas.openxmlformats.org/officeDocument/2006/relationships/customXml" Target="../ink/ink4097.xml"/><Relationship Id="rId34" Type="http://schemas.openxmlformats.org/officeDocument/2006/relationships/image" Target="../media/image3663.png"/><Relationship Id="rId33" Type="http://schemas.openxmlformats.org/officeDocument/2006/relationships/customXml" Target="../ink/ink4096.xml"/><Relationship Id="rId32" Type="http://schemas.openxmlformats.org/officeDocument/2006/relationships/image" Target="../media/image3662.png"/><Relationship Id="rId31" Type="http://schemas.openxmlformats.org/officeDocument/2006/relationships/customXml" Target="../ink/ink4095.xml"/><Relationship Id="rId30" Type="http://schemas.openxmlformats.org/officeDocument/2006/relationships/image" Target="../media/image3661.png"/><Relationship Id="rId3" Type="http://schemas.openxmlformats.org/officeDocument/2006/relationships/customXml" Target="../ink/ink4081.xml"/><Relationship Id="rId29" Type="http://schemas.openxmlformats.org/officeDocument/2006/relationships/customXml" Target="../ink/ink4094.xml"/><Relationship Id="rId28" Type="http://schemas.openxmlformats.org/officeDocument/2006/relationships/image" Target="../media/image3660.png"/><Relationship Id="rId27" Type="http://schemas.openxmlformats.org/officeDocument/2006/relationships/customXml" Target="../ink/ink4093.xml"/><Relationship Id="rId26" Type="http://schemas.openxmlformats.org/officeDocument/2006/relationships/image" Target="../media/image3659.png"/><Relationship Id="rId25" Type="http://schemas.openxmlformats.org/officeDocument/2006/relationships/customXml" Target="../ink/ink4092.xml"/><Relationship Id="rId24" Type="http://schemas.openxmlformats.org/officeDocument/2006/relationships/image" Target="../media/image3658.png"/><Relationship Id="rId23" Type="http://schemas.openxmlformats.org/officeDocument/2006/relationships/customXml" Target="../ink/ink4091.xml"/><Relationship Id="rId22" Type="http://schemas.openxmlformats.org/officeDocument/2006/relationships/image" Target="../media/image3657.png"/><Relationship Id="rId21" Type="http://schemas.openxmlformats.org/officeDocument/2006/relationships/customXml" Target="../ink/ink4090.xml"/><Relationship Id="rId20" Type="http://schemas.openxmlformats.org/officeDocument/2006/relationships/image" Target="../media/image3656.png"/><Relationship Id="rId2" Type="http://schemas.openxmlformats.org/officeDocument/2006/relationships/image" Target="../media/image3648.png"/><Relationship Id="rId19" Type="http://schemas.openxmlformats.org/officeDocument/2006/relationships/customXml" Target="../ink/ink4089.xml"/><Relationship Id="rId18" Type="http://schemas.openxmlformats.org/officeDocument/2006/relationships/image" Target="../media/image18.png"/><Relationship Id="rId17" Type="http://schemas.openxmlformats.org/officeDocument/2006/relationships/customXml" Target="../ink/ink4088.xml"/><Relationship Id="rId16" Type="http://schemas.openxmlformats.org/officeDocument/2006/relationships/image" Target="../media/image3655.png"/><Relationship Id="rId15" Type="http://schemas.openxmlformats.org/officeDocument/2006/relationships/customXml" Target="../ink/ink4087.xml"/><Relationship Id="rId14" Type="http://schemas.openxmlformats.org/officeDocument/2006/relationships/image" Target="../media/image3654.png"/><Relationship Id="rId138" Type="http://schemas.openxmlformats.org/officeDocument/2006/relationships/slideLayout" Target="../slideLayouts/slideLayout2.xml"/><Relationship Id="rId137" Type="http://schemas.openxmlformats.org/officeDocument/2006/relationships/tags" Target="../tags/tag111.xml"/><Relationship Id="rId136" Type="http://schemas.openxmlformats.org/officeDocument/2006/relationships/image" Target="../media/image3713.png"/><Relationship Id="rId135" Type="http://schemas.openxmlformats.org/officeDocument/2006/relationships/customXml" Target="../ink/ink4148.xml"/><Relationship Id="rId134" Type="http://schemas.openxmlformats.org/officeDocument/2006/relationships/image" Target="../media/image3712.png"/><Relationship Id="rId133" Type="http://schemas.openxmlformats.org/officeDocument/2006/relationships/customXml" Target="../ink/ink4147.xml"/><Relationship Id="rId132" Type="http://schemas.openxmlformats.org/officeDocument/2006/relationships/image" Target="../media/image3711.png"/><Relationship Id="rId131" Type="http://schemas.openxmlformats.org/officeDocument/2006/relationships/customXml" Target="../ink/ink4146.xml"/><Relationship Id="rId130" Type="http://schemas.openxmlformats.org/officeDocument/2006/relationships/image" Target="../media/image3710.png"/><Relationship Id="rId13" Type="http://schemas.openxmlformats.org/officeDocument/2006/relationships/customXml" Target="../ink/ink4086.xml"/><Relationship Id="rId129" Type="http://schemas.openxmlformats.org/officeDocument/2006/relationships/customXml" Target="../ink/ink4145.xml"/><Relationship Id="rId128" Type="http://schemas.openxmlformats.org/officeDocument/2006/relationships/image" Target="../media/image3709.png"/><Relationship Id="rId127" Type="http://schemas.openxmlformats.org/officeDocument/2006/relationships/customXml" Target="../ink/ink4144.xml"/><Relationship Id="rId126" Type="http://schemas.openxmlformats.org/officeDocument/2006/relationships/customXml" Target="../ink/ink4143.xml"/><Relationship Id="rId125" Type="http://schemas.openxmlformats.org/officeDocument/2006/relationships/image" Target="../media/image3708.png"/><Relationship Id="rId124" Type="http://schemas.openxmlformats.org/officeDocument/2006/relationships/customXml" Target="../ink/ink4142.xml"/><Relationship Id="rId123" Type="http://schemas.openxmlformats.org/officeDocument/2006/relationships/image" Target="../media/image3707.png"/><Relationship Id="rId122" Type="http://schemas.openxmlformats.org/officeDocument/2006/relationships/customXml" Target="../ink/ink4141.xml"/><Relationship Id="rId121" Type="http://schemas.openxmlformats.org/officeDocument/2006/relationships/image" Target="../media/image3706.png"/><Relationship Id="rId120" Type="http://schemas.openxmlformats.org/officeDocument/2006/relationships/customXml" Target="../ink/ink4140.xml"/><Relationship Id="rId12" Type="http://schemas.openxmlformats.org/officeDocument/2006/relationships/image" Target="../media/image3653.png"/><Relationship Id="rId119" Type="http://schemas.openxmlformats.org/officeDocument/2006/relationships/image" Target="../media/image3705.png"/><Relationship Id="rId118" Type="http://schemas.openxmlformats.org/officeDocument/2006/relationships/customXml" Target="../ink/ink4139.xml"/><Relationship Id="rId117" Type="http://schemas.openxmlformats.org/officeDocument/2006/relationships/image" Target="../media/image3704.png"/><Relationship Id="rId116" Type="http://schemas.openxmlformats.org/officeDocument/2006/relationships/customXml" Target="../ink/ink4138.xml"/><Relationship Id="rId115" Type="http://schemas.openxmlformats.org/officeDocument/2006/relationships/image" Target="../media/image3703.png"/><Relationship Id="rId114" Type="http://schemas.openxmlformats.org/officeDocument/2006/relationships/customXml" Target="../ink/ink4137.xml"/><Relationship Id="rId113" Type="http://schemas.openxmlformats.org/officeDocument/2006/relationships/image" Target="../media/image3702.png"/><Relationship Id="rId112" Type="http://schemas.openxmlformats.org/officeDocument/2006/relationships/customXml" Target="../ink/ink4136.xml"/><Relationship Id="rId111" Type="http://schemas.openxmlformats.org/officeDocument/2006/relationships/image" Target="../media/image3701.png"/><Relationship Id="rId110" Type="http://schemas.openxmlformats.org/officeDocument/2006/relationships/customXml" Target="../ink/ink4135.xml"/><Relationship Id="rId11" Type="http://schemas.openxmlformats.org/officeDocument/2006/relationships/customXml" Target="../ink/ink4085.xml"/><Relationship Id="rId109" Type="http://schemas.openxmlformats.org/officeDocument/2006/relationships/image" Target="../media/image3700.png"/><Relationship Id="rId108" Type="http://schemas.openxmlformats.org/officeDocument/2006/relationships/customXml" Target="../ink/ink4134.xml"/><Relationship Id="rId107" Type="http://schemas.openxmlformats.org/officeDocument/2006/relationships/image" Target="../media/image3699.png"/><Relationship Id="rId106" Type="http://schemas.openxmlformats.org/officeDocument/2006/relationships/customXml" Target="../ink/ink4133.xml"/><Relationship Id="rId105" Type="http://schemas.openxmlformats.org/officeDocument/2006/relationships/image" Target="../media/image3698.png"/><Relationship Id="rId104" Type="http://schemas.openxmlformats.org/officeDocument/2006/relationships/customXml" Target="../ink/ink4132.xml"/><Relationship Id="rId103" Type="http://schemas.openxmlformats.org/officeDocument/2006/relationships/image" Target="../media/image3697.png"/><Relationship Id="rId102" Type="http://schemas.openxmlformats.org/officeDocument/2006/relationships/customXml" Target="../ink/ink4131.xml"/><Relationship Id="rId101" Type="http://schemas.openxmlformats.org/officeDocument/2006/relationships/image" Target="../media/image3696.png"/><Relationship Id="rId100" Type="http://schemas.openxmlformats.org/officeDocument/2006/relationships/customXml" Target="../ink/ink4130.xml"/><Relationship Id="rId10" Type="http://schemas.openxmlformats.org/officeDocument/2006/relationships/image" Target="../media/image3652.png"/><Relationship Id="rId1" Type="http://schemas.openxmlformats.org/officeDocument/2006/relationships/customXml" Target="../ink/ink408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1.png"/><Relationship Id="rId98" Type="http://schemas.openxmlformats.org/officeDocument/2006/relationships/customXml" Target="../ink/ink50.xml"/><Relationship Id="rId97" Type="http://schemas.openxmlformats.org/officeDocument/2006/relationships/image" Target="../media/image50.png"/><Relationship Id="rId96" Type="http://schemas.openxmlformats.org/officeDocument/2006/relationships/customXml" Target="../ink/ink49.xml"/><Relationship Id="rId95" Type="http://schemas.openxmlformats.org/officeDocument/2006/relationships/image" Target="../media/image49.png"/><Relationship Id="rId94" Type="http://schemas.openxmlformats.org/officeDocument/2006/relationships/customXml" Target="../ink/ink48.xml"/><Relationship Id="rId93" Type="http://schemas.openxmlformats.org/officeDocument/2006/relationships/image" Target="../media/image48.png"/><Relationship Id="rId92" Type="http://schemas.openxmlformats.org/officeDocument/2006/relationships/customXml" Target="../ink/ink47.xml"/><Relationship Id="rId91" Type="http://schemas.openxmlformats.org/officeDocument/2006/relationships/image" Target="../media/image47.png"/><Relationship Id="rId90" Type="http://schemas.openxmlformats.org/officeDocument/2006/relationships/customXml" Target="../ink/ink46.xml"/><Relationship Id="rId9" Type="http://schemas.openxmlformats.org/officeDocument/2006/relationships/customXml" Target="../ink/ink5.xml"/><Relationship Id="rId89" Type="http://schemas.openxmlformats.org/officeDocument/2006/relationships/image" Target="../media/image46.png"/><Relationship Id="rId88" Type="http://schemas.openxmlformats.org/officeDocument/2006/relationships/customXml" Target="../ink/ink45.xml"/><Relationship Id="rId87" Type="http://schemas.openxmlformats.org/officeDocument/2006/relationships/image" Target="../media/image45.png"/><Relationship Id="rId86" Type="http://schemas.openxmlformats.org/officeDocument/2006/relationships/customXml" Target="../ink/ink44.xml"/><Relationship Id="rId85" Type="http://schemas.openxmlformats.org/officeDocument/2006/relationships/image" Target="../media/image44.png"/><Relationship Id="rId84" Type="http://schemas.openxmlformats.org/officeDocument/2006/relationships/customXml" Target="../ink/ink43.xml"/><Relationship Id="rId83" Type="http://schemas.openxmlformats.org/officeDocument/2006/relationships/image" Target="../media/image43.png"/><Relationship Id="rId82" Type="http://schemas.openxmlformats.org/officeDocument/2006/relationships/customXml" Target="../ink/ink42.xml"/><Relationship Id="rId81" Type="http://schemas.openxmlformats.org/officeDocument/2006/relationships/image" Target="../media/image42.png"/><Relationship Id="rId80" Type="http://schemas.openxmlformats.org/officeDocument/2006/relationships/customXml" Target="../ink/ink41.xml"/><Relationship Id="rId8" Type="http://schemas.openxmlformats.org/officeDocument/2006/relationships/image" Target="../media/image6.png"/><Relationship Id="rId79" Type="http://schemas.openxmlformats.org/officeDocument/2006/relationships/image" Target="../media/image41.png"/><Relationship Id="rId78" Type="http://schemas.openxmlformats.org/officeDocument/2006/relationships/customXml" Target="../ink/ink40.xml"/><Relationship Id="rId77" Type="http://schemas.openxmlformats.org/officeDocument/2006/relationships/image" Target="../media/image40.png"/><Relationship Id="rId76" Type="http://schemas.openxmlformats.org/officeDocument/2006/relationships/customXml" Target="../ink/ink39.xml"/><Relationship Id="rId75" Type="http://schemas.openxmlformats.org/officeDocument/2006/relationships/customXml" Target="../ink/ink38.xml"/><Relationship Id="rId74" Type="http://schemas.openxmlformats.org/officeDocument/2006/relationships/image" Target="../media/image39.png"/><Relationship Id="rId73" Type="http://schemas.openxmlformats.org/officeDocument/2006/relationships/customXml" Target="../ink/ink37.xml"/><Relationship Id="rId72" Type="http://schemas.openxmlformats.org/officeDocument/2006/relationships/image" Target="../media/image38.png"/><Relationship Id="rId71" Type="http://schemas.openxmlformats.org/officeDocument/2006/relationships/customXml" Target="../ink/ink36.xml"/><Relationship Id="rId70" Type="http://schemas.openxmlformats.org/officeDocument/2006/relationships/image" Target="../media/image37.png"/><Relationship Id="rId7" Type="http://schemas.openxmlformats.org/officeDocument/2006/relationships/customXml" Target="../ink/ink4.xml"/><Relationship Id="rId69" Type="http://schemas.openxmlformats.org/officeDocument/2006/relationships/customXml" Target="../ink/ink35.xml"/><Relationship Id="rId68" Type="http://schemas.openxmlformats.org/officeDocument/2006/relationships/image" Target="../media/image36.png"/><Relationship Id="rId67" Type="http://schemas.openxmlformats.org/officeDocument/2006/relationships/customXml" Target="../ink/ink34.xml"/><Relationship Id="rId66" Type="http://schemas.openxmlformats.org/officeDocument/2006/relationships/image" Target="../media/image35.png"/><Relationship Id="rId65" Type="http://schemas.openxmlformats.org/officeDocument/2006/relationships/customXml" Target="../ink/ink33.xml"/><Relationship Id="rId64" Type="http://schemas.openxmlformats.org/officeDocument/2006/relationships/image" Target="../media/image34.png"/><Relationship Id="rId63" Type="http://schemas.openxmlformats.org/officeDocument/2006/relationships/customXml" Target="../ink/ink32.xml"/><Relationship Id="rId62" Type="http://schemas.openxmlformats.org/officeDocument/2006/relationships/image" Target="../media/image33.png"/><Relationship Id="rId61" Type="http://schemas.openxmlformats.org/officeDocument/2006/relationships/customXml" Target="../ink/ink31.xml"/><Relationship Id="rId60" Type="http://schemas.openxmlformats.org/officeDocument/2006/relationships/image" Target="../media/image32.png"/><Relationship Id="rId6" Type="http://schemas.openxmlformats.org/officeDocument/2006/relationships/image" Target="../media/image5.png"/><Relationship Id="rId59" Type="http://schemas.openxmlformats.org/officeDocument/2006/relationships/customXml" Target="../ink/ink30.xml"/><Relationship Id="rId58" Type="http://schemas.openxmlformats.org/officeDocument/2006/relationships/image" Target="../media/image31.png"/><Relationship Id="rId57" Type="http://schemas.openxmlformats.org/officeDocument/2006/relationships/customXml" Target="../ink/ink29.xml"/><Relationship Id="rId56" Type="http://schemas.openxmlformats.org/officeDocument/2006/relationships/image" Target="../media/image30.png"/><Relationship Id="rId55" Type="http://schemas.openxmlformats.org/officeDocument/2006/relationships/customXml" Target="../ink/ink28.xml"/><Relationship Id="rId54" Type="http://schemas.openxmlformats.org/officeDocument/2006/relationships/image" Target="../media/image29.png"/><Relationship Id="rId53" Type="http://schemas.openxmlformats.org/officeDocument/2006/relationships/customXml" Target="../ink/ink27.xml"/><Relationship Id="rId52" Type="http://schemas.openxmlformats.org/officeDocument/2006/relationships/image" Target="../media/image28.png"/><Relationship Id="rId51" Type="http://schemas.openxmlformats.org/officeDocument/2006/relationships/customXml" Target="../ink/ink26.xml"/><Relationship Id="rId50" Type="http://schemas.openxmlformats.org/officeDocument/2006/relationships/image" Target="../media/image27.png"/><Relationship Id="rId5" Type="http://schemas.openxmlformats.org/officeDocument/2006/relationships/customXml" Target="../ink/ink3.xml"/><Relationship Id="rId49" Type="http://schemas.openxmlformats.org/officeDocument/2006/relationships/customXml" Target="../ink/ink25.xml"/><Relationship Id="rId48" Type="http://schemas.openxmlformats.org/officeDocument/2006/relationships/image" Target="../media/image26.png"/><Relationship Id="rId47" Type="http://schemas.openxmlformats.org/officeDocument/2006/relationships/customXml" Target="../ink/ink24.xml"/><Relationship Id="rId46" Type="http://schemas.openxmlformats.org/officeDocument/2006/relationships/image" Target="../media/image25.png"/><Relationship Id="rId45" Type="http://schemas.openxmlformats.org/officeDocument/2006/relationships/customXml" Target="../ink/ink23.xml"/><Relationship Id="rId44" Type="http://schemas.openxmlformats.org/officeDocument/2006/relationships/image" Target="../media/image24.png"/><Relationship Id="rId43" Type="http://schemas.openxmlformats.org/officeDocument/2006/relationships/customXml" Target="../ink/ink22.xml"/><Relationship Id="rId42" Type="http://schemas.openxmlformats.org/officeDocument/2006/relationships/image" Target="../media/image23.png"/><Relationship Id="rId419" Type="http://schemas.openxmlformats.org/officeDocument/2006/relationships/slideLayout" Target="../slideLayouts/slideLayout2.xml"/><Relationship Id="rId418" Type="http://schemas.openxmlformats.org/officeDocument/2006/relationships/tags" Target="../tags/tag70.xml"/><Relationship Id="rId417" Type="http://schemas.openxmlformats.org/officeDocument/2006/relationships/image" Target="../media/image206.png"/><Relationship Id="rId416" Type="http://schemas.openxmlformats.org/officeDocument/2006/relationships/customXml" Target="../ink/ink213.xml"/><Relationship Id="rId415" Type="http://schemas.openxmlformats.org/officeDocument/2006/relationships/image" Target="../media/image205.png"/><Relationship Id="rId414" Type="http://schemas.openxmlformats.org/officeDocument/2006/relationships/customXml" Target="../ink/ink212.xml"/><Relationship Id="rId413" Type="http://schemas.openxmlformats.org/officeDocument/2006/relationships/image" Target="../media/image204.png"/><Relationship Id="rId412" Type="http://schemas.openxmlformats.org/officeDocument/2006/relationships/customXml" Target="../ink/ink211.xml"/><Relationship Id="rId411" Type="http://schemas.openxmlformats.org/officeDocument/2006/relationships/image" Target="../media/image203.png"/><Relationship Id="rId410" Type="http://schemas.openxmlformats.org/officeDocument/2006/relationships/customXml" Target="../ink/ink210.xml"/><Relationship Id="rId41" Type="http://schemas.openxmlformats.org/officeDocument/2006/relationships/customXml" Target="../ink/ink21.xml"/><Relationship Id="rId409" Type="http://schemas.openxmlformats.org/officeDocument/2006/relationships/image" Target="../media/image202.png"/><Relationship Id="rId408" Type="http://schemas.openxmlformats.org/officeDocument/2006/relationships/customXml" Target="../ink/ink209.xml"/><Relationship Id="rId407" Type="http://schemas.openxmlformats.org/officeDocument/2006/relationships/image" Target="../media/image201.png"/><Relationship Id="rId406" Type="http://schemas.openxmlformats.org/officeDocument/2006/relationships/customXml" Target="../ink/ink208.xml"/><Relationship Id="rId405" Type="http://schemas.openxmlformats.org/officeDocument/2006/relationships/image" Target="../media/image200.png"/><Relationship Id="rId404" Type="http://schemas.openxmlformats.org/officeDocument/2006/relationships/customXml" Target="../ink/ink207.xml"/><Relationship Id="rId403" Type="http://schemas.openxmlformats.org/officeDocument/2006/relationships/image" Target="../media/image199.png"/><Relationship Id="rId402" Type="http://schemas.openxmlformats.org/officeDocument/2006/relationships/customXml" Target="../ink/ink206.xml"/><Relationship Id="rId401" Type="http://schemas.openxmlformats.org/officeDocument/2006/relationships/image" Target="../media/image198.png"/><Relationship Id="rId400" Type="http://schemas.openxmlformats.org/officeDocument/2006/relationships/customXml" Target="../ink/ink205.xml"/><Relationship Id="rId40" Type="http://schemas.openxmlformats.org/officeDocument/2006/relationships/image" Target="../media/image22.png"/><Relationship Id="rId4" Type="http://schemas.openxmlformats.org/officeDocument/2006/relationships/image" Target="../media/image4.png"/><Relationship Id="rId399" Type="http://schemas.openxmlformats.org/officeDocument/2006/relationships/image" Target="../media/image197.png"/><Relationship Id="rId398" Type="http://schemas.openxmlformats.org/officeDocument/2006/relationships/customXml" Target="../ink/ink204.xml"/><Relationship Id="rId397" Type="http://schemas.openxmlformats.org/officeDocument/2006/relationships/image" Target="../media/image196.png"/><Relationship Id="rId396" Type="http://schemas.openxmlformats.org/officeDocument/2006/relationships/customXml" Target="../ink/ink203.xml"/><Relationship Id="rId395" Type="http://schemas.openxmlformats.org/officeDocument/2006/relationships/image" Target="../media/image195.png"/><Relationship Id="rId394" Type="http://schemas.openxmlformats.org/officeDocument/2006/relationships/customXml" Target="../ink/ink202.xml"/><Relationship Id="rId393" Type="http://schemas.openxmlformats.org/officeDocument/2006/relationships/image" Target="../media/image194.png"/><Relationship Id="rId392" Type="http://schemas.openxmlformats.org/officeDocument/2006/relationships/customXml" Target="../ink/ink201.xml"/><Relationship Id="rId391" Type="http://schemas.openxmlformats.org/officeDocument/2006/relationships/image" Target="../media/image193.png"/><Relationship Id="rId390" Type="http://schemas.openxmlformats.org/officeDocument/2006/relationships/customXml" Target="../ink/ink200.xml"/><Relationship Id="rId39" Type="http://schemas.openxmlformats.org/officeDocument/2006/relationships/customXml" Target="../ink/ink20.xml"/><Relationship Id="rId389" Type="http://schemas.openxmlformats.org/officeDocument/2006/relationships/image" Target="../media/image192.png"/><Relationship Id="rId388" Type="http://schemas.openxmlformats.org/officeDocument/2006/relationships/customXml" Target="../ink/ink199.xml"/><Relationship Id="rId387" Type="http://schemas.openxmlformats.org/officeDocument/2006/relationships/image" Target="../media/image191.png"/><Relationship Id="rId386" Type="http://schemas.openxmlformats.org/officeDocument/2006/relationships/customXml" Target="../ink/ink198.xml"/><Relationship Id="rId385" Type="http://schemas.openxmlformats.org/officeDocument/2006/relationships/image" Target="../media/image190.png"/><Relationship Id="rId384" Type="http://schemas.openxmlformats.org/officeDocument/2006/relationships/customXml" Target="../ink/ink197.xml"/><Relationship Id="rId383" Type="http://schemas.openxmlformats.org/officeDocument/2006/relationships/image" Target="../media/image189.png"/><Relationship Id="rId382" Type="http://schemas.openxmlformats.org/officeDocument/2006/relationships/customXml" Target="../ink/ink196.xml"/><Relationship Id="rId381" Type="http://schemas.openxmlformats.org/officeDocument/2006/relationships/image" Target="../media/image188.png"/><Relationship Id="rId380" Type="http://schemas.openxmlformats.org/officeDocument/2006/relationships/customXml" Target="../ink/ink195.xml"/><Relationship Id="rId38" Type="http://schemas.openxmlformats.org/officeDocument/2006/relationships/image" Target="../media/image21.png"/><Relationship Id="rId379" Type="http://schemas.openxmlformats.org/officeDocument/2006/relationships/image" Target="../media/image187.png"/><Relationship Id="rId378" Type="http://schemas.openxmlformats.org/officeDocument/2006/relationships/customXml" Target="../ink/ink194.xml"/><Relationship Id="rId377" Type="http://schemas.openxmlformats.org/officeDocument/2006/relationships/image" Target="../media/image186.png"/><Relationship Id="rId376" Type="http://schemas.openxmlformats.org/officeDocument/2006/relationships/customXml" Target="../ink/ink193.xml"/><Relationship Id="rId375" Type="http://schemas.openxmlformats.org/officeDocument/2006/relationships/image" Target="../media/image185.png"/><Relationship Id="rId374" Type="http://schemas.openxmlformats.org/officeDocument/2006/relationships/customXml" Target="../ink/ink192.xml"/><Relationship Id="rId373" Type="http://schemas.openxmlformats.org/officeDocument/2006/relationships/image" Target="../media/image184.png"/><Relationship Id="rId372" Type="http://schemas.openxmlformats.org/officeDocument/2006/relationships/customXml" Target="../ink/ink191.xml"/><Relationship Id="rId371" Type="http://schemas.openxmlformats.org/officeDocument/2006/relationships/image" Target="../media/image183.png"/><Relationship Id="rId370" Type="http://schemas.openxmlformats.org/officeDocument/2006/relationships/customXml" Target="../ink/ink190.xml"/><Relationship Id="rId37" Type="http://schemas.openxmlformats.org/officeDocument/2006/relationships/customXml" Target="../ink/ink19.xml"/><Relationship Id="rId369" Type="http://schemas.openxmlformats.org/officeDocument/2006/relationships/image" Target="../media/image182.png"/><Relationship Id="rId368" Type="http://schemas.openxmlformats.org/officeDocument/2006/relationships/customXml" Target="../ink/ink189.xml"/><Relationship Id="rId367" Type="http://schemas.openxmlformats.org/officeDocument/2006/relationships/image" Target="../media/image181.png"/><Relationship Id="rId366" Type="http://schemas.openxmlformats.org/officeDocument/2006/relationships/customXml" Target="../ink/ink188.xml"/><Relationship Id="rId365" Type="http://schemas.openxmlformats.org/officeDocument/2006/relationships/image" Target="../media/image180.png"/><Relationship Id="rId364" Type="http://schemas.openxmlformats.org/officeDocument/2006/relationships/customXml" Target="../ink/ink187.xml"/><Relationship Id="rId363" Type="http://schemas.openxmlformats.org/officeDocument/2006/relationships/image" Target="../media/image179.png"/><Relationship Id="rId362" Type="http://schemas.openxmlformats.org/officeDocument/2006/relationships/customXml" Target="../ink/ink186.xml"/><Relationship Id="rId361" Type="http://schemas.openxmlformats.org/officeDocument/2006/relationships/image" Target="../media/image178.png"/><Relationship Id="rId360" Type="http://schemas.openxmlformats.org/officeDocument/2006/relationships/customXml" Target="../ink/ink185.xml"/><Relationship Id="rId36" Type="http://schemas.openxmlformats.org/officeDocument/2006/relationships/image" Target="../media/image20.png"/><Relationship Id="rId359" Type="http://schemas.openxmlformats.org/officeDocument/2006/relationships/customXml" Target="../ink/ink184.xml"/><Relationship Id="rId358" Type="http://schemas.openxmlformats.org/officeDocument/2006/relationships/image" Target="../media/image177.png"/><Relationship Id="rId357" Type="http://schemas.openxmlformats.org/officeDocument/2006/relationships/customXml" Target="../ink/ink183.xml"/><Relationship Id="rId356" Type="http://schemas.openxmlformats.org/officeDocument/2006/relationships/image" Target="../media/image176.png"/><Relationship Id="rId355" Type="http://schemas.openxmlformats.org/officeDocument/2006/relationships/customXml" Target="../ink/ink182.xml"/><Relationship Id="rId354" Type="http://schemas.openxmlformats.org/officeDocument/2006/relationships/image" Target="../media/image175.png"/><Relationship Id="rId353" Type="http://schemas.openxmlformats.org/officeDocument/2006/relationships/customXml" Target="../ink/ink181.xml"/><Relationship Id="rId352" Type="http://schemas.openxmlformats.org/officeDocument/2006/relationships/image" Target="../media/image174.png"/><Relationship Id="rId351" Type="http://schemas.openxmlformats.org/officeDocument/2006/relationships/customXml" Target="../ink/ink180.xml"/><Relationship Id="rId350" Type="http://schemas.openxmlformats.org/officeDocument/2006/relationships/image" Target="../media/image173.png"/><Relationship Id="rId35" Type="http://schemas.openxmlformats.org/officeDocument/2006/relationships/customXml" Target="../ink/ink18.xml"/><Relationship Id="rId349" Type="http://schemas.openxmlformats.org/officeDocument/2006/relationships/customXml" Target="../ink/ink179.xml"/><Relationship Id="rId348" Type="http://schemas.openxmlformats.org/officeDocument/2006/relationships/image" Target="../media/image172.png"/><Relationship Id="rId347" Type="http://schemas.openxmlformats.org/officeDocument/2006/relationships/customXml" Target="../ink/ink178.xml"/><Relationship Id="rId346" Type="http://schemas.openxmlformats.org/officeDocument/2006/relationships/image" Target="../media/image171.png"/><Relationship Id="rId345" Type="http://schemas.openxmlformats.org/officeDocument/2006/relationships/customXml" Target="../ink/ink177.xml"/><Relationship Id="rId344" Type="http://schemas.openxmlformats.org/officeDocument/2006/relationships/image" Target="../media/image170.png"/><Relationship Id="rId343" Type="http://schemas.openxmlformats.org/officeDocument/2006/relationships/customXml" Target="../ink/ink176.xml"/><Relationship Id="rId342" Type="http://schemas.openxmlformats.org/officeDocument/2006/relationships/image" Target="../media/image169.png"/><Relationship Id="rId341" Type="http://schemas.openxmlformats.org/officeDocument/2006/relationships/customXml" Target="../ink/ink175.xml"/><Relationship Id="rId340" Type="http://schemas.openxmlformats.org/officeDocument/2006/relationships/image" Target="../media/image168.png"/><Relationship Id="rId34" Type="http://schemas.openxmlformats.org/officeDocument/2006/relationships/image" Target="../media/image19.png"/><Relationship Id="rId339" Type="http://schemas.openxmlformats.org/officeDocument/2006/relationships/customXml" Target="../ink/ink174.xml"/><Relationship Id="rId338" Type="http://schemas.openxmlformats.org/officeDocument/2006/relationships/image" Target="../media/image167.png"/><Relationship Id="rId337" Type="http://schemas.openxmlformats.org/officeDocument/2006/relationships/customXml" Target="../ink/ink173.xml"/><Relationship Id="rId336" Type="http://schemas.openxmlformats.org/officeDocument/2006/relationships/image" Target="../media/image166.png"/><Relationship Id="rId335" Type="http://schemas.openxmlformats.org/officeDocument/2006/relationships/customXml" Target="../ink/ink172.xml"/><Relationship Id="rId334" Type="http://schemas.openxmlformats.org/officeDocument/2006/relationships/image" Target="../media/image165.png"/><Relationship Id="rId333" Type="http://schemas.openxmlformats.org/officeDocument/2006/relationships/customXml" Target="../ink/ink171.xml"/><Relationship Id="rId332" Type="http://schemas.openxmlformats.org/officeDocument/2006/relationships/image" Target="../media/image164.png"/><Relationship Id="rId331" Type="http://schemas.openxmlformats.org/officeDocument/2006/relationships/customXml" Target="../ink/ink170.xml"/><Relationship Id="rId330" Type="http://schemas.openxmlformats.org/officeDocument/2006/relationships/image" Target="../media/image163.png"/><Relationship Id="rId33" Type="http://schemas.openxmlformats.org/officeDocument/2006/relationships/customXml" Target="../ink/ink17.xml"/><Relationship Id="rId329" Type="http://schemas.openxmlformats.org/officeDocument/2006/relationships/customXml" Target="../ink/ink169.xml"/><Relationship Id="rId328" Type="http://schemas.openxmlformats.org/officeDocument/2006/relationships/image" Target="../media/image162.png"/><Relationship Id="rId327" Type="http://schemas.openxmlformats.org/officeDocument/2006/relationships/customXml" Target="../ink/ink168.xml"/><Relationship Id="rId326" Type="http://schemas.openxmlformats.org/officeDocument/2006/relationships/image" Target="../media/image161.png"/><Relationship Id="rId325" Type="http://schemas.openxmlformats.org/officeDocument/2006/relationships/customXml" Target="../ink/ink167.xml"/><Relationship Id="rId324" Type="http://schemas.openxmlformats.org/officeDocument/2006/relationships/image" Target="../media/image160.png"/><Relationship Id="rId323" Type="http://schemas.openxmlformats.org/officeDocument/2006/relationships/customXml" Target="../ink/ink166.xml"/><Relationship Id="rId322" Type="http://schemas.openxmlformats.org/officeDocument/2006/relationships/image" Target="../media/image159.png"/><Relationship Id="rId321" Type="http://schemas.openxmlformats.org/officeDocument/2006/relationships/customXml" Target="../ink/ink165.xml"/><Relationship Id="rId320" Type="http://schemas.openxmlformats.org/officeDocument/2006/relationships/image" Target="../media/image158.png"/><Relationship Id="rId32" Type="http://schemas.openxmlformats.org/officeDocument/2006/relationships/image" Target="../media/image18.png"/><Relationship Id="rId319" Type="http://schemas.openxmlformats.org/officeDocument/2006/relationships/customXml" Target="../ink/ink164.xml"/><Relationship Id="rId318" Type="http://schemas.openxmlformats.org/officeDocument/2006/relationships/image" Target="../media/image157.png"/><Relationship Id="rId317" Type="http://schemas.openxmlformats.org/officeDocument/2006/relationships/customXml" Target="../ink/ink163.xml"/><Relationship Id="rId316" Type="http://schemas.openxmlformats.org/officeDocument/2006/relationships/image" Target="../media/image156.png"/><Relationship Id="rId315" Type="http://schemas.openxmlformats.org/officeDocument/2006/relationships/customXml" Target="../ink/ink162.xml"/><Relationship Id="rId314" Type="http://schemas.openxmlformats.org/officeDocument/2006/relationships/image" Target="../media/image155.png"/><Relationship Id="rId313" Type="http://schemas.openxmlformats.org/officeDocument/2006/relationships/customXml" Target="../ink/ink161.xml"/><Relationship Id="rId312" Type="http://schemas.openxmlformats.org/officeDocument/2006/relationships/image" Target="../media/image154.png"/><Relationship Id="rId311" Type="http://schemas.openxmlformats.org/officeDocument/2006/relationships/customXml" Target="../ink/ink160.xml"/><Relationship Id="rId310" Type="http://schemas.openxmlformats.org/officeDocument/2006/relationships/image" Target="../media/image153.png"/><Relationship Id="rId31" Type="http://schemas.openxmlformats.org/officeDocument/2006/relationships/customXml" Target="../ink/ink16.xml"/><Relationship Id="rId309" Type="http://schemas.openxmlformats.org/officeDocument/2006/relationships/customXml" Target="../ink/ink159.xml"/><Relationship Id="rId308" Type="http://schemas.openxmlformats.org/officeDocument/2006/relationships/image" Target="../media/image152.png"/><Relationship Id="rId307" Type="http://schemas.openxmlformats.org/officeDocument/2006/relationships/customXml" Target="../ink/ink158.xml"/><Relationship Id="rId306" Type="http://schemas.openxmlformats.org/officeDocument/2006/relationships/image" Target="../media/image151.png"/><Relationship Id="rId305" Type="http://schemas.openxmlformats.org/officeDocument/2006/relationships/customXml" Target="../ink/ink157.xml"/><Relationship Id="rId304" Type="http://schemas.openxmlformats.org/officeDocument/2006/relationships/image" Target="../media/image150.png"/><Relationship Id="rId303" Type="http://schemas.openxmlformats.org/officeDocument/2006/relationships/customXml" Target="../ink/ink156.xml"/><Relationship Id="rId302" Type="http://schemas.openxmlformats.org/officeDocument/2006/relationships/image" Target="../media/image149.png"/><Relationship Id="rId301" Type="http://schemas.openxmlformats.org/officeDocument/2006/relationships/customXml" Target="../ink/ink155.xml"/><Relationship Id="rId300" Type="http://schemas.openxmlformats.org/officeDocument/2006/relationships/customXml" Target="../ink/ink154.xml"/><Relationship Id="rId30" Type="http://schemas.openxmlformats.org/officeDocument/2006/relationships/image" Target="../media/image17.png"/><Relationship Id="rId3" Type="http://schemas.openxmlformats.org/officeDocument/2006/relationships/customXml" Target="../ink/ink2.xml"/><Relationship Id="rId299" Type="http://schemas.openxmlformats.org/officeDocument/2006/relationships/image" Target="../media/image148.png"/><Relationship Id="rId298" Type="http://schemas.openxmlformats.org/officeDocument/2006/relationships/customXml" Target="../ink/ink153.xml"/><Relationship Id="rId297" Type="http://schemas.openxmlformats.org/officeDocument/2006/relationships/image" Target="../media/image147.png"/><Relationship Id="rId296" Type="http://schemas.openxmlformats.org/officeDocument/2006/relationships/customXml" Target="../ink/ink152.xml"/><Relationship Id="rId295" Type="http://schemas.openxmlformats.org/officeDocument/2006/relationships/image" Target="../media/image146.png"/><Relationship Id="rId294" Type="http://schemas.openxmlformats.org/officeDocument/2006/relationships/customXml" Target="../ink/ink151.xml"/><Relationship Id="rId293" Type="http://schemas.openxmlformats.org/officeDocument/2006/relationships/customXml" Target="../ink/ink150.xml"/><Relationship Id="rId292" Type="http://schemas.openxmlformats.org/officeDocument/2006/relationships/image" Target="../media/image145.png"/><Relationship Id="rId291" Type="http://schemas.openxmlformats.org/officeDocument/2006/relationships/customXml" Target="../ink/ink149.xml"/><Relationship Id="rId290" Type="http://schemas.openxmlformats.org/officeDocument/2006/relationships/image" Target="../media/image144.png"/><Relationship Id="rId29" Type="http://schemas.openxmlformats.org/officeDocument/2006/relationships/customXml" Target="../ink/ink15.xml"/><Relationship Id="rId289" Type="http://schemas.openxmlformats.org/officeDocument/2006/relationships/customXml" Target="../ink/ink148.xml"/><Relationship Id="rId288" Type="http://schemas.openxmlformats.org/officeDocument/2006/relationships/image" Target="../media/image143.png"/><Relationship Id="rId287" Type="http://schemas.openxmlformats.org/officeDocument/2006/relationships/customXml" Target="../ink/ink147.xml"/><Relationship Id="rId286" Type="http://schemas.openxmlformats.org/officeDocument/2006/relationships/customXml" Target="../ink/ink146.xml"/><Relationship Id="rId285" Type="http://schemas.openxmlformats.org/officeDocument/2006/relationships/customXml" Target="../ink/ink145.xml"/><Relationship Id="rId284" Type="http://schemas.openxmlformats.org/officeDocument/2006/relationships/image" Target="../media/image142.png"/><Relationship Id="rId283" Type="http://schemas.openxmlformats.org/officeDocument/2006/relationships/customXml" Target="../ink/ink144.xml"/><Relationship Id="rId282" Type="http://schemas.openxmlformats.org/officeDocument/2006/relationships/customXml" Target="../ink/ink143.xml"/><Relationship Id="rId281" Type="http://schemas.openxmlformats.org/officeDocument/2006/relationships/image" Target="../media/image141.png"/><Relationship Id="rId280" Type="http://schemas.openxmlformats.org/officeDocument/2006/relationships/customXml" Target="../ink/ink142.xml"/><Relationship Id="rId28" Type="http://schemas.openxmlformats.org/officeDocument/2006/relationships/image" Target="../media/image16.png"/><Relationship Id="rId279" Type="http://schemas.openxmlformats.org/officeDocument/2006/relationships/image" Target="../media/image140.png"/><Relationship Id="rId278" Type="http://schemas.openxmlformats.org/officeDocument/2006/relationships/customXml" Target="../ink/ink141.xml"/><Relationship Id="rId277" Type="http://schemas.openxmlformats.org/officeDocument/2006/relationships/image" Target="../media/image139.png"/><Relationship Id="rId276" Type="http://schemas.openxmlformats.org/officeDocument/2006/relationships/customXml" Target="../ink/ink140.xml"/><Relationship Id="rId275" Type="http://schemas.openxmlformats.org/officeDocument/2006/relationships/image" Target="../media/image138.png"/><Relationship Id="rId274" Type="http://schemas.openxmlformats.org/officeDocument/2006/relationships/customXml" Target="../ink/ink139.xml"/><Relationship Id="rId273" Type="http://schemas.openxmlformats.org/officeDocument/2006/relationships/image" Target="../media/image137.png"/><Relationship Id="rId272" Type="http://schemas.openxmlformats.org/officeDocument/2006/relationships/customXml" Target="../ink/ink138.xml"/><Relationship Id="rId271" Type="http://schemas.openxmlformats.org/officeDocument/2006/relationships/image" Target="../media/image136.png"/><Relationship Id="rId270" Type="http://schemas.openxmlformats.org/officeDocument/2006/relationships/customXml" Target="../ink/ink137.xml"/><Relationship Id="rId27" Type="http://schemas.openxmlformats.org/officeDocument/2006/relationships/customXml" Target="../ink/ink14.xml"/><Relationship Id="rId269" Type="http://schemas.openxmlformats.org/officeDocument/2006/relationships/image" Target="../media/image135.png"/><Relationship Id="rId268" Type="http://schemas.openxmlformats.org/officeDocument/2006/relationships/customXml" Target="../ink/ink136.xml"/><Relationship Id="rId267" Type="http://schemas.openxmlformats.org/officeDocument/2006/relationships/image" Target="../media/image134.png"/><Relationship Id="rId266" Type="http://schemas.openxmlformats.org/officeDocument/2006/relationships/customXml" Target="../ink/ink135.xml"/><Relationship Id="rId265" Type="http://schemas.openxmlformats.org/officeDocument/2006/relationships/image" Target="../media/image133.png"/><Relationship Id="rId264" Type="http://schemas.openxmlformats.org/officeDocument/2006/relationships/customXml" Target="../ink/ink134.xml"/><Relationship Id="rId263" Type="http://schemas.openxmlformats.org/officeDocument/2006/relationships/image" Target="../media/image132.png"/><Relationship Id="rId262" Type="http://schemas.openxmlformats.org/officeDocument/2006/relationships/customXml" Target="../ink/ink133.xml"/><Relationship Id="rId261" Type="http://schemas.openxmlformats.org/officeDocument/2006/relationships/image" Target="../media/image131.png"/><Relationship Id="rId260" Type="http://schemas.openxmlformats.org/officeDocument/2006/relationships/customXml" Target="../ink/ink132.xml"/><Relationship Id="rId26" Type="http://schemas.openxmlformats.org/officeDocument/2006/relationships/image" Target="../media/image15.png"/><Relationship Id="rId259" Type="http://schemas.openxmlformats.org/officeDocument/2006/relationships/image" Target="../media/image130.png"/><Relationship Id="rId258" Type="http://schemas.openxmlformats.org/officeDocument/2006/relationships/customXml" Target="../ink/ink131.xml"/><Relationship Id="rId257" Type="http://schemas.openxmlformats.org/officeDocument/2006/relationships/image" Target="../media/image129.png"/><Relationship Id="rId256" Type="http://schemas.openxmlformats.org/officeDocument/2006/relationships/customXml" Target="../ink/ink130.xml"/><Relationship Id="rId255" Type="http://schemas.openxmlformats.org/officeDocument/2006/relationships/image" Target="../media/image128.png"/><Relationship Id="rId254" Type="http://schemas.openxmlformats.org/officeDocument/2006/relationships/customXml" Target="../ink/ink129.xml"/><Relationship Id="rId253" Type="http://schemas.openxmlformats.org/officeDocument/2006/relationships/image" Target="../media/image127.png"/><Relationship Id="rId252" Type="http://schemas.openxmlformats.org/officeDocument/2006/relationships/customXml" Target="../ink/ink128.xml"/><Relationship Id="rId251" Type="http://schemas.openxmlformats.org/officeDocument/2006/relationships/image" Target="../media/image126.png"/><Relationship Id="rId250" Type="http://schemas.openxmlformats.org/officeDocument/2006/relationships/customXml" Target="../ink/ink127.xml"/><Relationship Id="rId25" Type="http://schemas.openxmlformats.org/officeDocument/2006/relationships/customXml" Target="../ink/ink13.xml"/><Relationship Id="rId249" Type="http://schemas.openxmlformats.org/officeDocument/2006/relationships/image" Target="../media/image125.png"/><Relationship Id="rId248" Type="http://schemas.openxmlformats.org/officeDocument/2006/relationships/customXml" Target="../ink/ink126.xml"/><Relationship Id="rId247" Type="http://schemas.openxmlformats.org/officeDocument/2006/relationships/image" Target="../media/image124.png"/><Relationship Id="rId246" Type="http://schemas.openxmlformats.org/officeDocument/2006/relationships/customXml" Target="../ink/ink125.xml"/><Relationship Id="rId245" Type="http://schemas.openxmlformats.org/officeDocument/2006/relationships/image" Target="../media/image123.png"/><Relationship Id="rId244" Type="http://schemas.openxmlformats.org/officeDocument/2006/relationships/customXml" Target="../ink/ink124.xml"/><Relationship Id="rId243" Type="http://schemas.openxmlformats.org/officeDocument/2006/relationships/image" Target="../media/image122.png"/><Relationship Id="rId242" Type="http://schemas.openxmlformats.org/officeDocument/2006/relationships/customXml" Target="../ink/ink123.xml"/><Relationship Id="rId241" Type="http://schemas.openxmlformats.org/officeDocument/2006/relationships/customXml" Target="../ink/ink122.xml"/><Relationship Id="rId240" Type="http://schemas.openxmlformats.org/officeDocument/2006/relationships/image" Target="../media/image121.png"/><Relationship Id="rId24" Type="http://schemas.openxmlformats.org/officeDocument/2006/relationships/image" Target="../media/image14.png"/><Relationship Id="rId239" Type="http://schemas.openxmlformats.org/officeDocument/2006/relationships/customXml" Target="../ink/ink121.xml"/><Relationship Id="rId238" Type="http://schemas.openxmlformats.org/officeDocument/2006/relationships/image" Target="../media/image120.png"/><Relationship Id="rId237" Type="http://schemas.openxmlformats.org/officeDocument/2006/relationships/customXml" Target="../ink/ink120.xml"/><Relationship Id="rId236" Type="http://schemas.openxmlformats.org/officeDocument/2006/relationships/image" Target="../media/image119.png"/><Relationship Id="rId235" Type="http://schemas.openxmlformats.org/officeDocument/2006/relationships/customXml" Target="../ink/ink119.xml"/><Relationship Id="rId234" Type="http://schemas.openxmlformats.org/officeDocument/2006/relationships/image" Target="../media/image118.png"/><Relationship Id="rId233" Type="http://schemas.openxmlformats.org/officeDocument/2006/relationships/customXml" Target="../ink/ink118.xml"/><Relationship Id="rId232" Type="http://schemas.openxmlformats.org/officeDocument/2006/relationships/image" Target="../media/image117.png"/><Relationship Id="rId231" Type="http://schemas.openxmlformats.org/officeDocument/2006/relationships/customXml" Target="../ink/ink117.xml"/><Relationship Id="rId230" Type="http://schemas.openxmlformats.org/officeDocument/2006/relationships/image" Target="../media/image116.png"/><Relationship Id="rId23" Type="http://schemas.openxmlformats.org/officeDocument/2006/relationships/customXml" Target="../ink/ink12.xml"/><Relationship Id="rId229" Type="http://schemas.openxmlformats.org/officeDocument/2006/relationships/customXml" Target="../ink/ink116.xml"/><Relationship Id="rId228" Type="http://schemas.openxmlformats.org/officeDocument/2006/relationships/image" Target="../media/image115.png"/><Relationship Id="rId227" Type="http://schemas.openxmlformats.org/officeDocument/2006/relationships/customXml" Target="../ink/ink115.xml"/><Relationship Id="rId226" Type="http://schemas.openxmlformats.org/officeDocument/2006/relationships/image" Target="../media/image114.png"/><Relationship Id="rId225" Type="http://schemas.openxmlformats.org/officeDocument/2006/relationships/customXml" Target="../ink/ink114.xml"/><Relationship Id="rId224" Type="http://schemas.openxmlformats.org/officeDocument/2006/relationships/image" Target="../media/image113.png"/><Relationship Id="rId223" Type="http://schemas.openxmlformats.org/officeDocument/2006/relationships/customXml" Target="../ink/ink113.xml"/><Relationship Id="rId222" Type="http://schemas.openxmlformats.org/officeDocument/2006/relationships/image" Target="../media/image112.png"/><Relationship Id="rId221" Type="http://schemas.openxmlformats.org/officeDocument/2006/relationships/customXml" Target="../ink/ink112.xml"/><Relationship Id="rId220" Type="http://schemas.openxmlformats.org/officeDocument/2006/relationships/customXml" Target="../ink/ink111.xml"/><Relationship Id="rId22" Type="http://schemas.openxmlformats.org/officeDocument/2006/relationships/image" Target="../media/image13.png"/><Relationship Id="rId219" Type="http://schemas.openxmlformats.org/officeDocument/2006/relationships/image" Target="../media/image111.png"/><Relationship Id="rId218" Type="http://schemas.openxmlformats.org/officeDocument/2006/relationships/customXml" Target="../ink/ink110.xml"/><Relationship Id="rId217" Type="http://schemas.openxmlformats.org/officeDocument/2006/relationships/image" Target="../media/image110.png"/><Relationship Id="rId216" Type="http://schemas.openxmlformats.org/officeDocument/2006/relationships/customXml" Target="../ink/ink109.xml"/><Relationship Id="rId215" Type="http://schemas.openxmlformats.org/officeDocument/2006/relationships/image" Target="../media/image109.png"/><Relationship Id="rId214" Type="http://schemas.openxmlformats.org/officeDocument/2006/relationships/customXml" Target="../ink/ink108.xml"/><Relationship Id="rId213" Type="http://schemas.openxmlformats.org/officeDocument/2006/relationships/image" Target="../media/image108.png"/><Relationship Id="rId212" Type="http://schemas.openxmlformats.org/officeDocument/2006/relationships/customXml" Target="../ink/ink107.xml"/><Relationship Id="rId211" Type="http://schemas.openxmlformats.org/officeDocument/2006/relationships/image" Target="../media/image107.png"/><Relationship Id="rId210" Type="http://schemas.openxmlformats.org/officeDocument/2006/relationships/customXml" Target="../ink/ink106.xml"/><Relationship Id="rId21" Type="http://schemas.openxmlformats.org/officeDocument/2006/relationships/customXml" Target="../ink/ink11.xml"/><Relationship Id="rId209" Type="http://schemas.openxmlformats.org/officeDocument/2006/relationships/image" Target="../media/image106.png"/><Relationship Id="rId208" Type="http://schemas.openxmlformats.org/officeDocument/2006/relationships/customXml" Target="../ink/ink105.xml"/><Relationship Id="rId207" Type="http://schemas.openxmlformats.org/officeDocument/2006/relationships/image" Target="../media/image105.png"/><Relationship Id="rId206" Type="http://schemas.openxmlformats.org/officeDocument/2006/relationships/customXml" Target="../ink/ink104.xml"/><Relationship Id="rId205" Type="http://schemas.openxmlformats.org/officeDocument/2006/relationships/image" Target="../media/image104.png"/><Relationship Id="rId204" Type="http://schemas.openxmlformats.org/officeDocument/2006/relationships/customXml" Target="../ink/ink103.xml"/><Relationship Id="rId203" Type="http://schemas.openxmlformats.org/officeDocument/2006/relationships/image" Target="../media/image103.png"/><Relationship Id="rId202" Type="http://schemas.openxmlformats.org/officeDocument/2006/relationships/customXml" Target="../ink/ink102.xml"/><Relationship Id="rId201" Type="http://schemas.openxmlformats.org/officeDocument/2006/relationships/image" Target="../media/image102.png"/><Relationship Id="rId200" Type="http://schemas.openxmlformats.org/officeDocument/2006/relationships/customXml" Target="../ink/ink101.xml"/><Relationship Id="rId20" Type="http://schemas.openxmlformats.org/officeDocument/2006/relationships/image" Target="../media/image12.png"/><Relationship Id="rId2" Type="http://schemas.openxmlformats.org/officeDocument/2006/relationships/image" Target="../media/image3.png"/><Relationship Id="rId199" Type="http://schemas.openxmlformats.org/officeDocument/2006/relationships/image" Target="../media/image101.png"/><Relationship Id="rId198" Type="http://schemas.openxmlformats.org/officeDocument/2006/relationships/customXml" Target="../ink/ink100.xml"/><Relationship Id="rId197" Type="http://schemas.openxmlformats.org/officeDocument/2006/relationships/image" Target="../media/image100.png"/><Relationship Id="rId196" Type="http://schemas.openxmlformats.org/officeDocument/2006/relationships/customXml" Target="../ink/ink99.xml"/><Relationship Id="rId195" Type="http://schemas.openxmlformats.org/officeDocument/2006/relationships/image" Target="../media/image99.png"/><Relationship Id="rId194" Type="http://schemas.openxmlformats.org/officeDocument/2006/relationships/customXml" Target="../ink/ink98.xml"/><Relationship Id="rId193" Type="http://schemas.openxmlformats.org/officeDocument/2006/relationships/image" Target="../media/image98.png"/><Relationship Id="rId192" Type="http://schemas.openxmlformats.org/officeDocument/2006/relationships/customXml" Target="../ink/ink97.xml"/><Relationship Id="rId191" Type="http://schemas.openxmlformats.org/officeDocument/2006/relationships/image" Target="../media/image97.png"/><Relationship Id="rId190" Type="http://schemas.openxmlformats.org/officeDocument/2006/relationships/customXml" Target="../ink/ink96.xml"/><Relationship Id="rId19" Type="http://schemas.openxmlformats.org/officeDocument/2006/relationships/customXml" Target="../ink/ink10.xml"/><Relationship Id="rId189" Type="http://schemas.openxmlformats.org/officeDocument/2006/relationships/image" Target="../media/image96.png"/><Relationship Id="rId188" Type="http://schemas.openxmlformats.org/officeDocument/2006/relationships/customXml" Target="../ink/ink95.xml"/><Relationship Id="rId187" Type="http://schemas.openxmlformats.org/officeDocument/2006/relationships/image" Target="../media/image95.png"/><Relationship Id="rId186" Type="http://schemas.openxmlformats.org/officeDocument/2006/relationships/customXml" Target="../ink/ink94.xml"/><Relationship Id="rId185" Type="http://schemas.openxmlformats.org/officeDocument/2006/relationships/image" Target="../media/image94.png"/><Relationship Id="rId184" Type="http://schemas.openxmlformats.org/officeDocument/2006/relationships/customXml" Target="../ink/ink93.xml"/><Relationship Id="rId183" Type="http://schemas.openxmlformats.org/officeDocument/2006/relationships/image" Target="../media/image93.png"/><Relationship Id="rId182" Type="http://schemas.openxmlformats.org/officeDocument/2006/relationships/customXml" Target="../ink/ink92.xml"/><Relationship Id="rId181" Type="http://schemas.openxmlformats.org/officeDocument/2006/relationships/image" Target="../media/image92.png"/><Relationship Id="rId180" Type="http://schemas.openxmlformats.org/officeDocument/2006/relationships/customXml" Target="../ink/ink91.xml"/><Relationship Id="rId18" Type="http://schemas.openxmlformats.org/officeDocument/2006/relationships/image" Target="../media/image11.png"/><Relationship Id="rId179" Type="http://schemas.openxmlformats.org/officeDocument/2006/relationships/image" Target="../media/image91.png"/><Relationship Id="rId178" Type="http://schemas.openxmlformats.org/officeDocument/2006/relationships/customXml" Target="../ink/ink90.xml"/><Relationship Id="rId177" Type="http://schemas.openxmlformats.org/officeDocument/2006/relationships/image" Target="../media/image90.png"/><Relationship Id="rId176" Type="http://schemas.openxmlformats.org/officeDocument/2006/relationships/customXml" Target="../ink/ink89.xml"/><Relationship Id="rId175" Type="http://schemas.openxmlformats.org/officeDocument/2006/relationships/image" Target="../media/image89.png"/><Relationship Id="rId174" Type="http://schemas.openxmlformats.org/officeDocument/2006/relationships/customXml" Target="../ink/ink88.xml"/><Relationship Id="rId173" Type="http://schemas.openxmlformats.org/officeDocument/2006/relationships/image" Target="../media/image88.png"/><Relationship Id="rId172" Type="http://schemas.openxmlformats.org/officeDocument/2006/relationships/customXml" Target="../ink/ink87.xml"/><Relationship Id="rId171" Type="http://schemas.openxmlformats.org/officeDocument/2006/relationships/image" Target="../media/image87.png"/><Relationship Id="rId170" Type="http://schemas.openxmlformats.org/officeDocument/2006/relationships/customXml" Target="../ink/ink86.xml"/><Relationship Id="rId17" Type="http://schemas.openxmlformats.org/officeDocument/2006/relationships/customXml" Target="../ink/ink9.xml"/><Relationship Id="rId169" Type="http://schemas.openxmlformats.org/officeDocument/2006/relationships/image" Target="../media/image86.png"/><Relationship Id="rId168" Type="http://schemas.openxmlformats.org/officeDocument/2006/relationships/customXml" Target="../ink/ink85.xml"/><Relationship Id="rId167" Type="http://schemas.openxmlformats.org/officeDocument/2006/relationships/image" Target="../media/image85.png"/><Relationship Id="rId166" Type="http://schemas.openxmlformats.org/officeDocument/2006/relationships/customXml" Target="../ink/ink84.xml"/><Relationship Id="rId165" Type="http://schemas.openxmlformats.org/officeDocument/2006/relationships/image" Target="../media/image84.png"/><Relationship Id="rId164" Type="http://schemas.openxmlformats.org/officeDocument/2006/relationships/customXml" Target="../ink/ink83.xml"/><Relationship Id="rId163" Type="http://schemas.openxmlformats.org/officeDocument/2006/relationships/image" Target="../media/image83.png"/><Relationship Id="rId162" Type="http://schemas.openxmlformats.org/officeDocument/2006/relationships/customXml" Target="../ink/ink82.xml"/><Relationship Id="rId161" Type="http://schemas.openxmlformats.org/officeDocument/2006/relationships/image" Target="../media/image82.png"/><Relationship Id="rId160" Type="http://schemas.openxmlformats.org/officeDocument/2006/relationships/customXml" Target="../ink/ink81.xml"/><Relationship Id="rId16" Type="http://schemas.openxmlformats.org/officeDocument/2006/relationships/image" Target="../media/image10.png"/><Relationship Id="rId159" Type="http://schemas.openxmlformats.org/officeDocument/2006/relationships/image" Target="../media/image81.png"/><Relationship Id="rId158" Type="http://schemas.openxmlformats.org/officeDocument/2006/relationships/customXml" Target="../ink/ink80.xml"/><Relationship Id="rId157" Type="http://schemas.openxmlformats.org/officeDocument/2006/relationships/image" Target="../media/image80.png"/><Relationship Id="rId156" Type="http://schemas.openxmlformats.org/officeDocument/2006/relationships/customXml" Target="../ink/ink79.xml"/><Relationship Id="rId155" Type="http://schemas.openxmlformats.org/officeDocument/2006/relationships/image" Target="../media/image79.png"/><Relationship Id="rId154" Type="http://schemas.openxmlformats.org/officeDocument/2006/relationships/customXml" Target="../ink/ink78.xml"/><Relationship Id="rId153" Type="http://schemas.openxmlformats.org/officeDocument/2006/relationships/image" Target="../media/image78.png"/><Relationship Id="rId152" Type="http://schemas.openxmlformats.org/officeDocument/2006/relationships/customXml" Target="../ink/ink77.xml"/><Relationship Id="rId151" Type="http://schemas.openxmlformats.org/officeDocument/2006/relationships/image" Target="../media/image77.png"/><Relationship Id="rId150" Type="http://schemas.openxmlformats.org/officeDocument/2006/relationships/customXml" Target="../ink/ink76.xml"/><Relationship Id="rId15" Type="http://schemas.openxmlformats.org/officeDocument/2006/relationships/customXml" Target="../ink/ink8.xml"/><Relationship Id="rId149" Type="http://schemas.openxmlformats.org/officeDocument/2006/relationships/image" Target="../media/image76.png"/><Relationship Id="rId148" Type="http://schemas.openxmlformats.org/officeDocument/2006/relationships/customXml" Target="../ink/ink75.xml"/><Relationship Id="rId147" Type="http://schemas.openxmlformats.org/officeDocument/2006/relationships/image" Target="../media/image75.png"/><Relationship Id="rId146" Type="http://schemas.openxmlformats.org/officeDocument/2006/relationships/customXml" Target="../ink/ink74.xml"/><Relationship Id="rId145" Type="http://schemas.openxmlformats.org/officeDocument/2006/relationships/image" Target="../media/image74.png"/><Relationship Id="rId144" Type="http://schemas.openxmlformats.org/officeDocument/2006/relationships/customXml" Target="../ink/ink73.xml"/><Relationship Id="rId143" Type="http://schemas.openxmlformats.org/officeDocument/2006/relationships/image" Target="../media/image73.png"/><Relationship Id="rId142" Type="http://schemas.openxmlformats.org/officeDocument/2006/relationships/customXml" Target="../ink/ink72.xml"/><Relationship Id="rId141" Type="http://schemas.openxmlformats.org/officeDocument/2006/relationships/image" Target="../media/image72.png"/><Relationship Id="rId140" Type="http://schemas.openxmlformats.org/officeDocument/2006/relationships/customXml" Target="../ink/ink71.xml"/><Relationship Id="rId14" Type="http://schemas.openxmlformats.org/officeDocument/2006/relationships/image" Target="../media/image9.png"/><Relationship Id="rId139" Type="http://schemas.openxmlformats.org/officeDocument/2006/relationships/image" Target="../media/image71.png"/><Relationship Id="rId138" Type="http://schemas.openxmlformats.org/officeDocument/2006/relationships/customXml" Target="../ink/ink70.xml"/><Relationship Id="rId137" Type="http://schemas.openxmlformats.org/officeDocument/2006/relationships/image" Target="../media/image70.png"/><Relationship Id="rId136" Type="http://schemas.openxmlformats.org/officeDocument/2006/relationships/customXml" Target="../ink/ink69.xml"/><Relationship Id="rId135" Type="http://schemas.openxmlformats.org/officeDocument/2006/relationships/image" Target="../media/image69.png"/><Relationship Id="rId134" Type="http://schemas.openxmlformats.org/officeDocument/2006/relationships/customXml" Target="../ink/ink68.xml"/><Relationship Id="rId133" Type="http://schemas.openxmlformats.org/officeDocument/2006/relationships/image" Target="../media/image68.png"/><Relationship Id="rId132" Type="http://schemas.openxmlformats.org/officeDocument/2006/relationships/customXml" Target="../ink/ink67.xml"/><Relationship Id="rId131" Type="http://schemas.openxmlformats.org/officeDocument/2006/relationships/image" Target="../media/image67.png"/><Relationship Id="rId130" Type="http://schemas.openxmlformats.org/officeDocument/2006/relationships/customXml" Target="../ink/ink66.xml"/><Relationship Id="rId13" Type="http://schemas.openxmlformats.org/officeDocument/2006/relationships/customXml" Target="../ink/ink7.xml"/><Relationship Id="rId129" Type="http://schemas.openxmlformats.org/officeDocument/2006/relationships/image" Target="../media/image66.png"/><Relationship Id="rId128" Type="http://schemas.openxmlformats.org/officeDocument/2006/relationships/customXml" Target="../ink/ink65.xml"/><Relationship Id="rId127" Type="http://schemas.openxmlformats.org/officeDocument/2006/relationships/image" Target="../media/image65.png"/><Relationship Id="rId126" Type="http://schemas.openxmlformats.org/officeDocument/2006/relationships/customXml" Target="../ink/ink64.xml"/><Relationship Id="rId125" Type="http://schemas.openxmlformats.org/officeDocument/2006/relationships/image" Target="../media/image64.png"/><Relationship Id="rId124" Type="http://schemas.openxmlformats.org/officeDocument/2006/relationships/customXml" Target="../ink/ink63.xml"/><Relationship Id="rId123" Type="http://schemas.openxmlformats.org/officeDocument/2006/relationships/image" Target="../media/image63.png"/><Relationship Id="rId122" Type="http://schemas.openxmlformats.org/officeDocument/2006/relationships/customXml" Target="../ink/ink62.xml"/><Relationship Id="rId121" Type="http://schemas.openxmlformats.org/officeDocument/2006/relationships/image" Target="../media/image62.png"/><Relationship Id="rId120" Type="http://schemas.openxmlformats.org/officeDocument/2006/relationships/customXml" Target="../ink/ink61.xml"/><Relationship Id="rId12" Type="http://schemas.openxmlformats.org/officeDocument/2006/relationships/image" Target="../media/image8.png"/><Relationship Id="rId119" Type="http://schemas.openxmlformats.org/officeDocument/2006/relationships/image" Target="../media/image61.png"/><Relationship Id="rId118" Type="http://schemas.openxmlformats.org/officeDocument/2006/relationships/customXml" Target="../ink/ink60.xml"/><Relationship Id="rId117" Type="http://schemas.openxmlformats.org/officeDocument/2006/relationships/image" Target="../media/image60.png"/><Relationship Id="rId116" Type="http://schemas.openxmlformats.org/officeDocument/2006/relationships/customXml" Target="../ink/ink59.xml"/><Relationship Id="rId115" Type="http://schemas.openxmlformats.org/officeDocument/2006/relationships/image" Target="../media/image59.png"/><Relationship Id="rId114" Type="http://schemas.openxmlformats.org/officeDocument/2006/relationships/customXml" Target="../ink/ink58.xml"/><Relationship Id="rId113" Type="http://schemas.openxmlformats.org/officeDocument/2006/relationships/image" Target="../media/image58.png"/><Relationship Id="rId112" Type="http://schemas.openxmlformats.org/officeDocument/2006/relationships/customXml" Target="../ink/ink57.xml"/><Relationship Id="rId111" Type="http://schemas.openxmlformats.org/officeDocument/2006/relationships/image" Target="../media/image57.png"/><Relationship Id="rId110" Type="http://schemas.openxmlformats.org/officeDocument/2006/relationships/customXml" Target="../ink/ink56.xml"/><Relationship Id="rId11" Type="http://schemas.openxmlformats.org/officeDocument/2006/relationships/customXml" Target="../ink/ink6.xml"/><Relationship Id="rId109" Type="http://schemas.openxmlformats.org/officeDocument/2006/relationships/image" Target="../media/image56.png"/><Relationship Id="rId108" Type="http://schemas.openxmlformats.org/officeDocument/2006/relationships/customXml" Target="../ink/ink55.xml"/><Relationship Id="rId107" Type="http://schemas.openxmlformats.org/officeDocument/2006/relationships/image" Target="../media/image55.png"/><Relationship Id="rId106" Type="http://schemas.openxmlformats.org/officeDocument/2006/relationships/customXml" Target="../ink/ink54.xml"/><Relationship Id="rId105" Type="http://schemas.openxmlformats.org/officeDocument/2006/relationships/image" Target="../media/image54.png"/><Relationship Id="rId104" Type="http://schemas.openxmlformats.org/officeDocument/2006/relationships/customXml" Target="../ink/ink53.xml"/><Relationship Id="rId103" Type="http://schemas.openxmlformats.org/officeDocument/2006/relationships/image" Target="../media/image53.png"/><Relationship Id="rId102" Type="http://schemas.openxmlformats.org/officeDocument/2006/relationships/customXml" Target="../ink/ink52.xml"/><Relationship Id="rId101" Type="http://schemas.openxmlformats.org/officeDocument/2006/relationships/image" Target="../media/image52.png"/><Relationship Id="rId100" Type="http://schemas.openxmlformats.org/officeDocument/2006/relationships/customXml" Target="../ink/ink51.xml"/><Relationship Id="rId10" Type="http://schemas.openxmlformats.org/officeDocument/2006/relationships/image" Target="../media/image7.png"/><Relationship Id="rId1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8.xml"/><Relationship Id="rId2" Type="http://schemas.openxmlformats.org/officeDocument/2006/relationships/image" Target="../media/image2872.emf"/><Relationship Id="rId1" Type="http://schemas.openxmlformats.org/officeDocument/2006/relationships/oleObject" Target="../embeddings/oleObject9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image" Target="../media/image37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1.png"/><Relationship Id="rId8" Type="http://schemas.openxmlformats.org/officeDocument/2006/relationships/customXml" Target="../ink/ink217.xml"/><Relationship Id="rId7" Type="http://schemas.openxmlformats.org/officeDocument/2006/relationships/image" Target="../media/image210.png"/><Relationship Id="rId6" Type="http://schemas.openxmlformats.org/officeDocument/2006/relationships/customXml" Target="../ink/ink216.xml"/><Relationship Id="rId5" Type="http://schemas.openxmlformats.org/officeDocument/2006/relationships/image" Target="../media/image209.png"/><Relationship Id="rId4" Type="http://schemas.openxmlformats.org/officeDocument/2006/relationships/customXml" Target="../ink/ink215.xml"/><Relationship Id="rId3" Type="http://schemas.openxmlformats.org/officeDocument/2006/relationships/image" Target="../media/image208.png"/><Relationship Id="rId2" Type="http://schemas.openxmlformats.org/officeDocument/2006/relationships/customXml" Target="../ink/ink214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71.xml"/><Relationship Id="rId13" Type="http://schemas.openxmlformats.org/officeDocument/2006/relationships/image" Target="../media/image213.png"/><Relationship Id="rId12" Type="http://schemas.openxmlformats.org/officeDocument/2006/relationships/customXml" Target="../ink/ink219.xml"/><Relationship Id="rId11" Type="http://schemas.openxmlformats.org/officeDocument/2006/relationships/image" Target="../media/image212.png"/><Relationship Id="rId10" Type="http://schemas.openxmlformats.org/officeDocument/2006/relationships/customXml" Target="../ink/ink218.xml"/><Relationship Id="rId1" Type="http://schemas.openxmlformats.org/officeDocument/2006/relationships/image" Target="../media/image20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" Type="http://schemas.openxmlformats.org/officeDocument/2006/relationships/image" Target="../media/image3715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image" Target="../media/image3717.png"/><Relationship Id="rId1" Type="http://schemas.openxmlformats.org/officeDocument/2006/relationships/image" Target="../media/image3716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3.xml"/><Relationship Id="rId2" Type="http://schemas.openxmlformats.org/officeDocument/2006/relationships/image" Target="../media/image3717.png"/><Relationship Id="rId1" Type="http://schemas.openxmlformats.org/officeDocument/2006/relationships/image" Target="../media/image371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customXml" Target="../ink/ink224.xml"/><Relationship Id="rId8" Type="http://schemas.openxmlformats.org/officeDocument/2006/relationships/customXml" Target="../ink/ink223.xml"/><Relationship Id="rId73" Type="http://schemas.openxmlformats.org/officeDocument/2006/relationships/slideLayout" Target="../slideLayouts/slideLayout2.xml"/><Relationship Id="rId72" Type="http://schemas.openxmlformats.org/officeDocument/2006/relationships/tags" Target="../tags/tag72.xml"/><Relationship Id="rId71" Type="http://schemas.openxmlformats.org/officeDocument/2006/relationships/image" Target="../media/image244.png"/><Relationship Id="rId70" Type="http://schemas.openxmlformats.org/officeDocument/2006/relationships/customXml" Target="../ink/ink258.xml"/><Relationship Id="rId7" Type="http://schemas.openxmlformats.org/officeDocument/2006/relationships/image" Target="../media/image216.png"/><Relationship Id="rId69" Type="http://schemas.openxmlformats.org/officeDocument/2006/relationships/image" Target="../media/image243.png"/><Relationship Id="rId68" Type="http://schemas.openxmlformats.org/officeDocument/2006/relationships/customXml" Target="../ink/ink257.xml"/><Relationship Id="rId67" Type="http://schemas.openxmlformats.org/officeDocument/2006/relationships/customXml" Target="../ink/ink256.xml"/><Relationship Id="rId66" Type="http://schemas.openxmlformats.org/officeDocument/2006/relationships/image" Target="../media/image242.png"/><Relationship Id="rId65" Type="http://schemas.openxmlformats.org/officeDocument/2006/relationships/customXml" Target="../ink/ink255.xml"/><Relationship Id="rId64" Type="http://schemas.openxmlformats.org/officeDocument/2006/relationships/customXml" Target="../ink/ink254.xml"/><Relationship Id="rId63" Type="http://schemas.openxmlformats.org/officeDocument/2006/relationships/image" Target="../media/image241.png"/><Relationship Id="rId62" Type="http://schemas.openxmlformats.org/officeDocument/2006/relationships/customXml" Target="../ink/ink253.xml"/><Relationship Id="rId61" Type="http://schemas.openxmlformats.org/officeDocument/2006/relationships/image" Target="../media/image240.png"/><Relationship Id="rId60" Type="http://schemas.openxmlformats.org/officeDocument/2006/relationships/customXml" Target="../ink/ink252.xml"/><Relationship Id="rId6" Type="http://schemas.openxmlformats.org/officeDocument/2006/relationships/customXml" Target="../ink/ink222.xml"/><Relationship Id="rId59" Type="http://schemas.openxmlformats.org/officeDocument/2006/relationships/image" Target="../media/image239.png"/><Relationship Id="rId58" Type="http://schemas.openxmlformats.org/officeDocument/2006/relationships/customXml" Target="../ink/ink251.xml"/><Relationship Id="rId57" Type="http://schemas.openxmlformats.org/officeDocument/2006/relationships/image" Target="../media/image238.png"/><Relationship Id="rId56" Type="http://schemas.openxmlformats.org/officeDocument/2006/relationships/customXml" Target="../ink/ink250.xml"/><Relationship Id="rId55" Type="http://schemas.openxmlformats.org/officeDocument/2006/relationships/customXml" Target="../ink/ink249.xml"/><Relationship Id="rId54" Type="http://schemas.openxmlformats.org/officeDocument/2006/relationships/image" Target="../media/image237.png"/><Relationship Id="rId53" Type="http://schemas.openxmlformats.org/officeDocument/2006/relationships/customXml" Target="../ink/ink248.xml"/><Relationship Id="rId52" Type="http://schemas.openxmlformats.org/officeDocument/2006/relationships/image" Target="../media/image236.png"/><Relationship Id="rId51" Type="http://schemas.openxmlformats.org/officeDocument/2006/relationships/customXml" Target="../ink/ink247.xml"/><Relationship Id="rId50" Type="http://schemas.openxmlformats.org/officeDocument/2006/relationships/image" Target="../media/image235.png"/><Relationship Id="rId5" Type="http://schemas.openxmlformats.org/officeDocument/2006/relationships/image" Target="../media/image18.png"/><Relationship Id="rId49" Type="http://schemas.openxmlformats.org/officeDocument/2006/relationships/customXml" Target="../ink/ink246.xml"/><Relationship Id="rId48" Type="http://schemas.openxmlformats.org/officeDocument/2006/relationships/image" Target="../media/image234.png"/><Relationship Id="rId47" Type="http://schemas.openxmlformats.org/officeDocument/2006/relationships/customXml" Target="../ink/ink245.xml"/><Relationship Id="rId46" Type="http://schemas.openxmlformats.org/officeDocument/2006/relationships/customXml" Target="../ink/ink244.xml"/><Relationship Id="rId45" Type="http://schemas.openxmlformats.org/officeDocument/2006/relationships/image" Target="../media/image233.png"/><Relationship Id="rId44" Type="http://schemas.openxmlformats.org/officeDocument/2006/relationships/customXml" Target="../ink/ink243.xml"/><Relationship Id="rId43" Type="http://schemas.openxmlformats.org/officeDocument/2006/relationships/image" Target="../media/image232.png"/><Relationship Id="rId42" Type="http://schemas.openxmlformats.org/officeDocument/2006/relationships/customXml" Target="../ink/ink242.xml"/><Relationship Id="rId41" Type="http://schemas.openxmlformats.org/officeDocument/2006/relationships/image" Target="../media/image231.png"/><Relationship Id="rId40" Type="http://schemas.openxmlformats.org/officeDocument/2006/relationships/customXml" Target="../ink/ink241.xml"/><Relationship Id="rId4" Type="http://schemas.openxmlformats.org/officeDocument/2006/relationships/customXml" Target="../ink/ink221.xml"/><Relationship Id="rId39" Type="http://schemas.openxmlformats.org/officeDocument/2006/relationships/image" Target="../media/image230.png"/><Relationship Id="rId38" Type="http://schemas.openxmlformats.org/officeDocument/2006/relationships/customXml" Target="../ink/ink240.xml"/><Relationship Id="rId37" Type="http://schemas.openxmlformats.org/officeDocument/2006/relationships/image" Target="../media/image229.png"/><Relationship Id="rId36" Type="http://schemas.openxmlformats.org/officeDocument/2006/relationships/customXml" Target="../ink/ink239.xml"/><Relationship Id="rId35" Type="http://schemas.openxmlformats.org/officeDocument/2006/relationships/customXml" Target="../ink/ink238.xml"/><Relationship Id="rId34" Type="http://schemas.openxmlformats.org/officeDocument/2006/relationships/image" Target="../media/image228.png"/><Relationship Id="rId33" Type="http://schemas.openxmlformats.org/officeDocument/2006/relationships/customXml" Target="../ink/ink237.xml"/><Relationship Id="rId32" Type="http://schemas.openxmlformats.org/officeDocument/2006/relationships/image" Target="../media/image227.png"/><Relationship Id="rId31" Type="http://schemas.openxmlformats.org/officeDocument/2006/relationships/customXml" Target="../ink/ink236.xml"/><Relationship Id="rId30" Type="http://schemas.openxmlformats.org/officeDocument/2006/relationships/customXml" Target="../ink/ink235.xml"/><Relationship Id="rId3" Type="http://schemas.openxmlformats.org/officeDocument/2006/relationships/image" Target="../media/image215.png"/><Relationship Id="rId29" Type="http://schemas.openxmlformats.org/officeDocument/2006/relationships/image" Target="../media/image226.png"/><Relationship Id="rId28" Type="http://schemas.openxmlformats.org/officeDocument/2006/relationships/customXml" Target="../ink/ink234.xml"/><Relationship Id="rId27" Type="http://schemas.openxmlformats.org/officeDocument/2006/relationships/image" Target="../media/image225.png"/><Relationship Id="rId26" Type="http://schemas.openxmlformats.org/officeDocument/2006/relationships/customXml" Target="../ink/ink233.xml"/><Relationship Id="rId25" Type="http://schemas.openxmlformats.org/officeDocument/2006/relationships/customXml" Target="../ink/ink232.xml"/><Relationship Id="rId24" Type="http://schemas.openxmlformats.org/officeDocument/2006/relationships/image" Target="../media/image224.png"/><Relationship Id="rId23" Type="http://schemas.openxmlformats.org/officeDocument/2006/relationships/customXml" Target="../ink/ink231.xml"/><Relationship Id="rId22" Type="http://schemas.openxmlformats.org/officeDocument/2006/relationships/image" Target="../media/image223.png"/><Relationship Id="rId21" Type="http://schemas.openxmlformats.org/officeDocument/2006/relationships/customXml" Target="../ink/ink230.xml"/><Relationship Id="rId20" Type="http://schemas.openxmlformats.org/officeDocument/2006/relationships/image" Target="../media/image222.png"/><Relationship Id="rId2" Type="http://schemas.openxmlformats.org/officeDocument/2006/relationships/customXml" Target="../ink/ink220.xml"/><Relationship Id="rId19" Type="http://schemas.openxmlformats.org/officeDocument/2006/relationships/customXml" Target="../ink/ink229.xml"/><Relationship Id="rId18" Type="http://schemas.openxmlformats.org/officeDocument/2006/relationships/image" Target="../media/image221.png"/><Relationship Id="rId17" Type="http://schemas.openxmlformats.org/officeDocument/2006/relationships/customXml" Target="../ink/ink228.xml"/><Relationship Id="rId16" Type="http://schemas.openxmlformats.org/officeDocument/2006/relationships/image" Target="../media/image220.png"/><Relationship Id="rId15" Type="http://schemas.openxmlformats.org/officeDocument/2006/relationships/customXml" Target="../ink/ink227.xml"/><Relationship Id="rId14" Type="http://schemas.openxmlformats.org/officeDocument/2006/relationships/image" Target="../media/image219.png"/><Relationship Id="rId13" Type="http://schemas.openxmlformats.org/officeDocument/2006/relationships/customXml" Target="../ink/ink226.xml"/><Relationship Id="rId12" Type="http://schemas.openxmlformats.org/officeDocument/2006/relationships/image" Target="../media/image218.png"/><Relationship Id="rId11" Type="http://schemas.openxmlformats.org/officeDocument/2006/relationships/customXml" Target="../ink/ink225.xml"/><Relationship Id="rId10" Type="http://schemas.openxmlformats.org/officeDocument/2006/relationships/image" Target="../media/image217.png"/><Relationship Id="rId1" Type="http://schemas.openxmlformats.org/officeDocument/2006/relationships/image" Target="../media/image214.png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94.png"/><Relationship Id="rId98" Type="http://schemas.openxmlformats.org/officeDocument/2006/relationships/customXml" Target="../ink/ink307.xml"/><Relationship Id="rId97" Type="http://schemas.openxmlformats.org/officeDocument/2006/relationships/image" Target="../media/image293.png"/><Relationship Id="rId96" Type="http://schemas.openxmlformats.org/officeDocument/2006/relationships/customXml" Target="../ink/ink306.xml"/><Relationship Id="rId95" Type="http://schemas.openxmlformats.org/officeDocument/2006/relationships/image" Target="../media/image292.png"/><Relationship Id="rId94" Type="http://schemas.openxmlformats.org/officeDocument/2006/relationships/customXml" Target="../ink/ink305.xml"/><Relationship Id="rId93" Type="http://schemas.openxmlformats.org/officeDocument/2006/relationships/image" Target="../media/image291.png"/><Relationship Id="rId92" Type="http://schemas.openxmlformats.org/officeDocument/2006/relationships/customXml" Target="../ink/ink304.xml"/><Relationship Id="rId91" Type="http://schemas.openxmlformats.org/officeDocument/2006/relationships/image" Target="../media/image290.png"/><Relationship Id="rId90" Type="http://schemas.openxmlformats.org/officeDocument/2006/relationships/customXml" Target="../ink/ink303.xml"/><Relationship Id="rId9" Type="http://schemas.openxmlformats.org/officeDocument/2006/relationships/image" Target="../media/image249.png"/><Relationship Id="rId89" Type="http://schemas.openxmlformats.org/officeDocument/2006/relationships/image" Target="../media/image289.png"/><Relationship Id="rId88" Type="http://schemas.openxmlformats.org/officeDocument/2006/relationships/customXml" Target="../ink/ink302.xml"/><Relationship Id="rId87" Type="http://schemas.openxmlformats.org/officeDocument/2006/relationships/image" Target="../media/image288.png"/><Relationship Id="rId86" Type="http://schemas.openxmlformats.org/officeDocument/2006/relationships/customXml" Target="../ink/ink301.xml"/><Relationship Id="rId85" Type="http://schemas.openxmlformats.org/officeDocument/2006/relationships/image" Target="../media/image287.png"/><Relationship Id="rId84" Type="http://schemas.openxmlformats.org/officeDocument/2006/relationships/customXml" Target="../ink/ink300.xml"/><Relationship Id="rId83" Type="http://schemas.openxmlformats.org/officeDocument/2006/relationships/image" Target="../media/image286.png"/><Relationship Id="rId82" Type="http://schemas.openxmlformats.org/officeDocument/2006/relationships/customXml" Target="../ink/ink299.xml"/><Relationship Id="rId81" Type="http://schemas.openxmlformats.org/officeDocument/2006/relationships/image" Target="../media/image285.png"/><Relationship Id="rId80" Type="http://schemas.openxmlformats.org/officeDocument/2006/relationships/customXml" Target="../ink/ink298.xml"/><Relationship Id="rId8" Type="http://schemas.openxmlformats.org/officeDocument/2006/relationships/customXml" Target="../ink/ink262.xml"/><Relationship Id="rId79" Type="http://schemas.openxmlformats.org/officeDocument/2006/relationships/image" Target="../media/image284.png"/><Relationship Id="rId78" Type="http://schemas.openxmlformats.org/officeDocument/2006/relationships/customXml" Target="../ink/ink297.xml"/><Relationship Id="rId77" Type="http://schemas.openxmlformats.org/officeDocument/2006/relationships/image" Target="../media/image283.png"/><Relationship Id="rId76" Type="http://schemas.openxmlformats.org/officeDocument/2006/relationships/customXml" Target="../ink/ink296.xml"/><Relationship Id="rId75" Type="http://schemas.openxmlformats.org/officeDocument/2006/relationships/image" Target="../media/image282.png"/><Relationship Id="rId74" Type="http://schemas.openxmlformats.org/officeDocument/2006/relationships/customXml" Target="../ink/ink295.xml"/><Relationship Id="rId73" Type="http://schemas.openxmlformats.org/officeDocument/2006/relationships/image" Target="../media/image281.png"/><Relationship Id="rId72" Type="http://schemas.openxmlformats.org/officeDocument/2006/relationships/customXml" Target="../ink/ink294.xml"/><Relationship Id="rId71" Type="http://schemas.openxmlformats.org/officeDocument/2006/relationships/image" Target="../media/image280.png"/><Relationship Id="rId70" Type="http://schemas.openxmlformats.org/officeDocument/2006/relationships/customXml" Target="../ink/ink293.xml"/><Relationship Id="rId7" Type="http://schemas.openxmlformats.org/officeDocument/2006/relationships/image" Target="../media/image248.png"/><Relationship Id="rId69" Type="http://schemas.openxmlformats.org/officeDocument/2006/relationships/image" Target="../media/image279.png"/><Relationship Id="rId68" Type="http://schemas.openxmlformats.org/officeDocument/2006/relationships/customXml" Target="../ink/ink292.xml"/><Relationship Id="rId67" Type="http://schemas.openxmlformats.org/officeDocument/2006/relationships/image" Target="../media/image278.png"/><Relationship Id="rId66" Type="http://schemas.openxmlformats.org/officeDocument/2006/relationships/customXml" Target="../ink/ink291.xml"/><Relationship Id="rId65" Type="http://schemas.openxmlformats.org/officeDocument/2006/relationships/image" Target="../media/image277.png"/><Relationship Id="rId64" Type="http://schemas.openxmlformats.org/officeDocument/2006/relationships/customXml" Target="../ink/ink290.xml"/><Relationship Id="rId63" Type="http://schemas.openxmlformats.org/officeDocument/2006/relationships/image" Target="../media/image276.png"/><Relationship Id="rId62" Type="http://schemas.openxmlformats.org/officeDocument/2006/relationships/customXml" Target="../ink/ink289.xml"/><Relationship Id="rId61" Type="http://schemas.openxmlformats.org/officeDocument/2006/relationships/image" Target="../media/image275.png"/><Relationship Id="rId60" Type="http://schemas.openxmlformats.org/officeDocument/2006/relationships/customXml" Target="../ink/ink288.xml"/><Relationship Id="rId6" Type="http://schemas.openxmlformats.org/officeDocument/2006/relationships/customXml" Target="../ink/ink261.xml"/><Relationship Id="rId59" Type="http://schemas.openxmlformats.org/officeDocument/2006/relationships/image" Target="../media/image274.png"/><Relationship Id="rId58" Type="http://schemas.openxmlformats.org/officeDocument/2006/relationships/customXml" Target="../ink/ink287.xml"/><Relationship Id="rId57" Type="http://schemas.openxmlformats.org/officeDocument/2006/relationships/image" Target="../media/image273.png"/><Relationship Id="rId56" Type="http://schemas.openxmlformats.org/officeDocument/2006/relationships/customXml" Target="../ink/ink286.xml"/><Relationship Id="rId55" Type="http://schemas.openxmlformats.org/officeDocument/2006/relationships/image" Target="../media/image272.png"/><Relationship Id="rId54" Type="http://schemas.openxmlformats.org/officeDocument/2006/relationships/customXml" Target="../ink/ink285.xml"/><Relationship Id="rId53" Type="http://schemas.openxmlformats.org/officeDocument/2006/relationships/image" Target="../media/image271.png"/><Relationship Id="rId52" Type="http://schemas.openxmlformats.org/officeDocument/2006/relationships/customXml" Target="../ink/ink284.xml"/><Relationship Id="rId51" Type="http://schemas.openxmlformats.org/officeDocument/2006/relationships/image" Target="../media/image270.png"/><Relationship Id="rId50" Type="http://schemas.openxmlformats.org/officeDocument/2006/relationships/customXml" Target="../ink/ink283.xml"/><Relationship Id="rId5" Type="http://schemas.openxmlformats.org/officeDocument/2006/relationships/image" Target="../media/image247.png"/><Relationship Id="rId49" Type="http://schemas.openxmlformats.org/officeDocument/2006/relationships/image" Target="../media/image269.png"/><Relationship Id="rId48" Type="http://schemas.openxmlformats.org/officeDocument/2006/relationships/customXml" Target="../ink/ink282.xml"/><Relationship Id="rId47" Type="http://schemas.openxmlformats.org/officeDocument/2006/relationships/image" Target="../media/image268.png"/><Relationship Id="rId46" Type="http://schemas.openxmlformats.org/officeDocument/2006/relationships/customXml" Target="../ink/ink281.xml"/><Relationship Id="rId45" Type="http://schemas.openxmlformats.org/officeDocument/2006/relationships/image" Target="../media/image267.png"/><Relationship Id="rId44" Type="http://schemas.openxmlformats.org/officeDocument/2006/relationships/customXml" Target="../ink/ink280.xml"/><Relationship Id="rId43" Type="http://schemas.openxmlformats.org/officeDocument/2006/relationships/image" Target="../media/image266.png"/><Relationship Id="rId42" Type="http://schemas.openxmlformats.org/officeDocument/2006/relationships/customXml" Target="../ink/ink279.xml"/><Relationship Id="rId41" Type="http://schemas.openxmlformats.org/officeDocument/2006/relationships/image" Target="../media/image265.png"/><Relationship Id="rId40" Type="http://schemas.openxmlformats.org/officeDocument/2006/relationships/customXml" Target="../ink/ink278.xml"/><Relationship Id="rId4" Type="http://schemas.openxmlformats.org/officeDocument/2006/relationships/customXml" Target="../ink/ink260.xml"/><Relationship Id="rId39" Type="http://schemas.openxmlformats.org/officeDocument/2006/relationships/image" Target="../media/image264.png"/><Relationship Id="rId38" Type="http://schemas.openxmlformats.org/officeDocument/2006/relationships/customXml" Target="../ink/ink277.xml"/><Relationship Id="rId37" Type="http://schemas.openxmlformats.org/officeDocument/2006/relationships/image" Target="../media/image263.png"/><Relationship Id="rId36" Type="http://schemas.openxmlformats.org/officeDocument/2006/relationships/customXml" Target="../ink/ink276.xml"/><Relationship Id="rId35" Type="http://schemas.openxmlformats.org/officeDocument/2006/relationships/image" Target="../media/image262.png"/><Relationship Id="rId34" Type="http://schemas.openxmlformats.org/officeDocument/2006/relationships/customXml" Target="../ink/ink275.xml"/><Relationship Id="rId33" Type="http://schemas.openxmlformats.org/officeDocument/2006/relationships/image" Target="../media/image261.png"/><Relationship Id="rId32" Type="http://schemas.openxmlformats.org/officeDocument/2006/relationships/customXml" Target="../ink/ink274.xml"/><Relationship Id="rId31" Type="http://schemas.openxmlformats.org/officeDocument/2006/relationships/image" Target="../media/image260.png"/><Relationship Id="rId30" Type="http://schemas.openxmlformats.org/officeDocument/2006/relationships/customXml" Target="../ink/ink273.xml"/><Relationship Id="rId3" Type="http://schemas.openxmlformats.org/officeDocument/2006/relationships/image" Target="../media/image246.png"/><Relationship Id="rId29" Type="http://schemas.openxmlformats.org/officeDocument/2006/relationships/image" Target="../media/image259.png"/><Relationship Id="rId28" Type="http://schemas.openxmlformats.org/officeDocument/2006/relationships/customXml" Target="../ink/ink272.xml"/><Relationship Id="rId27" Type="http://schemas.openxmlformats.org/officeDocument/2006/relationships/image" Target="../media/image258.png"/><Relationship Id="rId26" Type="http://schemas.openxmlformats.org/officeDocument/2006/relationships/customXml" Target="../ink/ink271.xml"/><Relationship Id="rId25" Type="http://schemas.openxmlformats.org/officeDocument/2006/relationships/image" Target="../media/image257.png"/><Relationship Id="rId24" Type="http://schemas.openxmlformats.org/officeDocument/2006/relationships/customXml" Target="../ink/ink270.xml"/><Relationship Id="rId23" Type="http://schemas.openxmlformats.org/officeDocument/2006/relationships/image" Target="../media/image256.png"/><Relationship Id="rId22" Type="http://schemas.openxmlformats.org/officeDocument/2006/relationships/customXml" Target="../ink/ink269.xml"/><Relationship Id="rId21" Type="http://schemas.openxmlformats.org/officeDocument/2006/relationships/image" Target="../media/image255.png"/><Relationship Id="rId20" Type="http://schemas.openxmlformats.org/officeDocument/2006/relationships/customXml" Target="../ink/ink268.xml"/><Relationship Id="rId2" Type="http://schemas.openxmlformats.org/officeDocument/2006/relationships/customXml" Target="../ink/ink259.xml"/><Relationship Id="rId19" Type="http://schemas.openxmlformats.org/officeDocument/2006/relationships/image" Target="../media/image254.png"/><Relationship Id="rId18" Type="http://schemas.openxmlformats.org/officeDocument/2006/relationships/customXml" Target="../ink/ink267.xml"/><Relationship Id="rId17" Type="http://schemas.openxmlformats.org/officeDocument/2006/relationships/image" Target="../media/image253.png"/><Relationship Id="rId16" Type="http://schemas.openxmlformats.org/officeDocument/2006/relationships/customXml" Target="../ink/ink266.xml"/><Relationship Id="rId15" Type="http://schemas.openxmlformats.org/officeDocument/2006/relationships/image" Target="../media/image252.png"/><Relationship Id="rId149" Type="http://schemas.openxmlformats.org/officeDocument/2006/relationships/slideLayout" Target="../slideLayouts/slideLayout2.xml"/><Relationship Id="rId148" Type="http://schemas.openxmlformats.org/officeDocument/2006/relationships/tags" Target="../tags/tag73.xml"/><Relationship Id="rId147" Type="http://schemas.openxmlformats.org/officeDocument/2006/relationships/image" Target="../media/image317.png"/><Relationship Id="rId146" Type="http://schemas.openxmlformats.org/officeDocument/2006/relationships/customXml" Target="../ink/ink331.xml"/><Relationship Id="rId145" Type="http://schemas.openxmlformats.org/officeDocument/2006/relationships/image" Target="../media/image316.png"/><Relationship Id="rId144" Type="http://schemas.openxmlformats.org/officeDocument/2006/relationships/customXml" Target="../ink/ink330.xml"/><Relationship Id="rId143" Type="http://schemas.openxmlformats.org/officeDocument/2006/relationships/image" Target="../media/image315.png"/><Relationship Id="rId142" Type="http://schemas.openxmlformats.org/officeDocument/2006/relationships/customXml" Target="../ink/ink329.xml"/><Relationship Id="rId141" Type="http://schemas.openxmlformats.org/officeDocument/2006/relationships/image" Target="../media/image314.png"/><Relationship Id="rId140" Type="http://schemas.openxmlformats.org/officeDocument/2006/relationships/customXml" Target="../ink/ink328.xml"/><Relationship Id="rId14" Type="http://schemas.openxmlformats.org/officeDocument/2006/relationships/customXml" Target="../ink/ink265.xml"/><Relationship Id="rId139" Type="http://schemas.openxmlformats.org/officeDocument/2006/relationships/image" Target="../media/image313.png"/><Relationship Id="rId138" Type="http://schemas.openxmlformats.org/officeDocument/2006/relationships/customXml" Target="../ink/ink327.xml"/><Relationship Id="rId137" Type="http://schemas.openxmlformats.org/officeDocument/2006/relationships/image" Target="../media/image312.png"/><Relationship Id="rId136" Type="http://schemas.openxmlformats.org/officeDocument/2006/relationships/customXml" Target="../ink/ink326.xml"/><Relationship Id="rId135" Type="http://schemas.openxmlformats.org/officeDocument/2006/relationships/image" Target="../media/image311.png"/><Relationship Id="rId134" Type="http://schemas.openxmlformats.org/officeDocument/2006/relationships/customXml" Target="../ink/ink325.xml"/><Relationship Id="rId133" Type="http://schemas.openxmlformats.org/officeDocument/2006/relationships/image" Target="../media/image310.png"/><Relationship Id="rId132" Type="http://schemas.openxmlformats.org/officeDocument/2006/relationships/customXml" Target="../ink/ink324.xml"/><Relationship Id="rId131" Type="http://schemas.openxmlformats.org/officeDocument/2006/relationships/image" Target="../media/image309.png"/><Relationship Id="rId130" Type="http://schemas.openxmlformats.org/officeDocument/2006/relationships/customXml" Target="../ink/ink323.xml"/><Relationship Id="rId13" Type="http://schemas.openxmlformats.org/officeDocument/2006/relationships/image" Target="../media/image251.png"/><Relationship Id="rId129" Type="http://schemas.openxmlformats.org/officeDocument/2006/relationships/image" Target="../media/image308.png"/><Relationship Id="rId128" Type="http://schemas.openxmlformats.org/officeDocument/2006/relationships/customXml" Target="../ink/ink322.xml"/><Relationship Id="rId127" Type="http://schemas.openxmlformats.org/officeDocument/2006/relationships/image" Target="../media/image307.png"/><Relationship Id="rId126" Type="http://schemas.openxmlformats.org/officeDocument/2006/relationships/customXml" Target="../ink/ink321.xml"/><Relationship Id="rId125" Type="http://schemas.openxmlformats.org/officeDocument/2006/relationships/image" Target="../media/image306.png"/><Relationship Id="rId124" Type="http://schemas.openxmlformats.org/officeDocument/2006/relationships/customXml" Target="../ink/ink320.xml"/><Relationship Id="rId123" Type="http://schemas.openxmlformats.org/officeDocument/2006/relationships/image" Target="../media/image305.png"/><Relationship Id="rId122" Type="http://schemas.openxmlformats.org/officeDocument/2006/relationships/customXml" Target="../ink/ink319.xml"/><Relationship Id="rId121" Type="http://schemas.openxmlformats.org/officeDocument/2006/relationships/image" Target="../media/image304.png"/><Relationship Id="rId120" Type="http://schemas.openxmlformats.org/officeDocument/2006/relationships/customXml" Target="../ink/ink318.xml"/><Relationship Id="rId12" Type="http://schemas.openxmlformats.org/officeDocument/2006/relationships/customXml" Target="../ink/ink264.xml"/><Relationship Id="rId119" Type="http://schemas.openxmlformats.org/officeDocument/2006/relationships/image" Target="../media/image303.png"/><Relationship Id="rId118" Type="http://schemas.openxmlformats.org/officeDocument/2006/relationships/customXml" Target="../ink/ink317.xml"/><Relationship Id="rId117" Type="http://schemas.openxmlformats.org/officeDocument/2006/relationships/image" Target="../media/image302.png"/><Relationship Id="rId116" Type="http://schemas.openxmlformats.org/officeDocument/2006/relationships/customXml" Target="../ink/ink316.xml"/><Relationship Id="rId115" Type="http://schemas.openxmlformats.org/officeDocument/2006/relationships/image" Target="../media/image301.png"/><Relationship Id="rId114" Type="http://schemas.openxmlformats.org/officeDocument/2006/relationships/customXml" Target="../ink/ink315.xml"/><Relationship Id="rId113" Type="http://schemas.openxmlformats.org/officeDocument/2006/relationships/image" Target="../media/image300.png"/><Relationship Id="rId112" Type="http://schemas.openxmlformats.org/officeDocument/2006/relationships/customXml" Target="../ink/ink314.xml"/><Relationship Id="rId111" Type="http://schemas.openxmlformats.org/officeDocument/2006/relationships/image" Target="../media/image299.png"/><Relationship Id="rId110" Type="http://schemas.openxmlformats.org/officeDocument/2006/relationships/customXml" Target="../ink/ink313.xml"/><Relationship Id="rId11" Type="http://schemas.openxmlformats.org/officeDocument/2006/relationships/image" Target="../media/image250.png"/><Relationship Id="rId109" Type="http://schemas.openxmlformats.org/officeDocument/2006/relationships/image" Target="../media/image298.png"/><Relationship Id="rId108" Type="http://schemas.openxmlformats.org/officeDocument/2006/relationships/customXml" Target="../ink/ink312.xml"/><Relationship Id="rId107" Type="http://schemas.openxmlformats.org/officeDocument/2006/relationships/image" Target="../media/image297.png"/><Relationship Id="rId106" Type="http://schemas.openxmlformats.org/officeDocument/2006/relationships/customXml" Target="../ink/ink311.xml"/><Relationship Id="rId105" Type="http://schemas.openxmlformats.org/officeDocument/2006/relationships/image" Target="../media/image18.png"/><Relationship Id="rId104" Type="http://schemas.openxmlformats.org/officeDocument/2006/relationships/customXml" Target="../ink/ink310.xml"/><Relationship Id="rId103" Type="http://schemas.openxmlformats.org/officeDocument/2006/relationships/image" Target="../media/image296.png"/><Relationship Id="rId102" Type="http://schemas.openxmlformats.org/officeDocument/2006/relationships/customXml" Target="../ink/ink309.xml"/><Relationship Id="rId101" Type="http://schemas.openxmlformats.org/officeDocument/2006/relationships/image" Target="../media/image295.png"/><Relationship Id="rId100" Type="http://schemas.openxmlformats.org/officeDocument/2006/relationships/customXml" Target="../ink/ink308.xml"/><Relationship Id="rId10" Type="http://schemas.openxmlformats.org/officeDocument/2006/relationships/customXml" Target="../ink/ink263.xml"/><Relationship Id="rId1" Type="http://schemas.openxmlformats.org/officeDocument/2006/relationships/image" Target="../media/image24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2.png"/><Relationship Id="rId8" Type="http://schemas.openxmlformats.org/officeDocument/2006/relationships/customXml" Target="../ink/ink335.xml"/><Relationship Id="rId7" Type="http://schemas.openxmlformats.org/officeDocument/2006/relationships/image" Target="../media/image321.png"/><Relationship Id="rId6" Type="http://schemas.openxmlformats.org/officeDocument/2006/relationships/customXml" Target="../ink/ink334.xml"/><Relationship Id="rId56" Type="http://schemas.openxmlformats.org/officeDocument/2006/relationships/slideLayout" Target="../slideLayouts/slideLayout2.xml"/><Relationship Id="rId55" Type="http://schemas.openxmlformats.org/officeDocument/2006/relationships/tags" Target="../tags/tag74.xml"/><Relationship Id="rId54" Type="http://schemas.openxmlformats.org/officeDocument/2006/relationships/image" Target="../media/image343.png"/><Relationship Id="rId53" Type="http://schemas.openxmlformats.org/officeDocument/2006/relationships/customXml" Target="../ink/ink358.xml"/><Relationship Id="rId52" Type="http://schemas.openxmlformats.org/officeDocument/2006/relationships/image" Target="../media/image342.png"/><Relationship Id="rId51" Type="http://schemas.openxmlformats.org/officeDocument/2006/relationships/customXml" Target="../ink/ink357.xml"/><Relationship Id="rId50" Type="http://schemas.openxmlformats.org/officeDocument/2006/relationships/image" Target="../media/image341.png"/><Relationship Id="rId5" Type="http://schemas.openxmlformats.org/officeDocument/2006/relationships/image" Target="../media/image320.png"/><Relationship Id="rId49" Type="http://schemas.openxmlformats.org/officeDocument/2006/relationships/customXml" Target="../ink/ink356.xml"/><Relationship Id="rId48" Type="http://schemas.openxmlformats.org/officeDocument/2006/relationships/image" Target="../media/image340.png"/><Relationship Id="rId47" Type="http://schemas.openxmlformats.org/officeDocument/2006/relationships/customXml" Target="../ink/ink355.xml"/><Relationship Id="rId46" Type="http://schemas.openxmlformats.org/officeDocument/2006/relationships/image" Target="../media/image339.png"/><Relationship Id="rId45" Type="http://schemas.openxmlformats.org/officeDocument/2006/relationships/customXml" Target="../ink/ink354.xml"/><Relationship Id="rId44" Type="http://schemas.openxmlformats.org/officeDocument/2006/relationships/image" Target="../media/image338.png"/><Relationship Id="rId43" Type="http://schemas.openxmlformats.org/officeDocument/2006/relationships/customXml" Target="../ink/ink353.xml"/><Relationship Id="rId42" Type="http://schemas.openxmlformats.org/officeDocument/2006/relationships/image" Target="../media/image337.png"/><Relationship Id="rId41" Type="http://schemas.openxmlformats.org/officeDocument/2006/relationships/customXml" Target="../ink/ink352.xml"/><Relationship Id="rId40" Type="http://schemas.openxmlformats.org/officeDocument/2006/relationships/image" Target="../media/image336.png"/><Relationship Id="rId4" Type="http://schemas.openxmlformats.org/officeDocument/2006/relationships/customXml" Target="../ink/ink333.xml"/><Relationship Id="rId39" Type="http://schemas.openxmlformats.org/officeDocument/2006/relationships/customXml" Target="../ink/ink351.xml"/><Relationship Id="rId38" Type="http://schemas.openxmlformats.org/officeDocument/2006/relationships/image" Target="../media/image335.png"/><Relationship Id="rId37" Type="http://schemas.openxmlformats.org/officeDocument/2006/relationships/customXml" Target="../ink/ink350.xml"/><Relationship Id="rId36" Type="http://schemas.openxmlformats.org/officeDocument/2006/relationships/image" Target="../media/image334.png"/><Relationship Id="rId35" Type="http://schemas.openxmlformats.org/officeDocument/2006/relationships/customXml" Target="../ink/ink349.xml"/><Relationship Id="rId34" Type="http://schemas.openxmlformats.org/officeDocument/2006/relationships/image" Target="../media/image333.png"/><Relationship Id="rId33" Type="http://schemas.openxmlformats.org/officeDocument/2006/relationships/customXml" Target="../ink/ink348.xml"/><Relationship Id="rId32" Type="http://schemas.openxmlformats.org/officeDocument/2006/relationships/image" Target="../media/image332.png"/><Relationship Id="rId31" Type="http://schemas.openxmlformats.org/officeDocument/2006/relationships/customXml" Target="../ink/ink347.xml"/><Relationship Id="rId30" Type="http://schemas.openxmlformats.org/officeDocument/2006/relationships/image" Target="../media/image331.png"/><Relationship Id="rId3" Type="http://schemas.openxmlformats.org/officeDocument/2006/relationships/image" Target="../media/image319.png"/><Relationship Id="rId29" Type="http://schemas.openxmlformats.org/officeDocument/2006/relationships/customXml" Target="../ink/ink346.xml"/><Relationship Id="rId28" Type="http://schemas.openxmlformats.org/officeDocument/2006/relationships/image" Target="../media/image330.png"/><Relationship Id="rId27" Type="http://schemas.openxmlformats.org/officeDocument/2006/relationships/customXml" Target="../ink/ink345.xml"/><Relationship Id="rId26" Type="http://schemas.openxmlformats.org/officeDocument/2006/relationships/image" Target="../media/image329.png"/><Relationship Id="rId25" Type="http://schemas.openxmlformats.org/officeDocument/2006/relationships/customXml" Target="../ink/ink344.xml"/><Relationship Id="rId24" Type="http://schemas.openxmlformats.org/officeDocument/2006/relationships/customXml" Target="../ink/ink343.xml"/><Relationship Id="rId23" Type="http://schemas.openxmlformats.org/officeDocument/2006/relationships/image" Target="../media/image328.png"/><Relationship Id="rId22" Type="http://schemas.openxmlformats.org/officeDocument/2006/relationships/customXml" Target="../ink/ink342.xml"/><Relationship Id="rId21" Type="http://schemas.openxmlformats.org/officeDocument/2006/relationships/image" Target="../media/image327.png"/><Relationship Id="rId20" Type="http://schemas.openxmlformats.org/officeDocument/2006/relationships/customXml" Target="../ink/ink341.xml"/><Relationship Id="rId2" Type="http://schemas.openxmlformats.org/officeDocument/2006/relationships/customXml" Target="../ink/ink332.xml"/><Relationship Id="rId19" Type="http://schemas.openxmlformats.org/officeDocument/2006/relationships/image" Target="../media/image326.png"/><Relationship Id="rId18" Type="http://schemas.openxmlformats.org/officeDocument/2006/relationships/customXml" Target="../ink/ink340.xml"/><Relationship Id="rId17" Type="http://schemas.openxmlformats.org/officeDocument/2006/relationships/image" Target="../media/image325.png"/><Relationship Id="rId16" Type="http://schemas.openxmlformats.org/officeDocument/2006/relationships/customXml" Target="../ink/ink339.xml"/><Relationship Id="rId15" Type="http://schemas.openxmlformats.org/officeDocument/2006/relationships/image" Target="../media/image18.png"/><Relationship Id="rId14" Type="http://schemas.openxmlformats.org/officeDocument/2006/relationships/customXml" Target="../ink/ink338.xml"/><Relationship Id="rId13" Type="http://schemas.openxmlformats.org/officeDocument/2006/relationships/image" Target="../media/image324.png"/><Relationship Id="rId12" Type="http://schemas.openxmlformats.org/officeDocument/2006/relationships/customXml" Target="../ink/ink337.xml"/><Relationship Id="rId11" Type="http://schemas.openxmlformats.org/officeDocument/2006/relationships/image" Target="../media/image323.png"/><Relationship Id="rId10" Type="http://schemas.openxmlformats.org/officeDocument/2006/relationships/customXml" Target="../ink/ink336.xml"/><Relationship Id="rId1" Type="http://schemas.openxmlformats.org/officeDocument/2006/relationships/image" Target="../media/image3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Ch02-</a:t>
            </a:r>
            <a:r>
              <a:rPr lang="zh-CN" altLang="en-US"/>
              <a:t>补充（语法其他内容）</a:t>
            </a:r>
            <a:br>
              <a:rPr lang="zh-CN" altLang="en-US"/>
            </a:br>
            <a:r>
              <a:rPr lang="en-US" altLang="zh-CN"/>
              <a:t>More about syntax rules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林奕</a:t>
            </a:r>
            <a:r>
              <a:rPr lang="en-US" altLang="zh-CN"/>
              <a:t>/Lin Yi</a:t>
            </a:r>
            <a:endParaRPr lang="en-US" altLang="zh-CN"/>
          </a:p>
          <a:p>
            <a:r>
              <a:rPr lang="zh-CN" altLang="en-US"/>
              <a:t>西北工业大学计算机学院</a:t>
            </a:r>
            <a:r>
              <a:rPr lang="en-US" altLang="zh-CN"/>
              <a:t>/School of Computer Science</a:t>
            </a:r>
            <a:endParaRPr lang="en-US" altLang="zh-CN"/>
          </a:p>
          <a:p>
            <a:r>
              <a:rPr lang="en-US" altLang="zh-CN"/>
              <a:t>ly_cs@nwpu.edu.cn</a:t>
            </a:r>
            <a:endParaRPr lang="en-US" altLang="zh-CN"/>
          </a:p>
          <a:p>
            <a:r>
              <a:rPr lang="en-US" altLang="zh-CN"/>
              <a:t>2022/03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Type 1 Grammar / 1</a:t>
            </a:r>
            <a:r>
              <a:rPr lang="zh-CN" altLang="en-US"/>
              <a:t>型</a:t>
            </a:r>
            <a:r>
              <a:rPr lang="zh-CN" altLang="en-US"/>
              <a:t>文法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3320" y="1266825"/>
            <a:ext cx="7063740" cy="5133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6035" y="6476365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194050" y="4159250"/>
              <a:ext cx="1492250" cy="60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194050" y="4159250"/>
                <a:ext cx="14922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822825" y="4057650"/>
              <a:ext cx="95250" cy="314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822825" y="4057650"/>
                <a:ext cx="952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845050" y="4206875"/>
              <a:ext cx="104775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845050" y="4206875"/>
                <a:ext cx="1047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841875" y="4298950"/>
              <a:ext cx="114300" cy="25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841875" y="42989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000625" y="4219575"/>
              <a:ext cx="196850" cy="15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000625" y="4219575"/>
                <a:ext cx="196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016500" y="4264025"/>
              <a:ext cx="200025" cy="60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016500" y="4264025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5108575" y="4098925"/>
              <a:ext cx="174625" cy="209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5108575" y="4098925"/>
                <a:ext cx="174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5378450" y="4064000"/>
              <a:ext cx="31750" cy="273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5378450" y="4064000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372100" y="4025900"/>
              <a:ext cx="190500" cy="327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372100" y="4025900"/>
                <a:ext cx="190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3305175" y="3921125"/>
              <a:ext cx="190500" cy="279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3305175" y="3921125"/>
                <a:ext cx="190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3629025" y="3879850"/>
              <a:ext cx="193675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3629025" y="3879850"/>
                <a:ext cx="1936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4054475" y="3990975"/>
              <a:ext cx="15875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4054475" y="3990975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4076700" y="3927475"/>
              <a:ext cx="171450" cy="266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4076700" y="3927475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4378325" y="3937000"/>
              <a:ext cx="209550" cy="263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4378325" y="3937000"/>
                <a:ext cx="2095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784225" y="3470275"/>
              <a:ext cx="165100" cy="1111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784225" y="3470275"/>
                <a:ext cx="1651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787400" y="3378200"/>
              <a:ext cx="146050" cy="320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787400" y="3378200"/>
                <a:ext cx="1460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990600" y="3121025"/>
              <a:ext cx="69850" cy="501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990600" y="3121025"/>
                <a:ext cx="698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1019175" y="3168650"/>
              <a:ext cx="635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1019175" y="316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1082675" y="3295650"/>
              <a:ext cx="25400" cy="254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1082675" y="3295650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1035050" y="3419475"/>
              <a:ext cx="114300" cy="53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1035050" y="3419475"/>
                <a:ext cx="114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1241425" y="3267075"/>
              <a:ext cx="123825" cy="403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1241425" y="3267075"/>
                <a:ext cx="1238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1431925" y="3197225"/>
              <a:ext cx="177800" cy="104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1431925" y="3197225"/>
                <a:ext cx="1778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1536700" y="3187700"/>
              <a:ext cx="92075" cy="149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1536700" y="3187700"/>
                <a:ext cx="920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1695450" y="3209925"/>
              <a:ext cx="168275" cy="123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1695450" y="3209925"/>
                <a:ext cx="1682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1765300" y="3111500"/>
              <a:ext cx="76200" cy="244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1765300" y="3111500"/>
                <a:ext cx="762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1901825" y="2908300"/>
              <a:ext cx="155575" cy="365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1901825" y="2908300"/>
                <a:ext cx="1555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1876425" y="289560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7"/>
            </p:blipFill>
            <p:spPr>
              <a:xfrm>
                <a:off x="1876425" y="2895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1939925" y="2978150"/>
              <a:ext cx="88900" cy="69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1939925" y="297815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2092325" y="2876550"/>
              <a:ext cx="165100" cy="3397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2092325" y="2876550"/>
                <a:ext cx="165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1873250" y="2828925"/>
              <a:ext cx="111125" cy="66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1873250" y="2828925"/>
                <a:ext cx="111125" cy="66675"/>
              </a:xfrm>
              <a:prstGeom prst="rect"/>
            </p:spPr>
          </p:pic>
        </mc:Fallback>
      </mc:AlternateContent>
    </p:spTree>
    <p:custDataLst>
      <p:tags r:id="rId6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Type 2 Grammar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Context free grammar / BNF </a:t>
            </a:r>
            <a:r>
              <a:rPr lang="zh-CN" altLang="en-US">
                <a:sym typeface="+mn-ea"/>
              </a:rPr>
              <a:t>）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型文法（前后文无关文法</a:t>
            </a:r>
            <a:r>
              <a:rPr lang="en-US" altLang="zh-CN">
                <a:sym typeface="+mn-ea"/>
              </a:rPr>
              <a:t> / BNF</a:t>
            </a:r>
            <a:r>
              <a:rPr lang="zh-CN" altLang="en-US">
                <a:sym typeface="+mn-ea"/>
              </a:rPr>
              <a:t>表示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）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575" y="1259205"/>
            <a:ext cx="6038850" cy="4361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235" y="1259205"/>
            <a:ext cx="4708525" cy="343789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29425" y="4697095"/>
            <a:ext cx="5174615" cy="1779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BNF &amp; EBNF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http://www.cs.man.ac.uk/~pjj/bnf/bnf.html</a:t>
            </a:r>
            <a:endParaRPr lang="en-US" altLang="zh-CN"/>
          </a:p>
          <a:p>
            <a:pPr algn="l"/>
            <a:r>
              <a:rPr lang="en-US" altLang="zh-CN"/>
              <a:t> =&gt; C program BNF &amp; EBNF</a:t>
            </a:r>
            <a:endParaRPr lang="en-US" altLang="zh-CN"/>
          </a:p>
          <a:p>
            <a:pPr algn="l"/>
            <a:r>
              <a:rPr lang="en-US" altLang="zh-CN"/>
              <a:t>http://www.cs.man.ac.uk/~pjj/bnf/c_syntax.bnf</a:t>
            </a:r>
            <a:endParaRPr lang="en-US" altLang="zh-CN"/>
          </a:p>
          <a:p>
            <a:pPr algn="l"/>
            <a:r>
              <a:rPr lang="en-US" altLang="zh-CN"/>
              <a:t>http://www.cs.man.ac.uk/~pjj/bnf/c_syntax.k_r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279900" y="4029075"/>
              <a:ext cx="254000" cy="2000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279900" y="4029075"/>
                <a:ext cx="254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949700" y="4022725"/>
              <a:ext cx="250825" cy="2317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949700" y="4022725"/>
                <a:ext cx="2508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003675" y="4054475"/>
              <a:ext cx="149225" cy="269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003675" y="4054475"/>
                <a:ext cx="1492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930650" y="3990975"/>
              <a:ext cx="165100" cy="520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930650" y="3990975"/>
                <a:ext cx="1651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537075" y="4175125"/>
              <a:ext cx="114300" cy="222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537075" y="4175125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521200" y="4197350"/>
              <a:ext cx="171450" cy="12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521200" y="4197350"/>
                <a:ext cx="171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514850" y="4124325"/>
              <a:ext cx="1524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514850" y="4124325"/>
                <a:ext cx="1524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470025" y="5791200"/>
              <a:ext cx="60325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470025" y="5791200"/>
                <a:ext cx="60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450975" y="5743575"/>
              <a:ext cx="203200" cy="307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450975" y="5743575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1660525" y="5740400"/>
              <a:ext cx="95250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1660525" y="5740400"/>
                <a:ext cx="952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651000" y="5600700"/>
              <a:ext cx="149225" cy="3778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651000" y="5600700"/>
                <a:ext cx="1492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831975" y="5708650"/>
              <a:ext cx="117475" cy="3270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831975" y="5708650"/>
                <a:ext cx="1174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812925" y="5645150"/>
              <a:ext cx="117475" cy="57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812925" y="5645150"/>
                <a:ext cx="1174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905000" y="5784850"/>
              <a:ext cx="158750" cy="57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905000" y="5784850"/>
                <a:ext cx="158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8540750" y="4832350"/>
              <a:ext cx="238125" cy="1270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8540750" y="4832350"/>
                <a:ext cx="238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8651875" y="4810125"/>
              <a:ext cx="114300" cy="273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8651875" y="4810125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8804275" y="4721225"/>
              <a:ext cx="104775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8804275" y="4721225"/>
                <a:ext cx="1047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9026525" y="4740275"/>
              <a:ext cx="130175" cy="346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9026525" y="4740275"/>
                <a:ext cx="1301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9048750" y="4848225"/>
              <a:ext cx="180975" cy="857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9048750" y="4848225"/>
                <a:ext cx="1809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9115425" y="4829175"/>
              <a:ext cx="190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9115425" y="4829175"/>
                <a:ext cx="19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9051925" y="4746625"/>
              <a:ext cx="250825" cy="400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9051925" y="4746625"/>
                <a:ext cx="2508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9344025" y="4895850"/>
              <a:ext cx="9525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9344025" y="4895850"/>
                <a:ext cx="9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9324975" y="4835525"/>
              <a:ext cx="171450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9324975" y="4835525"/>
                <a:ext cx="171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9531350" y="4797425"/>
              <a:ext cx="127000" cy="311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9531350" y="4797425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9718675" y="4816475"/>
              <a:ext cx="3175" cy="304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9718675" y="4816475"/>
                <a:ext cx="3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9715500" y="4762500"/>
              <a:ext cx="127000" cy="952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9715500" y="4762500"/>
                <a:ext cx="1270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9728200" y="4902200"/>
              <a:ext cx="152400" cy="571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9728200" y="4902200"/>
                <a:ext cx="152400" cy="57150"/>
              </a:xfrm>
              <a:prstGeom prst="rect"/>
            </p:spPr>
          </p:pic>
        </mc:Fallback>
      </mc:AlternateContent>
    </p:spTree>
    <p:custDataLst>
      <p:tags r:id="rId5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10968990" cy="964565"/>
          </a:xfrm>
        </p:spPr>
        <p:txBody>
          <a:bodyPr>
            <a:noAutofit/>
          </a:bodyPr>
          <a:p>
            <a:r>
              <a:rPr lang="en-US" altLang="zh-CN" sz="2800">
                <a:sym typeface="+mn-ea"/>
              </a:rPr>
              <a:t>Type 3 Grammar</a:t>
            </a: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Regular grammar/Linear grammar</a:t>
            </a:r>
            <a:r>
              <a:rPr lang="zh-CN" altLang="en-US" sz="2800">
                <a:sym typeface="+mn-ea"/>
              </a:rPr>
              <a:t>）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2</a:t>
            </a:r>
            <a:r>
              <a:rPr lang="zh-CN" altLang="en-US" sz="2800">
                <a:sym typeface="+mn-ea"/>
              </a:rPr>
              <a:t>型文法（正规文法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线性文法）</a:t>
            </a:r>
            <a:endParaRPr lang="zh-CN" altLang="en-US" sz="280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94990" y="1692910"/>
            <a:ext cx="5994400" cy="4352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210300" y="1127125"/>
              <a:ext cx="269875" cy="323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210300" y="1127125"/>
                <a:ext cx="269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388100" y="1184275"/>
              <a:ext cx="161925" cy="352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388100" y="1184275"/>
                <a:ext cx="1619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642100" y="11684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642100" y="1168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645275" y="1143000"/>
              <a:ext cx="117475" cy="371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645275" y="1143000"/>
                <a:ext cx="1174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784975" y="1123950"/>
              <a:ext cx="209550" cy="349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784975" y="1123950"/>
                <a:ext cx="2095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143750" y="11112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7143750" y="1111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7045325" y="1111250"/>
              <a:ext cx="101600" cy="374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7045325" y="1111250"/>
                <a:ext cx="1016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7064375" y="1260475"/>
              <a:ext cx="152400" cy="215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7064375" y="12604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7273925" y="1146175"/>
              <a:ext cx="269875" cy="339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7273925" y="1146175"/>
                <a:ext cx="269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7559675" y="1152525"/>
              <a:ext cx="387350" cy="304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7559675" y="1152525"/>
                <a:ext cx="3873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8137525" y="1279525"/>
              <a:ext cx="520700" cy="285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8137525" y="1279525"/>
                <a:ext cx="520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8813800" y="1187450"/>
              <a:ext cx="327025" cy="2317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8813800" y="1187450"/>
                <a:ext cx="327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188450" y="1111250"/>
              <a:ext cx="495300" cy="282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188450" y="1111250"/>
                <a:ext cx="4953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9725025" y="1260475"/>
              <a:ext cx="155575" cy="155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9725025" y="1260475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855200" y="1130300"/>
              <a:ext cx="298450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855200" y="1130300"/>
                <a:ext cx="298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036175" y="1228725"/>
              <a:ext cx="50800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036175" y="1228725"/>
                <a:ext cx="50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220325" y="1114425"/>
              <a:ext cx="130175" cy="403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220325" y="1114425"/>
                <a:ext cx="1301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239375" y="1219200"/>
              <a:ext cx="171450" cy="298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239375" y="1219200"/>
                <a:ext cx="171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436225" y="1244600"/>
              <a:ext cx="285750" cy="266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436225" y="1244600"/>
                <a:ext cx="285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0734675" y="1206500"/>
              <a:ext cx="288925" cy="285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0734675" y="1206500"/>
                <a:ext cx="288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9293225" y="1936750"/>
              <a:ext cx="82550" cy="127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9293225" y="19367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305925" y="1917700"/>
              <a:ext cx="107950" cy="263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305925" y="1917700"/>
                <a:ext cx="1079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394825" y="1917700"/>
              <a:ext cx="2190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394825" y="1917700"/>
                <a:ext cx="2190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442450" y="1873250"/>
              <a:ext cx="139700" cy="311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442450" y="1873250"/>
                <a:ext cx="139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505950" y="1857375"/>
              <a:ext cx="79375" cy="95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505950" y="1857375"/>
                <a:ext cx="793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652000" y="1771650"/>
              <a:ext cx="190500" cy="212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652000" y="1771650"/>
                <a:ext cx="190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591675" y="1984375"/>
              <a:ext cx="285750" cy="2000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591675" y="1984375"/>
                <a:ext cx="285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80600" y="1841500"/>
              <a:ext cx="311150" cy="3079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80600" y="1841500"/>
                <a:ext cx="3111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144125" y="1739900"/>
              <a:ext cx="171450" cy="596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144125" y="1739900"/>
                <a:ext cx="1714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331450" y="1809750"/>
              <a:ext cx="120650" cy="355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331450" y="1809750"/>
                <a:ext cx="1206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436225" y="1860550"/>
              <a:ext cx="171450" cy="857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436225" y="1860550"/>
                <a:ext cx="171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0490200" y="1844675"/>
              <a:ext cx="44450" cy="2889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0490200" y="1844675"/>
                <a:ext cx="444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0506075" y="2025650"/>
              <a:ext cx="73025" cy="104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0506075" y="2025650"/>
                <a:ext cx="730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0569575" y="1714500"/>
              <a:ext cx="19050" cy="196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0569575" y="1714500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0598150" y="1730375"/>
              <a:ext cx="225425" cy="406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0598150" y="1730375"/>
                <a:ext cx="2254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0877550" y="1762125"/>
              <a:ext cx="6350" cy="412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0877550" y="1762125"/>
                <a:ext cx="63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10909300" y="1720850"/>
              <a:ext cx="193675" cy="374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10909300" y="1720850"/>
                <a:ext cx="1936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0899775" y="1806575"/>
              <a:ext cx="139700" cy="209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0899775" y="1806575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887075" y="1924050"/>
              <a:ext cx="165100" cy="2381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887075" y="1924050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9242425" y="2552700"/>
              <a:ext cx="234950" cy="666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9242425" y="2552700"/>
                <a:ext cx="2349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9299575" y="2390775"/>
              <a:ext cx="117475" cy="447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9299575" y="2390775"/>
                <a:ext cx="1174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9436100" y="2663825"/>
              <a:ext cx="1270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9436100" y="2663825"/>
                <a:ext cx="127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9404350" y="2600325"/>
              <a:ext cx="200025" cy="228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9404350" y="2600325"/>
                <a:ext cx="2000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9690100" y="2663825"/>
              <a:ext cx="3175" cy="50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9690100" y="2663825"/>
                <a:ext cx="31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690100" y="2527300"/>
              <a:ext cx="44450" cy="95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690100" y="252730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9785350" y="2514600"/>
              <a:ext cx="76200" cy="298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9785350" y="2514600"/>
                <a:ext cx="762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9753600" y="2628900"/>
              <a:ext cx="149225" cy="22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9753600" y="26289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9909175" y="2625725"/>
              <a:ext cx="117475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9909175" y="2625725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0185400" y="2593975"/>
              <a:ext cx="66675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0185400" y="2593975"/>
                <a:ext cx="66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10252075" y="2441575"/>
              <a:ext cx="301625" cy="282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10252075" y="2441575"/>
                <a:ext cx="3016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550525" y="2403475"/>
              <a:ext cx="76200" cy="288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550525" y="240347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10509250" y="2514600"/>
              <a:ext cx="146050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10509250" y="25146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10652125" y="2508250"/>
              <a:ext cx="120650" cy="146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10652125" y="25082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836275" y="2530475"/>
              <a:ext cx="60325" cy="127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836275" y="2530475"/>
                <a:ext cx="60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902950" y="2486025"/>
              <a:ext cx="184150" cy="174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902950" y="2486025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1083925" y="2368550"/>
              <a:ext cx="276225" cy="3016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11083925" y="2368550"/>
                <a:ext cx="276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11255375" y="2359025"/>
              <a:ext cx="298450" cy="342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11255375" y="2359025"/>
                <a:ext cx="2984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1430000" y="2555875"/>
              <a:ext cx="187325" cy="158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1430000" y="2555875"/>
                <a:ext cx="187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4219575" y="1450975"/>
              <a:ext cx="1530350" cy="142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4219575" y="1450975"/>
                <a:ext cx="1530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8867775" y="3933825"/>
              <a:ext cx="527050" cy="793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8867775" y="3933825"/>
                <a:ext cx="527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9525000" y="3838575"/>
              <a:ext cx="193675" cy="6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9525000" y="3838575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9655175" y="3841750"/>
              <a:ext cx="149225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9655175" y="3841750"/>
                <a:ext cx="149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9569450" y="3940175"/>
              <a:ext cx="257175" cy="168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9569450" y="3940175"/>
                <a:ext cx="2571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9782175" y="3879850"/>
              <a:ext cx="168275" cy="139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9782175" y="3879850"/>
                <a:ext cx="168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9839325" y="3765550"/>
              <a:ext cx="60325" cy="384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9839325" y="3765550"/>
                <a:ext cx="60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9915525" y="3987800"/>
              <a:ext cx="9525" cy="76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9915525" y="3987800"/>
                <a:ext cx="95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9823450" y="3863975"/>
              <a:ext cx="130175" cy="12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9823450" y="3863975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9963150" y="3851275"/>
              <a:ext cx="196850" cy="244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9963150" y="3851275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0156825" y="3835400"/>
              <a:ext cx="190500" cy="307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0156825" y="3835400"/>
                <a:ext cx="190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0245725" y="3714750"/>
              <a:ext cx="104775" cy="4921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0245725" y="3714750"/>
                <a:ext cx="1047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0379075" y="3705225"/>
              <a:ext cx="47625" cy="142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0379075" y="3705225"/>
                <a:ext cx="47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10467975" y="3886200"/>
              <a:ext cx="238125" cy="41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10467975" y="388620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10518775" y="3990975"/>
              <a:ext cx="238125" cy="15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10518775" y="3990975"/>
                <a:ext cx="238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0614025" y="3759200"/>
              <a:ext cx="184150" cy="2984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10614025" y="3759200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10391775" y="3810000"/>
              <a:ext cx="177800" cy="361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10391775" y="3810000"/>
                <a:ext cx="1778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10887075" y="3746500"/>
              <a:ext cx="19050" cy="358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10887075" y="3746500"/>
                <a:ext cx="190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10887075" y="3721100"/>
              <a:ext cx="149225" cy="3270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10887075" y="3721100"/>
                <a:ext cx="149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11096625" y="3676650"/>
              <a:ext cx="38100" cy="365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11096625" y="3676650"/>
                <a:ext cx="381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11074400" y="3759200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7"/>
            </p:blipFill>
            <p:spPr>
              <a:xfrm>
                <a:off x="11074400" y="3759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11077575" y="3730625"/>
              <a:ext cx="152400" cy="38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11077575" y="3730625"/>
                <a:ext cx="152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11096625" y="3905250"/>
              <a:ext cx="635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"/>
            </p:blipFill>
            <p:spPr>
              <a:xfrm>
                <a:off x="11096625" y="3905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11099800" y="3876675"/>
              <a:ext cx="136525" cy="28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11099800" y="387667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11242675" y="3660775"/>
              <a:ext cx="101600" cy="3810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11242675" y="3660775"/>
                <a:ext cx="101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11331575" y="3714750"/>
              <a:ext cx="73025" cy="301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11331575" y="3714750"/>
                <a:ext cx="730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11280775" y="3857625"/>
              <a:ext cx="114300" cy="22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11280775" y="3857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9334500" y="3251200"/>
              <a:ext cx="34925" cy="101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9334500" y="3251200"/>
                <a:ext cx="349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9315450" y="3444875"/>
              <a:ext cx="184150" cy="228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9315450" y="3444875"/>
                <a:ext cx="1841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9464675" y="3190875"/>
              <a:ext cx="206375" cy="4127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9464675" y="3190875"/>
                <a:ext cx="2063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9407525" y="3362325"/>
              <a:ext cx="133350" cy="1968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9407525" y="3362325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9690100" y="3276600"/>
              <a:ext cx="101600" cy="339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9690100" y="3276600"/>
                <a:ext cx="101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9702800" y="3317875"/>
              <a:ext cx="180975" cy="133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9702800" y="3317875"/>
                <a:ext cx="1809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9734550" y="3254375"/>
              <a:ext cx="187325" cy="444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9734550" y="3254375"/>
                <a:ext cx="1873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10080625" y="4292600"/>
              <a:ext cx="12700" cy="5556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10080625" y="4292600"/>
                <a:ext cx="12700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9975850" y="4552950"/>
              <a:ext cx="288925" cy="3333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9975850" y="4552950"/>
                <a:ext cx="2889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9521825" y="4914900"/>
              <a:ext cx="3175" cy="3048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9521825" y="4914900"/>
                <a:ext cx="3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9490075" y="4937125"/>
              <a:ext cx="174625" cy="3778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9490075" y="4937125"/>
                <a:ext cx="174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9721850" y="4984750"/>
              <a:ext cx="34925" cy="371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9721850" y="4984750"/>
                <a:ext cx="34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9772650" y="4914900"/>
              <a:ext cx="82550" cy="3048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9772650" y="4914900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9902825" y="4921250"/>
              <a:ext cx="22225" cy="400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9902825" y="4921250"/>
                <a:ext cx="222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9896475" y="4918075"/>
              <a:ext cx="117475" cy="666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9896475" y="4918075"/>
                <a:ext cx="1174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9925050" y="5038725"/>
              <a:ext cx="161925" cy="44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9925050" y="5038725"/>
                <a:ext cx="1619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10140950" y="5095875"/>
              <a:ext cx="130175" cy="825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10140950" y="5095875"/>
                <a:ext cx="1301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10369550" y="4772025"/>
              <a:ext cx="28575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10369550" y="4772025"/>
                <a:ext cx="285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10334625" y="4975225"/>
              <a:ext cx="196850" cy="314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10334625" y="497522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10280650" y="5178425"/>
              <a:ext cx="292100" cy="2317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10280650" y="5178425"/>
                <a:ext cx="292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10534650" y="5048250"/>
              <a:ext cx="273050" cy="212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10534650" y="5048250"/>
                <a:ext cx="273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10591800" y="5013325"/>
              <a:ext cx="184150" cy="3429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10591800" y="5013325"/>
                <a:ext cx="1841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10747375" y="4899025"/>
              <a:ext cx="342900" cy="4826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10747375" y="4899025"/>
                <a:ext cx="3429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11087100" y="5083175"/>
              <a:ext cx="63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7"/>
            </p:blipFill>
            <p:spPr>
              <a:xfrm>
                <a:off x="11087100" y="5083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11077575" y="4864100"/>
              <a:ext cx="142875" cy="2476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11077575" y="4864100"/>
                <a:ext cx="142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11049000" y="4991100"/>
              <a:ext cx="288925" cy="342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11049000" y="4991100"/>
                <a:ext cx="288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11264900" y="4943475"/>
              <a:ext cx="142875" cy="3778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11264900" y="4943475"/>
                <a:ext cx="142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11404600" y="5086350"/>
              <a:ext cx="107950" cy="1111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11404600" y="5086350"/>
                <a:ext cx="1079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4203700" y="4660900"/>
              <a:ext cx="307975" cy="317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4203700" y="4660900"/>
                <a:ext cx="307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4184650" y="4905375"/>
              <a:ext cx="406400" cy="508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4184650" y="4905375"/>
                <a:ext cx="406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4406900" y="4530725"/>
              <a:ext cx="6350" cy="3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7"/>
            </p:blipFill>
            <p:spPr>
              <a:xfrm>
                <a:off x="4406900" y="4530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4410075" y="4410075"/>
              <a:ext cx="266700" cy="1365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4410075" y="4410075"/>
                <a:ext cx="266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4740275" y="4260850"/>
              <a:ext cx="76200" cy="2952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4740275" y="4260850"/>
                <a:ext cx="762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4838700" y="4187825"/>
              <a:ext cx="63500" cy="2984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4838700" y="4187825"/>
                <a:ext cx="63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4864100" y="4368800"/>
              <a:ext cx="155575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4864100" y="43688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4924425" y="4460875"/>
              <a:ext cx="73025" cy="603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4924425" y="4460875"/>
                <a:ext cx="73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5041900" y="4264025"/>
              <a:ext cx="69850" cy="3746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5041900" y="4264025"/>
                <a:ext cx="69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5121275" y="4257675"/>
              <a:ext cx="111125" cy="889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5121275" y="4257675"/>
                <a:ext cx="1111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5175250" y="4241800"/>
              <a:ext cx="95250" cy="3111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5175250" y="424180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5273675" y="4127500"/>
              <a:ext cx="146050" cy="2190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5273675" y="4127500"/>
                <a:ext cx="146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5368925" y="4060825"/>
              <a:ext cx="292100" cy="514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5368925" y="4060825"/>
                <a:ext cx="2921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5553075" y="4232275"/>
              <a:ext cx="111125" cy="3968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5553075" y="4232275"/>
                <a:ext cx="1111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2587625" y="4413250"/>
              <a:ext cx="209550" cy="1079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2587625" y="4413250"/>
                <a:ext cx="209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2632075" y="4340225"/>
              <a:ext cx="82550" cy="5080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2632075" y="4340225"/>
                <a:ext cx="825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2743200" y="4572000"/>
              <a:ext cx="142875" cy="2540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2743200" y="4572000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2876550" y="4381500"/>
              <a:ext cx="92075" cy="3905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2876550" y="4381500"/>
                <a:ext cx="920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2981325" y="4406900"/>
              <a:ext cx="88900" cy="1524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2981325" y="44069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2997200" y="4343400"/>
              <a:ext cx="174625" cy="4032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2997200" y="4343400"/>
                <a:ext cx="1746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3086100" y="4295775"/>
              <a:ext cx="47625" cy="146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3086100" y="4295775"/>
                <a:ext cx="47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3213100" y="4381500"/>
              <a:ext cx="1270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3213100" y="4381500"/>
                <a:ext cx="12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3219450" y="4283075"/>
              <a:ext cx="69850" cy="412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3219450" y="4283075"/>
                <a:ext cx="698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3270250" y="4352925"/>
              <a:ext cx="34925" cy="1587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3270250" y="4352925"/>
                <a:ext cx="34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3324225" y="4241800"/>
              <a:ext cx="146050" cy="4508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3324225" y="4241800"/>
                <a:ext cx="1460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561975" y="2457450"/>
              <a:ext cx="155575" cy="3873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561975" y="2457450"/>
                <a:ext cx="1555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739775" y="2444750"/>
              <a:ext cx="44450" cy="3143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739775" y="2444750"/>
                <a:ext cx="44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612775" y="2638425"/>
              <a:ext cx="177800" cy="95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612775" y="2638425"/>
                <a:ext cx="1778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866775" y="2619375"/>
              <a:ext cx="114300" cy="6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866775" y="2619375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854075" y="2663825"/>
              <a:ext cx="146050" cy="190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854075" y="26638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952500" y="2540000"/>
              <a:ext cx="120650" cy="1651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952500" y="254000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200150" y="2527300"/>
              <a:ext cx="120650" cy="2984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1200150" y="2527300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279400" y="2400300"/>
              <a:ext cx="212725" cy="2762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279400" y="2400300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377825" y="2470150"/>
              <a:ext cx="6350" cy="36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7"/>
            </p:blipFill>
            <p:spPr>
              <a:xfrm>
                <a:off x="377825" y="2470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2" name="墨迹 151"/>
              <p14:cNvContentPartPr/>
              <p14:nvPr/>
            </p14:nvContentPartPr>
            <p14:xfrm>
              <a:off x="1622425" y="2225675"/>
              <a:ext cx="228600" cy="4349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1"/>
            </p:blipFill>
            <p:spPr>
              <a:xfrm>
                <a:off x="1622425" y="2225675"/>
                <a:ext cx="2286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3" name="墨迹 152"/>
              <p14:cNvContentPartPr/>
              <p14:nvPr/>
            </p14:nvContentPartPr>
            <p14:xfrm>
              <a:off x="1930400" y="2343150"/>
              <a:ext cx="177800" cy="1873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3"/>
            </p:blipFill>
            <p:spPr>
              <a:xfrm>
                <a:off x="1930400" y="2343150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4" name="墨迹 153"/>
              <p14:cNvContentPartPr/>
              <p14:nvPr/>
            </p14:nvContentPartPr>
            <p14:xfrm>
              <a:off x="381000" y="2454275"/>
              <a:ext cx="47625" cy="1905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5"/>
            </p:blipFill>
            <p:spPr>
              <a:xfrm>
                <a:off x="381000" y="2454275"/>
                <a:ext cx="47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5" name="墨迹 154"/>
              <p14:cNvContentPartPr/>
              <p14:nvPr/>
            </p14:nvContentPartPr>
            <p14:xfrm>
              <a:off x="381000" y="3105150"/>
              <a:ext cx="130175" cy="1206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7"/>
            </p:blipFill>
            <p:spPr>
              <a:xfrm>
                <a:off x="381000" y="3105150"/>
                <a:ext cx="130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6" name="墨迹 155"/>
              <p14:cNvContentPartPr/>
              <p14:nvPr/>
            </p14:nvContentPartPr>
            <p14:xfrm>
              <a:off x="285750" y="3019425"/>
              <a:ext cx="333375" cy="3397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9"/>
            </p:blipFill>
            <p:spPr>
              <a:xfrm>
                <a:off x="285750" y="3019425"/>
                <a:ext cx="3333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7" name="墨迹 156"/>
              <p14:cNvContentPartPr/>
              <p14:nvPr/>
            </p14:nvContentPartPr>
            <p14:xfrm>
              <a:off x="612775" y="3092450"/>
              <a:ext cx="177800" cy="4032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1"/>
            </p:blipFill>
            <p:spPr>
              <a:xfrm>
                <a:off x="612775" y="3092450"/>
                <a:ext cx="1778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8" name="墨迹 157"/>
              <p14:cNvContentPartPr/>
              <p14:nvPr/>
            </p14:nvContentPartPr>
            <p14:xfrm>
              <a:off x="752475" y="3127375"/>
              <a:ext cx="53975" cy="285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3"/>
            </p:blipFill>
            <p:spPr>
              <a:xfrm>
                <a:off x="752475" y="3127375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9" name="墨迹 158"/>
              <p14:cNvContentPartPr/>
              <p14:nvPr/>
            </p14:nvContentPartPr>
            <p14:xfrm>
              <a:off x="660400" y="3305175"/>
              <a:ext cx="184150" cy="63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5"/>
            </p:blipFill>
            <p:spPr>
              <a:xfrm>
                <a:off x="660400" y="3305175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0" name="墨迹 159"/>
              <p14:cNvContentPartPr/>
              <p14:nvPr/>
            </p14:nvContentPartPr>
            <p14:xfrm>
              <a:off x="873125" y="3225800"/>
              <a:ext cx="76200" cy="31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7"/>
            </p:blipFill>
            <p:spPr>
              <a:xfrm>
                <a:off x="873125" y="3225800"/>
                <a:ext cx="762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1" name="墨迹 160"/>
              <p14:cNvContentPartPr/>
              <p14:nvPr/>
            </p14:nvContentPartPr>
            <p14:xfrm>
              <a:off x="828675" y="3279775"/>
              <a:ext cx="139700" cy="285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9"/>
            </p:blipFill>
            <p:spPr>
              <a:xfrm>
                <a:off x="828675" y="3279775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2" name="墨迹 161"/>
              <p14:cNvContentPartPr/>
              <p14:nvPr/>
            </p14:nvContentPartPr>
            <p14:xfrm>
              <a:off x="914400" y="3155950"/>
              <a:ext cx="161925" cy="177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1"/>
            </p:blipFill>
            <p:spPr>
              <a:xfrm>
                <a:off x="914400" y="3155950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3" name="墨迹 162"/>
              <p14:cNvContentPartPr/>
              <p14:nvPr/>
            </p14:nvContentPartPr>
            <p14:xfrm>
              <a:off x="1095375" y="3184525"/>
              <a:ext cx="209550" cy="2254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3"/>
            </p:blipFill>
            <p:spPr>
              <a:xfrm>
                <a:off x="1095375" y="3184525"/>
                <a:ext cx="2095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4" name="墨迹 163"/>
              <p14:cNvContentPartPr/>
              <p14:nvPr/>
            </p14:nvContentPartPr>
            <p14:xfrm>
              <a:off x="1660525" y="3022600"/>
              <a:ext cx="219075" cy="2508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5"/>
            </p:blipFill>
            <p:spPr>
              <a:xfrm>
                <a:off x="1660525" y="3022600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5" name="墨迹 164"/>
              <p14:cNvContentPartPr/>
              <p14:nvPr/>
            </p14:nvContentPartPr>
            <p14:xfrm>
              <a:off x="1695450" y="3003550"/>
              <a:ext cx="171450" cy="4476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7"/>
            </p:blipFill>
            <p:spPr>
              <a:xfrm>
                <a:off x="1695450" y="3003550"/>
                <a:ext cx="1714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6" name="墨迹 165"/>
              <p14:cNvContentPartPr/>
              <p14:nvPr/>
            </p14:nvContentPartPr>
            <p14:xfrm>
              <a:off x="2006600" y="2987675"/>
              <a:ext cx="92075" cy="4953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9"/>
            </p:blipFill>
            <p:spPr>
              <a:xfrm>
                <a:off x="2006600" y="2987675"/>
                <a:ext cx="920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7" name="墨迹 166"/>
              <p14:cNvContentPartPr/>
              <p14:nvPr/>
            </p14:nvContentPartPr>
            <p14:xfrm>
              <a:off x="428625" y="3746500"/>
              <a:ext cx="123825" cy="2889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1"/>
            </p:blipFill>
            <p:spPr>
              <a:xfrm>
                <a:off x="428625" y="3746500"/>
                <a:ext cx="1238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8" name="墨迹 167"/>
              <p14:cNvContentPartPr/>
              <p14:nvPr/>
            </p14:nvContentPartPr>
            <p14:xfrm>
              <a:off x="339725" y="3600450"/>
              <a:ext cx="346075" cy="5651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3"/>
            </p:blipFill>
            <p:spPr>
              <a:xfrm>
                <a:off x="339725" y="3600450"/>
                <a:ext cx="34607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9" name="墨迹 168"/>
              <p14:cNvContentPartPr/>
              <p14:nvPr/>
            </p14:nvContentPartPr>
            <p14:xfrm>
              <a:off x="711200" y="3870325"/>
              <a:ext cx="98425" cy="3365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5"/>
            </p:blipFill>
            <p:spPr>
              <a:xfrm>
                <a:off x="711200" y="3870325"/>
                <a:ext cx="984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0" name="墨迹 169"/>
              <p14:cNvContentPartPr/>
              <p14:nvPr/>
            </p14:nvContentPartPr>
            <p14:xfrm>
              <a:off x="809625" y="3844925"/>
              <a:ext cx="82550" cy="3048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7"/>
            </p:blipFill>
            <p:spPr>
              <a:xfrm>
                <a:off x="809625" y="3844925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1" name="墨迹 170"/>
              <p14:cNvContentPartPr/>
              <p14:nvPr/>
            </p14:nvContentPartPr>
            <p14:xfrm>
              <a:off x="746125" y="3984625"/>
              <a:ext cx="184150" cy="539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9"/>
            </p:blipFill>
            <p:spPr>
              <a:xfrm>
                <a:off x="746125" y="3984625"/>
                <a:ext cx="184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2" name="墨迹 171"/>
              <p14:cNvContentPartPr/>
              <p14:nvPr/>
            </p14:nvContentPartPr>
            <p14:xfrm>
              <a:off x="946150" y="3873500"/>
              <a:ext cx="136525" cy="127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1"/>
            </p:blipFill>
            <p:spPr>
              <a:xfrm>
                <a:off x="946150" y="3873500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3" name="墨迹 172"/>
              <p14:cNvContentPartPr/>
              <p14:nvPr/>
            </p14:nvContentPartPr>
            <p14:xfrm>
              <a:off x="974725" y="3876675"/>
              <a:ext cx="117475" cy="984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3"/>
            </p:blipFill>
            <p:spPr>
              <a:xfrm>
                <a:off x="974725" y="3876675"/>
                <a:ext cx="1174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4" name="墨迹 173"/>
              <p14:cNvContentPartPr/>
              <p14:nvPr/>
            </p14:nvContentPartPr>
            <p14:xfrm>
              <a:off x="1038225" y="3746500"/>
              <a:ext cx="146050" cy="2476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5"/>
            </p:blipFill>
            <p:spPr>
              <a:xfrm>
                <a:off x="1038225" y="3746500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5" name="墨迹 174"/>
              <p14:cNvContentPartPr/>
              <p14:nvPr/>
            </p14:nvContentPartPr>
            <p14:xfrm>
              <a:off x="1203325" y="3898900"/>
              <a:ext cx="149225" cy="2063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7"/>
            </p:blipFill>
            <p:spPr>
              <a:xfrm>
                <a:off x="1203325" y="3898900"/>
                <a:ext cx="1492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6" name="墨迹 175"/>
              <p14:cNvContentPartPr/>
              <p14:nvPr/>
            </p14:nvContentPartPr>
            <p14:xfrm>
              <a:off x="1457325" y="3778250"/>
              <a:ext cx="9525" cy="2317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9"/>
            </p:blipFill>
            <p:spPr>
              <a:xfrm>
                <a:off x="1457325" y="3778250"/>
                <a:ext cx="9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7" name="墨迹 176"/>
              <p14:cNvContentPartPr/>
              <p14:nvPr/>
            </p14:nvContentPartPr>
            <p14:xfrm>
              <a:off x="1422400" y="3721100"/>
              <a:ext cx="171450" cy="2349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1"/>
            </p:blipFill>
            <p:spPr>
              <a:xfrm>
                <a:off x="1422400" y="3721100"/>
                <a:ext cx="1714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8" name="墨迹 177"/>
              <p14:cNvContentPartPr/>
              <p14:nvPr/>
            </p14:nvContentPartPr>
            <p14:xfrm>
              <a:off x="4857750" y="4781550"/>
              <a:ext cx="168275" cy="2540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3"/>
            </p:blipFill>
            <p:spPr>
              <a:xfrm>
                <a:off x="4857750" y="4781550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9" name="墨迹 178"/>
              <p14:cNvContentPartPr/>
              <p14:nvPr/>
            </p14:nvContentPartPr>
            <p14:xfrm>
              <a:off x="5054600" y="4845050"/>
              <a:ext cx="177800" cy="1301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5"/>
            </p:blipFill>
            <p:spPr>
              <a:xfrm>
                <a:off x="5054600" y="4845050"/>
                <a:ext cx="1778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0" name="墨迹 179"/>
              <p14:cNvContentPartPr/>
              <p14:nvPr/>
            </p14:nvContentPartPr>
            <p14:xfrm>
              <a:off x="5226050" y="4864100"/>
              <a:ext cx="219075" cy="1936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7"/>
            </p:blipFill>
            <p:spPr>
              <a:xfrm>
                <a:off x="5226050" y="4864100"/>
                <a:ext cx="2190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1" name="墨迹 180"/>
              <p14:cNvContentPartPr/>
              <p14:nvPr/>
            </p14:nvContentPartPr>
            <p14:xfrm>
              <a:off x="492125" y="1482725"/>
              <a:ext cx="123825" cy="4222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9"/>
            </p:blipFill>
            <p:spPr>
              <a:xfrm>
                <a:off x="492125" y="1482725"/>
                <a:ext cx="1238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2" name="墨迹 181"/>
              <p14:cNvContentPartPr/>
              <p14:nvPr/>
            </p14:nvContentPartPr>
            <p14:xfrm>
              <a:off x="581025" y="1520825"/>
              <a:ext cx="34925" cy="3683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1"/>
            </p:blipFill>
            <p:spPr>
              <a:xfrm>
                <a:off x="581025" y="1520825"/>
                <a:ext cx="34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3" name="墨迹 182"/>
              <p14:cNvContentPartPr/>
              <p14:nvPr/>
            </p14:nvContentPartPr>
            <p14:xfrm>
              <a:off x="514350" y="1727200"/>
              <a:ext cx="171450" cy="190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3"/>
            </p:blipFill>
            <p:spPr>
              <a:xfrm>
                <a:off x="514350" y="172720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4" name="墨迹 183"/>
              <p14:cNvContentPartPr/>
              <p14:nvPr/>
            </p14:nvContentPartPr>
            <p14:xfrm>
              <a:off x="730250" y="1666875"/>
              <a:ext cx="136525" cy="476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5"/>
            </p:blipFill>
            <p:spPr>
              <a:xfrm>
                <a:off x="730250" y="1666875"/>
                <a:ext cx="1365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5" name="墨迹 184"/>
              <p14:cNvContentPartPr/>
              <p14:nvPr/>
            </p14:nvContentPartPr>
            <p14:xfrm>
              <a:off x="793750" y="1587500"/>
              <a:ext cx="114300" cy="2190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7"/>
            </p:blipFill>
            <p:spPr>
              <a:xfrm>
                <a:off x="793750" y="1587500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6" name="墨迹 185"/>
              <p14:cNvContentPartPr/>
              <p14:nvPr/>
            </p14:nvContentPartPr>
            <p14:xfrm>
              <a:off x="949325" y="1704975"/>
              <a:ext cx="92075" cy="1333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9"/>
            </p:blipFill>
            <p:spPr>
              <a:xfrm>
                <a:off x="949325" y="1704975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7" name="墨迹 186"/>
              <p14:cNvContentPartPr/>
              <p14:nvPr/>
            </p14:nvContentPartPr>
            <p14:xfrm>
              <a:off x="1085850" y="1543050"/>
              <a:ext cx="98425" cy="3270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1"/>
            </p:blipFill>
            <p:spPr>
              <a:xfrm>
                <a:off x="1085850" y="1543050"/>
                <a:ext cx="98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8" name="墨迹 187"/>
              <p14:cNvContentPartPr/>
              <p14:nvPr/>
            </p14:nvContentPartPr>
            <p14:xfrm>
              <a:off x="1152525" y="1603375"/>
              <a:ext cx="53975" cy="2794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3"/>
            </p:blipFill>
            <p:spPr>
              <a:xfrm>
                <a:off x="1152525" y="1603375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9" name="墨迹 188"/>
              <p14:cNvContentPartPr/>
              <p14:nvPr/>
            </p14:nvContentPartPr>
            <p14:xfrm>
              <a:off x="1111250" y="1724025"/>
              <a:ext cx="130175" cy="254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5"/>
            </p:blipFill>
            <p:spPr>
              <a:xfrm>
                <a:off x="1111250" y="1724025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0" name="墨迹 189"/>
              <p14:cNvContentPartPr/>
              <p14:nvPr/>
            </p14:nvContentPartPr>
            <p14:xfrm>
              <a:off x="1304925" y="1552575"/>
              <a:ext cx="38100" cy="4032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7"/>
            </p:blipFill>
            <p:spPr>
              <a:xfrm>
                <a:off x="1304925" y="1552575"/>
                <a:ext cx="381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1" name="墨迹 190"/>
              <p14:cNvContentPartPr/>
              <p14:nvPr/>
            </p14:nvContentPartPr>
            <p14:xfrm>
              <a:off x="1409700" y="1654175"/>
              <a:ext cx="161925" cy="2571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9"/>
            </p:blipFill>
            <p:spPr>
              <a:xfrm>
                <a:off x="1409700" y="165417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2" name="墨迹 191"/>
              <p14:cNvContentPartPr/>
              <p14:nvPr/>
            </p14:nvContentPartPr>
            <p14:xfrm>
              <a:off x="1409700" y="3625850"/>
              <a:ext cx="44450" cy="5207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1"/>
            </p:blipFill>
            <p:spPr>
              <a:xfrm>
                <a:off x="1409700" y="3625850"/>
                <a:ext cx="4445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3" name="墨迹 192"/>
              <p14:cNvContentPartPr/>
              <p14:nvPr/>
            </p14:nvContentPartPr>
            <p14:xfrm>
              <a:off x="1473200" y="3775075"/>
              <a:ext cx="127000" cy="279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3"/>
            </p:blipFill>
            <p:spPr>
              <a:xfrm>
                <a:off x="1473200" y="3775075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4" name="墨迹 193"/>
              <p14:cNvContentPartPr/>
              <p14:nvPr/>
            </p14:nvContentPartPr>
            <p14:xfrm>
              <a:off x="1441450" y="3895725"/>
              <a:ext cx="101600" cy="476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5"/>
            </p:blipFill>
            <p:spPr>
              <a:xfrm>
                <a:off x="1441450" y="3895725"/>
                <a:ext cx="1016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5" name="墨迹 194"/>
              <p14:cNvContentPartPr/>
              <p14:nvPr/>
            </p14:nvContentPartPr>
            <p14:xfrm>
              <a:off x="904875" y="4384675"/>
              <a:ext cx="117475" cy="127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7"/>
            </p:blipFill>
            <p:spPr>
              <a:xfrm>
                <a:off x="904875" y="438467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6" name="墨迹 195"/>
              <p14:cNvContentPartPr/>
              <p14:nvPr/>
            </p14:nvContentPartPr>
            <p14:xfrm>
              <a:off x="882650" y="4438650"/>
              <a:ext cx="180975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9"/>
            </p:blipFill>
            <p:spPr>
              <a:xfrm>
                <a:off x="882650" y="4438650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7" name="墨迹 196"/>
              <p14:cNvContentPartPr/>
              <p14:nvPr/>
            </p14:nvContentPartPr>
            <p14:xfrm>
              <a:off x="965200" y="4241800"/>
              <a:ext cx="155575" cy="2794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1"/>
            </p:blipFill>
            <p:spPr>
              <a:xfrm>
                <a:off x="965200" y="4241800"/>
                <a:ext cx="155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8" name="墨迹 197"/>
              <p14:cNvContentPartPr/>
              <p14:nvPr/>
            </p14:nvContentPartPr>
            <p14:xfrm>
              <a:off x="1130300" y="4448175"/>
              <a:ext cx="177800" cy="1873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3"/>
            </p:blipFill>
            <p:spPr>
              <a:xfrm>
                <a:off x="1130300" y="4448175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9" name="墨迹 198"/>
              <p14:cNvContentPartPr/>
              <p14:nvPr/>
            </p14:nvContentPartPr>
            <p14:xfrm>
              <a:off x="1320800" y="4422775"/>
              <a:ext cx="206375" cy="1555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5"/>
            </p:blipFill>
            <p:spPr>
              <a:xfrm>
                <a:off x="1320800" y="4422775"/>
                <a:ext cx="206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0" name="墨迹 199"/>
              <p14:cNvContentPartPr/>
              <p14:nvPr/>
            </p14:nvContentPartPr>
            <p14:xfrm>
              <a:off x="1504950" y="4210050"/>
              <a:ext cx="117475" cy="4826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7"/>
            </p:blipFill>
            <p:spPr>
              <a:xfrm>
                <a:off x="1504950" y="4210050"/>
                <a:ext cx="1174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1" name="墨迹 200"/>
              <p14:cNvContentPartPr/>
              <p14:nvPr/>
            </p14:nvContentPartPr>
            <p14:xfrm>
              <a:off x="1616075" y="4225925"/>
              <a:ext cx="73025" cy="3587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9"/>
            </p:blipFill>
            <p:spPr>
              <a:xfrm>
                <a:off x="1616075" y="4225925"/>
                <a:ext cx="73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2" name="墨迹 201"/>
              <p14:cNvContentPartPr/>
              <p14:nvPr/>
            </p14:nvContentPartPr>
            <p14:xfrm>
              <a:off x="1558925" y="4394200"/>
              <a:ext cx="158750" cy="285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1"/>
            </p:blipFill>
            <p:spPr>
              <a:xfrm>
                <a:off x="1558925" y="4394200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3" name="墨迹 202"/>
              <p14:cNvContentPartPr/>
              <p14:nvPr/>
            </p14:nvContentPartPr>
            <p14:xfrm>
              <a:off x="914400" y="4819650"/>
              <a:ext cx="180975" cy="476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3"/>
            </p:blipFill>
            <p:spPr>
              <a:xfrm>
                <a:off x="914400" y="4819650"/>
                <a:ext cx="180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4" name="墨迹 203"/>
              <p14:cNvContentPartPr/>
              <p14:nvPr/>
            </p14:nvContentPartPr>
            <p14:xfrm>
              <a:off x="923925" y="4889500"/>
              <a:ext cx="152400" cy="190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5"/>
            </p:blipFill>
            <p:spPr>
              <a:xfrm>
                <a:off x="923925" y="488950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5" name="墨迹 204"/>
              <p14:cNvContentPartPr/>
              <p14:nvPr/>
            </p14:nvContentPartPr>
            <p14:xfrm>
              <a:off x="974725" y="4699000"/>
              <a:ext cx="149225" cy="3143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7"/>
            </p:blipFill>
            <p:spPr>
              <a:xfrm>
                <a:off x="974725" y="4699000"/>
                <a:ext cx="149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6" name="墨迹 205"/>
              <p14:cNvContentPartPr/>
              <p14:nvPr/>
            </p14:nvContentPartPr>
            <p14:xfrm>
              <a:off x="1193800" y="4854575"/>
              <a:ext cx="127000" cy="1460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9"/>
            </p:blipFill>
            <p:spPr>
              <a:xfrm>
                <a:off x="1193800" y="4854575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7" name="墨迹 206"/>
              <p14:cNvContentPartPr/>
              <p14:nvPr/>
            </p14:nvContentPartPr>
            <p14:xfrm>
              <a:off x="1387475" y="4867275"/>
              <a:ext cx="190500" cy="1587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1"/>
            </p:blipFill>
            <p:spPr>
              <a:xfrm>
                <a:off x="1387475" y="4867275"/>
                <a:ext cx="190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8" name="墨迹 207"/>
              <p14:cNvContentPartPr/>
              <p14:nvPr/>
            </p14:nvContentPartPr>
            <p14:xfrm>
              <a:off x="1831975" y="4721225"/>
              <a:ext cx="171450" cy="1778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3"/>
            </p:blipFill>
            <p:spPr>
              <a:xfrm>
                <a:off x="1831975" y="4721225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9" name="墨迹 208"/>
              <p14:cNvContentPartPr/>
              <p14:nvPr/>
            </p14:nvContentPartPr>
            <p14:xfrm>
              <a:off x="1876425" y="4676775"/>
              <a:ext cx="142875" cy="422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5"/>
            </p:blipFill>
            <p:spPr>
              <a:xfrm>
                <a:off x="1876425" y="4676775"/>
                <a:ext cx="1428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0" name="墨迹 209"/>
              <p14:cNvContentPartPr/>
              <p14:nvPr/>
            </p14:nvContentPartPr>
            <p14:xfrm>
              <a:off x="2105025" y="4730750"/>
              <a:ext cx="155575" cy="2222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7"/>
            </p:blipFill>
            <p:spPr>
              <a:xfrm>
                <a:off x="2105025" y="4730750"/>
                <a:ext cx="155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1" name="墨迹 210"/>
              <p14:cNvContentPartPr/>
              <p14:nvPr/>
            </p14:nvContentPartPr>
            <p14:xfrm>
              <a:off x="628650" y="5572125"/>
              <a:ext cx="206375" cy="2222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9"/>
            </p:blipFill>
            <p:spPr>
              <a:xfrm>
                <a:off x="628650" y="55721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2" name="墨迹 211"/>
              <p14:cNvContentPartPr/>
              <p14:nvPr/>
            </p14:nvContentPartPr>
            <p14:xfrm>
              <a:off x="917575" y="5549900"/>
              <a:ext cx="200025" cy="23177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1"/>
            </p:blipFill>
            <p:spPr>
              <a:xfrm>
                <a:off x="917575" y="5549900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3" name="墨迹 212"/>
              <p14:cNvContentPartPr/>
              <p14:nvPr/>
            </p14:nvContentPartPr>
            <p14:xfrm>
              <a:off x="1228725" y="5591175"/>
              <a:ext cx="101600" cy="63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3"/>
            </p:blipFill>
            <p:spPr>
              <a:xfrm>
                <a:off x="1228725" y="55911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4" name="墨迹 213"/>
              <p14:cNvContentPartPr/>
              <p14:nvPr/>
            </p14:nvContentPartPr>
            <p14:xfrm>
              <a:off x="1419225" y="5559425"/>
              <a:ext cx="146050" cy="158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5"/>
            </p:blipFill>
            <p:spPr>
              <a:xfrm>
                <a:off x="1419225" y="555942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5" name="墨迹 214"/>
              <p14:cNvContentPartPr/>
              <p14:nvPr/>
            </p14:nvContentPartPr>
            <p14:xfrm>
              <a:off x="1641475" y="5540375"/>
              <a:ext cx="171450" cy="1619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7"/>
            </p:blipFill>
            <p:spPr>
              <a:xfrm>
                <a:off x="1641475" y="5540375"/>
                <a:ext cx="1714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6" name="墨迹 215"/>
              <p14:cNvContentPartPr/>
              <p14:nvPr/>
            </p14:nvContentPartPr>
            <p14:xfrm>
              <a:off x="1841500" y="5365750"/>
              <a:ext cx="114300" cy="4921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9"/>
            </p:blipFill>
            <p:spPr>
              <a:xfrm>
                <a:off x="1841500" y="5365750"/>
                <a:ext cx="1143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7" name="墨迹 216"/>
              <p14:cNvContentPartPr/>
              <p14:nvPr/>
            </p14:nvContentPartPr>
            <p14:xfrm>
              <a:off x="1952625" y="5353050"/>
              <a:ext cx="98425" cy="292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1"/>
            </p:blipFill>
            <p:spPr>
              <a:xfrm>
                <a:off x="1952625" y="5353050"/>
                <a:ext cx="98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8" name="墨迹 217"/>
              <p14:cNvContentPartPr/>
              <p14:nvPr/>
            </p14:nvContentPartPr>
            <p14:xfrm>
              <a:off x="1936750" y="5556250"/>
              <a:ext cx="85725" cy="95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3"/>
            </p:blipFill>
            <p:spPr>
              <a:xfrm>
                <a:off x="1936750" y="5556250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9" name="墨迹 218"/>
              <p14:cNvContentPartPr/>
              <p14:nvPr/>
            </p14:nvContentPartPr>
            <p14:xfrm>
              <a:off x="1997075" y="5743575"/>
              <a:ext cx="6350" cy="3238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5"/>
            </p:blipFill>
            <p:spPr>
              <a:xfrm>
                <a:off x="1997075" y="5743575"/>
                <a:ext cx="6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0" name="墨迹 219"/>
              <p14:cNvContentPartPr/>
              <p14:nvPr/>
            </p14:nvContentPartPr>
            <p14:xfrm>
              <a:off x="1927225" y="5683250"/>
              <a:ext cx="25400" cy="2254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7"/>
            </p:blipFill>
            <p:spPr>
              <a:xfrm>
                <a:off x="1927225" y="5683250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1" name="墨迹 220"/>
              <p14:cNvContentPartPr/>
              <p14:nvPr/>
            </p14:nvContentPartPr>
            <p14:xfrm>
              <a:off x="1971675" y="5721350"/>
              <a:ext cx="114300" cy="1365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9"/>
            </p:blipFill>
            <p:spPr>
              <a:xfrm>
                <a:off x="1971675" y="5721350"/>
                <a:ext cx="114300" cy="136525"/>
              </a:xfrm>
              <a:prstGeom prst="rect"/>
            </p:spPr>
          </p:pic>
        </mc:Fallback>
      </mc:AlternateContent>
    </p:spTree>
    <p:custDataLst>
      <p:tags r:id="rId43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Part02-Grammar definition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02-0</a:t>
            </a:r>
            <a:r>
              <a:rPr lang="zh-CN" altLang="en-US"/>
              <a:t>、</a:t>
            </a:r>
            <a:r>
              <a:rPr lang="en-US" altLang="zh-CN">
                <a:sym typeface="+mn-ea"/>
              </a:rPr>
              <a:t>T</a:t>
            </a:r>
            <a:r>
              <a:rPr lang="en-US" altLang="zh-CN">
                <a:sym typeface="+mn-ea"/>
              </a:rPr>
              <a:t>hree different definitions of expression grammar / </a:t>
            </a:r>
            <a:r>
              <a:rPr lang="zh-CN" altLang="en-US"/>
              <a:t>表达式的三种文法</a:t>
            </a:r>
            <a:endParaRPr lang="en-US" altLang="zh-CN"/>
          </a:p>
          <a:p>
            <a:r>
              <a:rPr lang="en-US" altLang="zh-CN"/>
              <a:t>02-1</a:t>
            </a:r>
            <a:r>
              <a:rPr lang="zh-CN" altLang="en-US"/>
              <a:t>、</a:t>
            </a:r>
            <a:r>
              <a:rPr lang="en-US" altLang="zh-CN"/>
              <a:t>Left-associativie &amp; right-associative grammar </a:t>
            </a:r>
            <a:r>
              <a:rPr lang="zh-CN" altLang="en-US"/>
              <a:t>、文法的左结合与</a:t>
            </a:r>
            <a:r>
              <a:rPr lang="zh-CN" altLang="en-US"/>
              <a:t>右结合</a:t>
            </a:r>
            <a:endParaRPr lang="zh-CN" altLang="en-US"/>
          </a:p>
          <a:p>
            <a:r>
              <a:rPr lang="en-US" altLang="zh-CN">
                <a:sym typeface="+mn-ea"/>
              </a:rPr>
              <a:t>02-2</a:t>
            </a:r>
            <a:r>
              <a:rPr lang="zh-CN" altLang="en-US">
                <a:sym typeface="+mn-ea"/>
              </a:rPr>
              <a:t>、文法等价性</a:t>
            </a:r>
            <a:r>
              <a:rPr lang="en-US" altLang="zh-CN">
                <a:sym typeface="+mn-ea"/>
              </a:rPr>
              <a:t> / Equivalence of grammars</a:t>
            </a:r>
            <a:endParaRPr lang="zh-CN" altLang="en-US"/>
          </a:p>
          <a:p>
            <a:r>
              <a:rPr lang="en-US" altLang="zh-CN"/>
              <a:t>02-3</a:t>
            </a:r>
            <a:r>
              <a:rPr lang="zh-CN" altLang="en-US"/>
              <a:t>、</a:t>
            </a:r>
            <a:r>
              <a:rPr lang="en-US" altLang="zh-CN"/>
              <a:t>Priority of operator in grammar/ </a:t>
            </a:r>
            <a:r>
              <a:rPr lang="zh-CN" altLang="en-US"/>
              <a:t>文法中</a:t>
            </a:r>
            <a:r>
              <a:rPr lang="zh-CN" altLang="en-US"/>
              <a:t>的运算</a:t>
            </a:r>
            <a:r>
              <a:rPr lang="zh-CN" altLang="en-US"/>
              <a:t>优先级</a:t>
            </a:r>
            <a:endParaRPr lang="zh-CN" altLang="en-US"/>
          </a:p>
          <a:p>
            <a:r>
              <a:rPr lang="en-US" altLang="zh-CN"/>
              <a:t>02-4</a:t>
            </a:r>
            <a:r>
              <a:rPr lang="zh-CN" altLang="en-US"/>
              <a:t>、</a:t>
            </a:r>
            <a:r>
              <a:rPr lang="en-US" altLang="zh-CN"/>
              <a:t>Left Recursion of grammar &amp; elimination / </a:t>
            </a:r>
            <a:r>
              <a:rPr lang="zh-CN" altLang="en-US"/>
              <a:t>文法的左递归及其消除</a:t>
            </a:r>
            <a:r>
              <a:rPr lang="zh-CN" altLang="en-US"/>
              <a:t>方法</a:t>
            </a:r>
            <a:endParaRPr lang="zh-CN" altLang="en-US"/>
          </a:p>
          <a:p>
            <a:r>
              <a:rPr lang="en-US" altLang="zh-CN"/>
              <a:t>02-5</a:t>
            </a:r>
            <a:r>
              <a:rPr lang="zh-CN" altLang="en-US"/>
              <a:t>、</a:t>
            </a:r>
            <a:r>
              <a:rPr lang="en-US" altLang="zh-CN"/>
              <a:t>Left factor of grammar &amp; elimination / </a:t>
            </a:r>
            <a:r>
              <a:rPr lang="zh-CN" altLang="en-US"/>
              <a:t>文法的左因子及其消除</a:t>
            </a:r>
            <a:r>
              <a:rPr lang="zh-CN" altLang="en-US"/>
              <a:t>方法</a:t>
            </a:r>
            <a:endParaRPr lang="zh-CN" altLang="en-US"/>
          </a:p>
          <a:p>
            <a:r>
              <a:rPr lang="en-US" altLang="zh-CN"/>
              <a:t>02-6</a:t>
            </a:r>
            <a:r>
              <a:rPr lang="zh-CN" altLang="en-US"/>
              <a:t>、</a:t>
            </a:r>
            <a:r>
              <a:rPr lang="en-US" altLang="zh-CN"/>
              <a:t>Ambiguous grammar&amp; language ambiguity  / </a:t>
            </a:r>
            <a:r>
              <a:rPr lang="zh-CN" altLang="en-US"/>
              <a:t>文法二义性</a:t>
            </a:r>
            <a:r>
              <a:rPr lang="en-US" altLang="zh-CN"/>
              <a:t> &amp; </a:t>
            </a:r>
            <a:r>
              <a:rPr lang="zh-CN" altLang="en-US"/>
              <a:t>语言的</a:t>
            </a:r>
            <a:r>
              <a:rPr lang="zh-CN" altLang="en-US"/>
              <a:t>二义性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/>
              <a:t>02-0</a:t>
            </a:r>
            <a:r>
              <a:rPr lang="zh-CN" altLang="en-US" sz="2400"/>
              <a:t>、表达式文法的三种定义形式</a:t>
            </a:r>
            <a:br>
              <a:rPr lang="zh-CN" altLang="en-US" sz="2400"/>
            </a:br>
            <a:r>
              <a:rPr lang="en-US" altLang="zh-CN" sz="2400"/>
              <a:t>      three different definitions of expression grammar</a:t>
            </a:r>
            <a:br>
              <a:rPr lang="en-US" altLang="zh-CN" sz="2400"/>
            </a:br>
            <a:r>
              <a:rPr lang="zh-CN" altLang="en-US" sz="1800"/>
              <a:t>（龙书第二版</a:t>
            </a:r>
            <a:r>
              <a:rPr lang="en-US" altLang="zh-CN" sz="1800"/>
              <a:t> / dragon book 2nd</a:t>
            </a:r>
            <a:r>
              <a:rPr lang="zh-CN" altLang="en-US" sz="1800"/>
              <a:t>：</a:t>
            </a:r>
            <a:r>
              <a:rPr lang="en-US" altLang="zh-CN" sz="1800"/>
              <a:t>pp.122</a:t>
            </a:r>
            <a:r>
              <a:rPr lang="zh-CN" altLang="en-US" sz="1800"/>
              <a:t>）</a:t>
            </a:r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7695" y="1701800"/>
            <a:ext cx="3332480" cy="310070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20000"/>
          </a:bodyPr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1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→E+T | T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F→(E) | id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suitable for LR analysis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适用于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分析算法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4311650" y="1755775"/>
            <a:ext cx="3515995" cy="4298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 fontScale="8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2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→TE’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E’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→+TE’ | </a:t>
            </a:r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</a:rPr>
              <a:t>T’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→*FT’ | </a:t>
            </a:r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</a:t>
            </a:r>
            <a:endParaRPr lang="en-US" altLang="zh-CN">
              <a:solidFill>
                <a:schemeClr val="bg1"/>
              </a:solidFill>
              <a:latin typeface="+mj-lt"/>
              <a:ea typeface="黑体" panose="02010609060101010101" pitchFamily="2" charset="-122"/>
              <a:cs typeface="+mj-lt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F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→( E ) | id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without left recursion &amp; suitable for top-down analysis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无左递归，适合自顶向上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分析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7983220" y="2842895"/>
            <a:ext cx="3082290" cy="29571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3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→E+E | E*E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| ( E ) |  id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有二义性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ambiguous grammar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448675" y="1254125"/>
              <a:ext cx="66675" cy="152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448675" y="1254125"/>
                <a:ext cx="666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8343900" y="1330325"/>
              <a:ext cx="241300" cy="295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8343900" y="1330325"/>
                <a:ext cx="2413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8588375" y="1254125"/>
              <a:ext cx="203200" cy="2000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8588375" y="1254125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8543925" y="1346200"/>
              <a:ext cx="273050" cy="2540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8543925" y="1346200"/>
                <a:ext cx="273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8823325" y="1222375"/>
              <a:ext cx="215900" cy="384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8823325" y="1222375"/>
                <a:ext cx="2159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9191625" y="1330325"/>
              <a:ext cx="244475" cy="263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9191625" y="1330325"/>
                <a:ext cx="2444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9236075" y="1279525"/>
              <a:ext cx="180975" cy="34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9236075" y="1279525"/>
                <a:ext cx="1809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9217025" y="1435100"/>
              <a:ext cx="15875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9217025" y="14351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8655050" y="1644650"/>
              <a:ext cx="174625" cy="3651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8655050" y="1644650"/>
                <a:ext cx="1746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8296275" y="2035175"/>
              <a:ext cx="127000" cy="285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8296275" y="2035175"/>
                <a:ext cx="127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8451850" y="1946275"/>
              <a:ext cx="339725" cy="492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8451850" y="1946275"/>
                <a:ext cx="3397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8842375" y="1949450"/>
              <a:ext cx="117475" cy="184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8842375" y="1949450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8880475" y="2114550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8880475" y="211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8874125" y="1943100"/>
              <a:ext cx="203200" cy="323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8874125" y="1943100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8870950" y="2120900"/>
              <a:ext cx="47625" cy="476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8870950" y="2120900"/>
                <a:ext cx="47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8928100" y="22129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8928100" y="2212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墨迹 22"/>
              <p14:cNvContentPartPr/>
              <p14:nvPr/>
            </p14:nvContentPartPr>
            <p14:xfrm>
              <a:off x="8915400" y="2244725"/>
              <a:ext cx="19050" cy="2190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3"/>
            </p:blipFill>
            <p:spPr>
              <a:xfrm>
                <a:off x="8915400" y="2244725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8928100" y="2178050"/>
              <a:ext cx="215900" cy="107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8928100" y="2178050"/>
                <a:ext cx="215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8855075" y="225742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6"/>
            </p:blipFill>
            <p:spPr>
              <a:xfrm>
                <a:off x="8855075" y="2257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8858250" y="2222500"/>
              <a:ext cx="225425" cy="539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8858250" y="2222500"/>
                <a:ext cx="225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8861425" y="2159000"/>
              <a:ext cx="295275" cy="3619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8861425" y="2159000"/>
                <a:ext cx="295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9115425" y="2120900"/>
              <a:ext cx="92075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9115425" y="2120900"/>
                <a:ext cx="920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9305925" y="2076450"/>
              <a:ext cx="196850" cy="403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9305925" y="2076450"/>
                <a:ext cx="1968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9391650" y="2203450"/>
              <a:ext cx="82550" cy="285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9391650" y="2203450"/>
                <a:ext cx="825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9502775" y="1819275"/>
              <a:ext cx="95250" cy="3524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9502775" y="1819275"/>
                <a:ext cx="95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9594850" y="1701800"/>
              <a:ext cx="82550" cy="3397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9594850" y="1701800"/>
                <a:ext cx="825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9725025" y="1714500"/>
              <a:ext cx="193675" cy="307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9725025" y="1714500"/>
                <a:ext cx="1936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9906000" y="1679575"/>
              <a:ext cx="146050" cy="431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9906000" y="1679575"/>
                <a:ext cx="1460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9690100" y="2143125"/>
              <a:ext cx="165100" cy="307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9690100" y="2143125"/>
                <a:ext cx="1651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9880600" y="2244725"/>
              <a:ext cx="22225" cy="314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9880600" y="2244725"/>
                <a:ext cx="22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9921875" y="2143125"/>
              <a:ext cx="203200" cy="358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9921875" y="2143125"/>
                <a:ext cx="2032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10045700" y="1660525"/>
              <a:ext cx="190500" cy="336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10045700" y="1660525"/>
                <a:ext cx="190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10198100" y="1660525"/>
              <a:ext cx="174625" cy="434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10198100" y="1660525"/>
                <a:ext cx="1746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1514475" y="5184775"/>
              <a:ext cx="244475" cy="1968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1514475" y="5184775"/>
                <a:ext cx="2444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1800225" y="519430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6"/>
            </p:blipFill>
            <p:spPr>
              <a:xfrm>
                <a:off x="1800225" y="519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2" name="墨迹 41"/>
              <p14:cNvContentPartPr/>
              <p14:nvPr/>
            </p14:nvContentPartPr>
            <p14:xfrm>
              <a:off x="1803400" y="5184775"/>
              <a:ext cx="158750" cy="9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9"/>
            </p:blipFill>
            <p:spPr>
              <a:xfrm>
                <a:off x="1803400" y="51847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3" name="墨迹 42"/>
              <p14:cNvContentPartPr/>
              <p14:nvPr/>
            </p14:nvContentPartPr>
            <p14:xfrm>
              <a:off x="1870075" y="5045075"/>
              <a:ext cx="73025" cy="219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1"/>
            </p:blipFill>
            <p:spPr>
              <a:xfrm>
                <a:off x="1870075" y="5045075"/>
                <a:ext cx="73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4" name="墨迹 43"/>
              <p14:cNvContentPartPr/>
              <p14:nvPr/>
            </p14:nvContentPartPr>
            <p14:xfrm>
              <a:off x="2009775" y="4899025"/>
              <a:ext cx="130175" cy="327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3"/>
            </p:blipFill>
            <p:spPr>
              <a:xfrm>
                <a:off x="2009775" y="4899025"/>
                <a:ext cx="1301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1612900" y="5626100"/>
              <a:ext cx="212725" cy="206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1612900" y="5626100"/>
                <a:ext cx="2127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1822450" y="5562600"/>
              <a:ext cx="177800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1822450" y="5562600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1920875" y="5476875"/>
              <a:ext cx="66675" cy="2222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1920875" y="5476875"/>
                <a:ext cx="66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2035175" y="5375275"/>
              <a:ext cx="127000" cy="234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2035175" y="5375275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2235200" y="5448300"/>
              <a:ext cx="95250" cy="22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2235200" y="5448300"/>
                <a:ext cx="95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2266950" y="5394325"/>
              <a:ext cx="63500" cy="1841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2266950" y="5394325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2454275" y="5362575"/>
              <a:ext cx="101600" cy="85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2454275" y="5362575"/>
                <a:ext cx="1016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1758950" y="5937250"/>
              <a:ext cx="73025" cy="2635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1758950" y="5937250"/>
                <a:ext cx="73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1870075" y="5959475"/>
              <a:ext cx="209550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1870075" y="5959475"/>
                <a:ext cx="209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2070100" y="5911850"/>
              <a:ext cx="120650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2070100" y="591185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2114550" y="5800725"/>
              <a:ext cx="69850" cy="257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2114550" y="5800725"/>
                <a:ext cx="698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2225675" y="5775325"/>
              <a:ext cx="69850" cy="234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2225675" y="5775325"/>
                <a:ext cx="69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2324100" y="584200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6"/>
            </p:blipFill>
            <p:spPr>
              <a:xfrm>
                <a:off x="2324100" y="5842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2365375" y="5711825"/>
              <a:ext cx="98425" cy="2667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2365375" y="5711825"/>
                <a:ext cx="98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2578100" y="5778500"/>
              <a:ext cx="120650" cy="857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2578100" y="5778500"/>
                <a:ext cx="1206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2762250" y="5549900"/>
              <a:ext cx="377825" cy="200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2762250" y="5549900"/>
                <a:ext cx="377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2241550" y="5778500"/>
              <a:ext cx="142875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2241550" y="5778500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2314575" y="5648325"/>
              <a:ext cx="146050" cy="288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2314575" y="5648325"/>
                <a:ext cx="146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2171700" y="5610225"/>
              <a:ext cx="142875" cy="2857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2171700" y="561022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2873375" y="5184775"/>
              <a:ext cx="82550" cy="1079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2873375" y="5184775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2908300" y="5343525"/>
              <a:ext cx="149225" cy="200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2908300" y="5343525"/>
                <a:ext cx="149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3009900" y="5076825"/>
              <a:ext cx="152400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3009900" y="507682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3073400" y="5156200"/>
              <a:ext cx="117475" cy="133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3073400" y="5156200"/>
                <a:ext cx="1174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3121025" y="5226050"/>
              <a:ext cx="127000" cy="2317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3121025" y="5226050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3213100" y="5051425"/>
              <a:ext cx="263525" cy="2635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3213100" y="5051425"/>
                <a:ext cx="2635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3321050" y="5140325"/>
              <a:ext cx="66675" cy="1905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3321050" y="5140325"/>
                <a:ext cx="66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3403600" y="4832350"/>
              <a:ext cx="63500" cy="282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3403600" y="4832350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3502025" y="4972050"/>
              <a:ext cx="346075" cy="117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3502025" y="4972050"/>
                <a:ext cx="346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3546475" y="5073650"/>
              <a:ext cx="4759325" cy="1184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3546475" y="5073650"/>
                <a:ext cx="4759325" cy="1184275"/>
              </a:xfrm>
              <a:prstGeom prst="rect"/>
            </p:spPr>
          </p:pic>
        </mc:Fallback>
      </mc:AlternateContent>
    </p:spTree>
    <p:custDataLst>
      <p:tags r:id="rId13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02-1(1)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10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0235" y="2503170"/>
            <a:ext cx="8328660" cy="3889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88315" y="278193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→list -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2419350" y="2828925"/>
              <a:ext cx="225425" cy="85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2419350" y="2828925"/>
                <a:ext cx="2254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2470150" y="2720975"/>
              <a:ext cx="44450" cy="4159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2470150" y="2720975"/>
                <a:ext cx="44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2546350" y="2968625"/>
              <a:ext cx="114300" cy="666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2546350" y="2968625"/>
                <a:ext cx="1143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2695575" y="2670175"/>
              <a:ext cx="53975" cy="139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2695575" y="2670175"/>
                <a:ext cx="539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2698750" y="2660650"/>
              <a:ext cx="155575" cy="3333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2698750" y="2660650"/>
                <a:ext cx="1555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2746375" y="2857500"/>
              <a:ext cx="69850" cy="222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2746375" y="285750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2711450" y="2936875"/>
              <a:ext cx="184150" cy="152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2711450" y="2936875"/>
                <a:ext cx="184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墨迹 14"/>
              <p14:cNvContentPartPr/>
              <p14:nvPr/>
            </p14:nvContentPartPr>
            <p14:xfrm>
              <a:off x="2895600" y="2835275"/>
              <a:ext cx="25400" cy="187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2895600" y="2835275"/>
                <a:ext cx="25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墨迹 15"/>
              <p14:cNvContentPartPr/>
              <p14:nvPr/>
            </p14:nvContentPartPr>
            <p14:xfrm>
              <a:off x="2971800" y="2752725"/>
              <a:ext cx="9525" cy="3619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"/>
            </p:blipFill>
            <p:spPr>
              <a:xfrm>
                <a:off x="2971800" y="2752725"/>
                <a:ext cx="95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墨迹 16"/>
              <p14:cNvContentPartPr/>
              <p14:nvPr/>
            </p14:nvContentPartPr>
            <p14:xfrm>
              <a:off x="3035300" y="2755900"/>
              <a:ext cx="120650" cy="263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1"/>
            </p:blipFill>
            <p:spPr>
              <a:xfrm>
                <a:off x="3035300" y="2755900"/>
                <a:ext cx="1206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墨迹 17"/>
              <p14:cNvContentPartPr/>
              <p14:nvPr/>
            </p14:nvContentPartPr>
            <p14:xfrm>
              <a:off x="838200" y="3082925"/>
              <a:ext cx="361950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3"/>
            </p:blipFill>
            <p:spPr>
              <a:xfrm>
                <a:off x="838200" y="3082925"/>
                <a:ext cx="3619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9" name="墨迹 18"/>
              <p14:cNvContentPartPr/>
              <p14:nvPr/>
            </p14:nvContentPartPr>
            <p14:xfrm>
              <a:off x="1317625" y="3048000"/>
              <a:ext cx="390525" cy="314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5"/>
            </p:blipFill>
            <p:spPr>
              <a:xfrm>
                <a:off x="1317625" y="3048000"/>
                <a:ext cx="3905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墨迹 19"/>
              <p14:cNvContentPartPr/>
              <p14:nvPr/>
            </p14:nvContentPartPr>
            <p14:xfrm>
              <a:off x="2743200" y="3025775"/>
              <a:ext cx="469900" cy="101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7"/>
            </p:blipFill>
            <p:spPr>
              <a:xfrm>
                <a:off x="2743200" y="3025775"/>
                <a:ext cx="469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墨迹 20"/>
              <p14:cNvContentPartPr/>
              <p14:nvPr/>
            </p14:nvContentPartPr>
            <p14:xfrm>
              <a:off x="2765425" y="3098800"/>
              <a:ext cx="438150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"/>
            </p:blipFill>
            <p:spPr>
              <a:xfrm>
                <a:off x="2765425" y="3098800"/>
                <a:ext cx="438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墨迹 21"/>
              <p14:cNvContentPartPr/>
              <p14:nvPr/>
            </p14:nvContentPartPr>
            <p14:xfrm>
              <a:off x="2743200" y="3111500"/>
              <a:ext cx="438150" cy="69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1"/>
            </p:blipFill>
            <p:spPr>
              <a:xfrm>
                <a:off x="2743200" y="3111500"/>
                <a:ext cx="438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墨迹 22"/>
              <p14:cNvContentPartPr/>
              <p14:nvPr/>
            </p14:nvContentPartPr>
            <p14:xfrm>
              <a:off x="2765425" y="3121025"/>
              <a:ext cx="441325" cy="44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3"/>
            </p:blipFill>
            <p:spPr>
              <a:xfrm>
                <a:off x="2765425" y="3121025"/>
                <a:ext cx="441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1330325" y="3327400"/>
              <a:ext cx="377825" cy="31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1330325" y="3327400"/>
                <a:ext cx="377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898525" y="3311525"/>
              <a:ext cx="311150" cy="63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898525" y="3311525"/>
                <a:ext cx="311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4425950" y="5073650"/>
              <a:ext cx="257175" cy="28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4425950" y="5073650"/>
                <a:ext cx="257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4530725" y="4930775"/>
              <a:ext cx="50800" cy="552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4530725" y="4930775"/>
                <a:ext cx="508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4587875" y="5184775"/>
              <a:ext cx="215900" cy="184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4587875" y="5184775"/>
                <a:ext cx="215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4819650" y="5026025"/>
              <a:ext cx="104775" cy="447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4819650" y="5026025"/>
                <a:ext cx="1047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4895850" y="5038725"/>
              <a:ext cx="165100" cy="158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4895850" y="5038725"/>
                <a:ext cx="165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4965700" y="5019675"/>
              <a:ext cx="127000" cy="400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4965700" y="5019675"/>
                <a:ext cx="1270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5083175" y="4972050"/>
              <a:ext cx="171450" cy="4381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1"/>
            </p:blipFill>
            <p:spPr>
              <a:xfrm>
                <a:off x="5083175" y="4972050"/>
                <a:ext cx="1714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墨迹 32"/>
              <p14:cNvContentPartPr/>
              <p14:nvPr/>
            </p14:nvContentPartPr>
            <p14:xfrm>
              <a:off x="5159375" y="5187950"/>
              <a:ext cx="120650" cy="219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3"/>
            </p:blipFill>
            <p:spPr>
              <a:xfrm>
                <a:off x="5159375" y="5187950"/>
                <a:ext cx="120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5159375" y="5172075"/>
              <a:ext cx="79375" cy="22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5159375" y="5172075"/>
                <a:ext cx="79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5086350" y="5006975"/>
              <a:ext cx="288925" cy="158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5086350" y="5006975"/>
                <a:ext cx="288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9086850" y="1666875"/>
              <a:ext cx="469900" cy="3460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9086850" y="1666875"/>
                <a:ext cx="4699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7566025" y="1730375"/>
              <a:ext cx="600075" cy="247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7566025" y="1730375"/>
                <a:ext cx="6000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7820025" y="2222500"/>
              <a:ext cx="9525" cy="1873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3"/>
            </p:blipFill>
            <p:spPr>
              <a:xfrm>
                <a:off x="7820025" y="2222500"/>
                <a:ext cx="9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墨迹 38"/>
              <p14:cNvContentPartPr/>
              <p14:nvPr/>
            </p14:nvContentPartPr>
            <p14:xfrm>
              <a:off x="7677150" y="2435225"/>
              <a:ext cx="22225" cy="571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5"/>
            </p:blipFill>
            <p:spPr>
              <a:xfrm>
                <a:off x="7677150" y="2435225"/>
                <a:ext cx="22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墨迹 39"/>
              <p14:cNvContentPartPr/>
              <p14:nvPr/>
            </p14:nvContentPartPr>
            <p14:xfrm>
              <a:off x="7661275" y="2536825"/>
              <a:ext cx="19050" cy="2222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7"/>
            </p:blipFill>
            <p:spPr>
              <a:xfrm>
                <a:off x="7661275" y="2536825"/>
                <a:ext cx="19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7750175" y="2463800"/>
              <a:ext cx="63500" cy="1079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9"/>
            </p:blipFill>
            <p:spPr>
              <a:xfrm>
                <a:off x="7750175" y="24638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墨迹 41"/>
              <p14:cNvContentPartPr/>
              <p14:nvPr/>
            </p14:nvContentPartPr>
            <p14:xfrm>
              <a:off x="7708900" y="2625725"/>
              <a:ext cx="146050" cy="149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1"/>
            </p:blipFill>
            <p:spPr>
              <a:xfrm>
                <a:off x="7708900" y="2625725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墨迹 42"/>
              <p14:cNvContentPartPr/>
              <p14:nvPr/>
            </p14:nvContentPartPr>
            <p14:xfrm>
              <a:off x="7921625" y="2435225"/>
              <a:ext cx="38100" cy="730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3"/>
            </p:blipFill>
            <p:spPr>
              <a:xfrm>
                <a:off x="7921625" y="2435225"/>
                <a:ext cx="381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4" name="墨迹 43"/>
              <p14:cNvContentPartPr/>
              <p14:nvPr/>
            </p14:nvContentPartPr>
            <p14:xfrm>
              <a:off x="7912100" y="2403475"/>
              <a:ext cx="171450" cy="2952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5"/>
            </p:blipFill>
            <p:spPr>
              <a:xfrm>
                <a:off x="7912100" y="2403475"/>
                <a:ext cx="171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5" name="墨迹 44"/>
              <p14:cNvContentPartPr/>
              <p14:nvPr/>
            </p14:nvContentPartPr>
            <p14:xfrm>
              <a:off x="7937500" y="2501900"/>
              <a:ext cx="60325" cy="215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7"/>
            </p:blipFill>
            <p:spPr>
              <a:xfrm>
                <a:off x="7937500" y="2501900"/>
                <a:ext cx="603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7886700" y="2619375"/>
              <a:ext cx="231775" cy="171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9"/>
            </p:blipFill>
            <p:spPr>
              <a:xfrm>
                <a:off x="7886700" y="2619375"/>
                <a:ext cx="231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7" name="墨迹 46"/>
              <p14:cNvContentPartPr/>
              <p14:nvPr/>
            </p14:nvContentPartPr>
            <p14:xfrm>
              <a:off x="8131175" y="2520950"/>
              <a:ext cx="12700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1"/>
            </p:blipFill>
            <p:spPr>
              <a:xfrm>
                <a:off x="8131175" y="25209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8" name="墨迹 47"/>
              <p14:cNvContentPartPr/>
              <p14:nvPr/>
            </p14:nvContentPartPr>
            <p14:xfrm>
              <a:off x="8147050" y="2466975"/>
              <a:ext cx="44450" cy="263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3"/>
            </p:blipFill>
            <p:spPr>
              <a:xfrm>
                <a:off x="8147050" y="2466975"/>
                <a:ext cx="44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9" name="墨迹 48"/>
              <p14:cNvContentPartPr/>
              <p14:nvPr/>
            </p14:nvContentPartPr>
            <p14:xfrm>
              <a:off x="8181975" y="2540000"/>
              <a:ext cx="117475" cy="2381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5"/>
            </p:blipFill>
            <p:spPr>
              <a:xfrm>
                <a:off x="8181975" y="2540000"/>
                <a:ext cx="1174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0" name="墨迹 49"/>
              <p14:cNvContentPartPr/>
              <p14:nvPr/>
            </p14:nvContentPartPr>
            <p14:xfrm>
              <a:off x="9128125" y="1362075"/>
              <a:ext cx="254000" cy="107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7"/>
            </p:blipFill>
            <p:spPr>
              <a:xfrm>
                <a:off x="9128125" y="1362075"/>
                <a:ext cx="254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1" name="墨迹 50"/>
              <p14:cNvContentPartPr/>
              <p14:nvPr/>
            </p14:nvContentPartPr>
            <p14:xfrm>
              <a:off x="9191625" y="1295400"/>
              <a:ext cx="101600" cy="2952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9"/>
            </p:blipFill>
            <p:spPr>
              <a:xfrm>
                <a:off x="9191625" y="1295400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2" name="墨迹 51"/>
              <p14:cNvContentPartPr/>
              <p14:nvPr/>
            </p14:nvContentPartPr>
            <p14:xfrm>
              <a:off x="9261475" y="1422400"/>
              <a:ext cx="104775" cy="206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1"/>
            </p:blipFill>
            <p:spPr>
              <a:xfrm>
                <a:off x="9261475" y="1422400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3" name="墨迹 52"/>
              <p14:cNvContentPartPr/>
              <p14:nvPr/>
            </p14:nvContentPartPr>
            <p14:xfrm>
              <a:off x="9423400" y="1225550"/>
              <a:ext cx="63500" cy="1428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3"/>
            </p:blipFill>
            <p:spPr>
              <a:xfrm>
                <a:off x="9423400" y="1225550"/>
                <a:ext cx="635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4" name="墨迹 53"/>
              <p14:cNvContentPartPr/>
              <p14:nvPr/>
            </p14:nvContentPartPr>
            <p14:xfrm>
              <a:off x="9394825" y="1216025"/>
              <a:ext cx="196850" cy="3333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5"/>
            </p:blipFill>
            <p:spPr>
              <a:xfrm>
                <a:off x="9394825" y="1216025"/>
                <a:ext cx="196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5" name="墨迹 54"/>
              <p14:cNvContentPartPr/>
              <p14:nvPr/>
            </p14:nvContentPartPr>
            <p14:xfrm>
              <a:off x="9398000" y="1406525"/>
              <a:ext cx="114300" cy="184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7"/>
            </p:blipFill>
            <p:spPr>
              <a:xfrm>
                <a:off x="9398000" y="1406525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6" name="墨迹 55"/>
              <p14:cNvContentPartPr/>
              <p14:nvPr/>
            </p14:nvContentPartPr>
            <p14:xfrm>
              <a:off x="9394825" y="1460500"/>
              <a:ext cx="168275" cy="158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9"/>
            </p:blipFill>
            <p:spPr>
              <a:xfrm>
                <a:off x="9394825" y="1460500"/>
                <a:ext cx="1682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7" name="墨迹 56"/>
              <p14:cNvContentPartPr/>
              <p14:nvPr/>
            </p14:nvContentPartPr>
            <p14:xfrm>
              <a:off x="9594850" y="1384300"/>
              <a:ext cx="31750" cy="1809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1"/>
            </p:blipFill>
            <p:spPr>
              <a:xfrm>
                <a:off x="9594850" y="1384300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8" name="墨迹 57"/>
              <p14:cNvContentPartPr/>
              <p14:nvPr/>
            </p14:nvContentPartPr>
            <p14:xfrm>
              <a:off x="9623425" y="1384300"/>
              <a:ext cx="60325" cy="2413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3"/>
            </p:blipFill>
            <p:spPr>
              <a:xfrm>
                <a:off x="9623425" y="1384300"/>
                <a:ext cx="60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9" name="墨迹 58"/>
              <p14:cNvContentPartPr/>
              <p14:nvPr/>
            </p14:nvContentPartPr>
            <p14:xfrm>
              <a:off x="9728200" y="1409700"/>
              <a:ext cx="101600" cy="1968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5"/>
            </p:blipFill>
            <p:spPr>
              <a:xfrm>
                <a:off x="9728200" y="1409700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0" name="墨迹 59"/>
              <p14:cNvContentPartPr/>
              <p14:nvPr/>
            </p14:nvContentPartPr>
            <p14:xfrm>
              <a:off x="8696325" y="4895850"/>
              <a:ext cx="415925" cy="1016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7"/>
            </p:blipFill>
            <p:spPr>
              <a:xfrm>
                <a:off x="8696325" y="4895850"/>
                <a:ext cx="4159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1" name="墨迹 60"/>
              <p14:cNvContentPartPr/>
              <p14:nvPr/>
            </p14:nvContentPartPr>
            <p14:xfrm>
              <a:off x="8797925" y="4819650"/>
              <a:ext cx="219075" cy="520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9"/>
            </p:blipFill>
            <p:spPr>
              <a:xfrm>
                <a:off x="8797925" y="4819650"/>
                <a:ext cx="2190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2" name="墨迹 61"/>
              <p14:cNvContentPartPr/>
              <p14:nvPr/>
            </p14:nvContentPartPr>
            <p14:xfrm>
              <a:off x="8928100" y="5083175"/>
              <a:ext cx="225425" cy="2222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1"/>
            </p:blipFill>
            <p:spPr>
              <a:xfrm>
                <a:off x="8928100" y="5083175"/>
                <a:ext cx="2254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3" name="墨迹 62"/>
              <p14:cNvContentPartPr/>
              <p14:nvPr/>
            </p14:nvContentPartPr>
            <p14:xfrm>
              <a:off x="9137650" y="5003800"/>
              <a:ext cx="95250" cy="4159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3"/>
            </p:blipFill>
            <p:spPr>
              <a:xfrm>
                <a:off x="9137650" y="5003800"/>
                <a:ext cx="952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4" name="墨迹 63"/>
              <p14:cNvContentPartPr/>
              <p14:nvPr/>
            </p14:nvContentPartPr>
            <p14:xfrm>
              <a:off x="9245600" y="5045075"/>
              <a:ext cx="177800" cy="101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5"/>
            </p:blipFill>
            <p:spPr>
              <a:xfrm>
                <a:off x="9245600" y="5045075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5" name="墨迹 64"/>
              <p14:cNvContentPartPr/>
              <p14:nvPr/>
            </p14:nvContentPartPr>
            <p14:xfrm>
              <a:off x="9321800" y="5003800"/>
              <a:ext cx="149225" cy="3460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7"/>
            </p:blipFill>
            <p:spPr>
              <a:xfrm>
                <a:off x="9321800" y="5003800"/>
                <a:ext cx="149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6" name="墨迹 65"/>
              <p14:cNvContentPartPr/>
              <p14:nvPr/>
            </p14:nvContentPartPr>
            <p14:xfrm>
              <a:off x="9467850" y="4908550"/>
              <a:ext cx="244475" cy="4667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9"/>
            </p:blipFill>
            <p:spPr>
              <a:xfrm>
                <a:off x="9467850" y="4908550"/>
                <a:ext cx="2444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7" name="墨迹 66"/>
              <p14:cNvContentPartPr/>
              <p14:nvPr/>
            </p14:nvContentPartPr>
            <p14:xfrm>
              <a:off x="4295775" y="3978275"/>
              <a:ext cx="374650" cy="260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1"/>
            </p:blipFill>
            <p:spPr>
              <a:xfrm>
                <a:off x="4295775" y="3978275"/>
                <a:ext cx="374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8" name="墨迹 67"/>
              <p14:cNvContentPartPr/>
              <p14:nvPr/>
            </p14:nvContentPartPr>
            <p14:xfrm>
              <a:off x="3927475" y="4181475"/>
              <a:ext cx="381000" cy="5048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3"/>
            </p:blipFill>
            <p:spPr>
              <a:xfrm>
                <a:off x="3927475" y="4181475"/>
                <a:ext cx="3810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9" name="墨迹 68"/>
              <p14:cNvContentPartPr/>
              <p14:nvPr/>
            </p14:nvContentPartPr>
            <p14:xfrm>
              <a:off x="4530725" y="4251325"/>
              <a:ext cx="612775" cy="4445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5"/>
            </p:blipFill>
            <p:spPr>
              <a:xfrm>
                <a:off x="4530725" y="4251325"/>
                <a:ext cx="6127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0" name="墨迹 69"/>
              <p14:cNvContentPartPr/>
              <p14:nvPr/>
            </p14:nvContentPartPr>
            <p14:xfrm>
              <a:off x="4746625" y="3489325"/>
              <a:ext cx="527050" cy="2222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7"/>
            </p:blipFill>
            <p:spPr>
              <a:xfrm>
                <a:off x="4746625" y="3489325"/>
                <a:ext cx="527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墨迹 70"/>
              <p14:cNvContentPartPr/>
              <p14:nvPr/>
            </p14:nvContentPartPr>
            <p14:xfrm>
              <a:off x="5283200" y="3657600"/>
              <a:ext cx="34925" cy="2984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9"/>
            </p:blipFill>
            <p:spPr>
              <a:xfrm>
                <a:off x="5283200" y="3657600"/>
                <a:ext cx="349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2" name="墨迹 71"/>
              <p14:cNvContentPartPr/>
              <p14:nvPr/>
            </p14:nvContentPartPr>
            <p14:xfrm>
              <a:off x="5302250" y="3638550"/>
              <a:ext cx="187325" cy="174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1"/>
            </p:blipFill>
            <p:spPr>
              <a:xfrm>
                <a:off x="5302250" y="3638550"/>
                <a:ext cx="1873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3" name="墨迹 72"/>
              <p14:cNvContentPartPr/>
              <p14:nvPr/>
            </p14:nvContentPartPr>
            <p14:xfrm>
              <a:off x="5505450" y="3721100"/>
              <a:ext cx="9525" cy="25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3"/>
            </p:blipFill>
            <p:spPr>
              <a:xfrm>
                <a:off x="5505450" y="3721100"/>
                <a:ext cx="9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4" name="墨迹 73"/>
              <p14:cNvContentPartPr/>
              <p14:nvPr/>
            </p14:nvContentPartPr>
            <p14:xfrm>
              <a:off x="5511800" y="3622675"/>
              <a:ext cx="635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5"/>
            </p:blipFill>
            <p:spPr>
              <a:xfrm>
                <a:off x="5511800" y="3622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5" name="墨迹 74"/>
              <p14:cNvContentPartPr/>
              <p14:nvPr/>
            </p14:nvContentPartPr>
            <p14:xfrm>
              <a:off x="5514975" y="3622675"/>
              <a:ext cx="171450" cy="2000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7"/>
            </p:blipFill>
            <p:spPr>
              <a:xfrm>
                <a:off x="5514975" y="3622675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5610225" y="3489325"/>
              <a:ext cx="177800" cy="3365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5610225" y="3489325"/>
                <a:ext cx="1778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5578475" y="2794000"/>
              <a:ext cx="974725" cy="4191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1"/>
            </p:blipFill>
            <p:spPr>
              <a:xfrm>
                <a:off x="5578475" y="2794000"/>
                <a:ext cx="9747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6429375" y="3048000"/>
              <a:ext cx="177800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6429375" y="3048000"/>
                <a:ext cx="177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6699250" y="3225800"/>
              <a:ext cx="234950" cy="330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5"/>
            </p:blipFill>
            <p:spPr>
              <a:xfrm>
                <a:off x="6699250" y="3225800"/>
                <a:ext cx="234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0" name="墨迹 79"/>
              <p14:cNvContentPartPr/>
              <p14:nvPr/>
            </p14:nvContentPartPr>
            <p14:xfrm>
              <a:off x="6943725" y="3324225"/>
              <a:ext cx="28575" cy="133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7"/>
            </p:blipFill>
            <p:spPr>
              <a:xfrm>
                <a:off x="6943725" y="3324225"/>
                <a:ext cx="285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1" name="墨迹 80"/>
              <p14:cNvContentPartPr/>
              <p14:nvPr/>
            </p14:nvContentPartPr>
            <p14:xfrm>
              <a:off x="6937375" y="3228975"/>
              <a:ext cx="228600" cy="2286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9"/>
            </p:blipFill>
            <p:spPr>
              <a:xfrm>
                <a:off x="6937375" y="3228975"/>
                <a:ext cx="228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2" name="墨迹 81"/>
              <p14:cNvContentPartPr/>
              <p14:nvPr/>
            </p14:nvContentPartPr>
            <p14:xfrm>
              <a:off x="7102475" y="3133725"/>
              <a:ext cx="155575" cy="3429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1"/>
            </p:blipFill>
            <p:spPr>
              <a:xfrm>
                <a:off x="7102475" y="3133725"/>
                <a:ext cx="1555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3" name="墨迹 82"/>
              <p14:cNvContentPartPr/>
              <p14:nvPr/>
            </p14:nvContentPartPr>
            <p14:xfrm>
              <a:off x="4422775" y="5661025"/>
              <a:ext cx="139700" cy="3143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3"/>
            </p:blipFill>
            <p:spPr>
              <a:xfrm>
                <a:off x="4422775" y="5661025"/>
                <a:ext cx="1397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4" name="墨迹 83"/>
              <p14:cNvContentPartPr/>
              <p14:nvPr/>
            </p14:nvContentPartPr>
            <p14:xfrm>
              <a:off x="4603750" y="5730875"/>
              <a:ext cx="127000" cy="31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5"/>
            </p:blipFill>
            <p:spPr>
              <a:xfrm>
                <a:off x="4603750" y="5730875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5" name="墨迹 84"/>
              <p14:cNvContentPartPr/>
              <p14:nvPr/>
            </p14:nvContentPartPr>
            <p14:xfrm>
              <a:off x="4768850" y="5584825"/>
              <a:ext cx="120650" cy="3175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7"/>
            </p:blipFill>
            <p:spPr>
              <a:xfrm>
                <a:off x="4768850" y="5584825"/>
                <a:ext cx="1206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6" name="墨迹 85"/>
              <p14:cNvContentPartPr/>
              <p14:nvPr/>
            </p14:nvContentPartPr>
            <p14:xfrm>
              <a:off x="4756150" y="5626100"/>
              <a:ext cx="193675" cy="317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9"/>
            </p:blipFill>
            <p:spPr>
              <a:xfrm>
                <a:off x="4756150" y="5626100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7" name="墨迹 86"/>
              <p14:cNvContentPartPr/>
              <p14:nvPr/>
            </p14:nvContentPartPr>
            <p14:xfrm>
              <a:off x="4152900" y="3000375"/>
              <a:ext cx="123825" cy="282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1"/>
            </p:blipFill>
            <p:spPr>
              <a:xfrm>
                <a:off x="4152900" y="3000375"/>
                <a:ext cx="1238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8" name="墨迹 87"/>
              <p14:cNvContentPartPr/>
              <p14:nvPr/>
            </p14:nvContentPartPr>
            <p14:xfrm>
              <a:off x="4041775" y="3048000"/>
              <a:ext cx="212725" cy="53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3"/>
            </p:blipFill>
            <p:spPr>
              <a:xfrm>
                <a:off x="4041775" y="3048000"/>
                <a:ext cx="2127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9" name="墨迹 88"/>
              <p14:cNvContentPartPr/>
              <p14:nvPr/>
            </p14:nvContentPartPr>
            <p14:xfrm>
              <a:off x="4327525" y="3121025"/>
              <a:ext cx="19050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5"/>
            </p:blipFill>
            <p:spPr>
              <a:xfrm>
                <a:off x="4327525" y="3121025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0" name="墨迹 89"/>
              <p14:cNvContentPartPr/>
              <p14:nvPr/>
            </p14:nvContentPartPr>
            <p14:xfrm>
              <a:off x="4022725" y="5540375"/>
              <a:ext cx="184150" cy="2984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7"/>
            </p:blipFill>
            <p:spPr>
              <a:xfrm>
                <a:off x="4022725" y="5540375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1" name="墨迹 90"/>
              <p14:cNvContentPartPr/>
              <p14:nvPr/>
            </p14:nvContentPartPr>
            <p14:xfrm>
              <a:off x="4057650" y="5610225"/>
              <a:ext cx="25400" cy="1873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9"/>
            </p:blipFill>
            <p:spPr>
              <a:xfrm>
                <a:off x="4057650" y="5610225"/>
                <a:ext cx="25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2" name="墨迹 91"/>
              <p14:cNvContentPartPr/>
              <p14:nvPr/>
            </p14:nvContentPartPr>
            <p14:xfrm>
              <a:off x="5086350" y="5518150"/>
              <a:ext cx="200025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1"/>
            </p:blipFill>
            <p:spPr>
              <a:xfrm>
                <a:off x="5086350" y="5518150"/>
                <a:ext cx="200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3" name="墨迹 92"/>
              <p14:cNvContentPartPr/>
              <p14:nvPr/>
            </p14:nvContentPartPr>
            <p14:xfrm>
              <a:off x="5438775" y="5397500"/>
              <a:ext cx="263525" cy="3746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3"/>
            </p:blipFill>
            <p:spPr>
              <a:xfrm>
                <a:off x="5438775" y="5397500"/>
                <a:ext cx="263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4" name="墨迹 93"/>
              <p14:cNvContentPartPr/>
              <p14:nvPr/>
            </p14:nvContentPartPr>
            <p14:xfrm>
              <a:off x="5753100" y="5686425"/>
              <a:ext cx="6350" cy="139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5"/>
            </p:blipFill>
            <p:spPr>
              <a:xfrm>
                <a:off x="5753100" y="5686425"/>
                <a:ext cx="6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5" name="墨迹 94"/>
              <p14:cNvContentPartPr/>
              <p14:nvPr/>
            </p14:nvContentPartPr>
            <p14:xfrm>
              <a:off x="5857875" y="5600700"/>
              <a:ext cx="111125" cy="12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7"/>
            </p:blipFill>
            <p:spPr>
              <a:xfrm>
                <a:off x="5857875" y="5600700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6" name="墨迹 95"/>
              <p14:cNvContentPartPr/>
              <p14:nvPr/>
            </p14:nvContentPartPr>
            <p14:xfrm>
              <a:off x="5949950" y="5543550"/>
              <a:ext cx="215900" cy="2349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9"/>
            </p:blipFill>
            <p:spPr>
              <a:xfrm>
                <a:off x="5949950" y="5543550"/>
                <a:ext cx="2159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7" name="墨迹 96"/>
              <p14:cNvContentPartPr/>
              <p14:nvPr/>
            </p14:nvContentPartPr>
            <p14:xfrm>
              <a:off x="4946650" y="5807075"/>
              <a:ext cx="92075" cy="12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1"/>
            </p:blipFill>
            <p:spPr>
              <a:xfrm>
                <a:off x="4946650" y="5807075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8" name="墨迹 97"/>
              <p14:cNvContentPartPr/>
              <p14:nvPr/>
            </p14:nvContentPartPr>
            <p14:xfrm>
              <a:off x="4927600" y="5902325"/>
              <a:ext cx="130175" cy="31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3"/>
            </p:blipFill>
            <p:spPr>
              <a:xfrm>
                <a:off x="4927600" y="5902325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墨迹 98"/>
              <p14:cNvContentPartPr/>
              <p14:nvPr/>
            </p14:nvContentPartPr>
            <p14:xfrm>
              <a:off x="4975225" y="5749925"/>
              <a:ext cx="104775" cy="2190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5"/>
            </p:blipFill>
            <p:spPr>
              <a:xfrm>
                <a:off x="4975225" y="5749925"/>
                <a:ext cx="104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5143500" y="5753100"/>
              <a:ext cx="120650" cy="3079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5143500" y="5753100"/>
                <a:ext cx="1206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5095875" y="5889625"/>
              <a:ext cx="180975" cy="15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5095875" y="5889625"/>
                <a:ext cx="1809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5372100" y="5946775"/>
              <a:ext cx="9525" cy="1365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5372100" y="5946775"/>
                <a:ext cx="9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6197600" y="5607050"/>
              <a:ext cx="92075" cy="22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6197600" y="5607050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6200775" y="5699125"/>
              <a:ext cx="120650" cy="19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5"/>
            </p:blipFill>
            <p:spPr>
              <a:xfrm>
                <a:off x="6200775" y="569912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墨迹 104"/>
              <p14:cNvContentPartPr/>
              <p14:nvPr/>
            </p14:nvContentPartPr>
            <p14:xfrm>
              <a:off x="6229350" y="5537200"/>
              <a:ext cx="180975" cy="311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7"/>
            </p:blipFill>
            <p:spPr>
              <a:xfrm>
                <a:off x="6229350" y="5537200"/>
                <a:ext cx="1809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墨迹 105"/>
              <p14:cNvContentPartPr/>
              <p14:nvPr/>
            </p14:nvContentPartPr>
            <p14:xfrm>
              <a:off x="6356350" y="5426075"/>
              <a:ext cx="228600" cy="3111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9"/>
            </p:blipFill>
            <p:spPr>
              <a:xfrm>
                <a:off x="6356350" y="5426075"/>
                <a:ext cx="2286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6607175" y="5568950"/>
              <a:ext cx="180975" cy="228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6607175" y="5568950"/>
                <a:ext cx="1809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5673725" y="2644775"/>
              <a:ext cx="635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35"/>
            </p:blipFill>
            <p:spPr>
              <a:xfrm>
                <a:off x="5673725" y="2644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5616575" y="2635250"/>
              <a:ext cx="238125" cy="12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5616575" y="2635250"/>
                <a:ext cx="238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5743575" y="2584450"/>
              <a:ext cx="139700" cy="2032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5743575" y="2584450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5899150" y="2425700"/>
              <a:ext cx="225425" cy="2857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5899150" y="2425700"/>
                <a:ext cx="2254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6178550" y="2635250"/>
              <a:ext cx="193675" cy="158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6178550" y="2635250"/>
                <a:ext cx="193675" cy="158750"/>
              </a:xfrm>
              <a:prstGeom prst="rect"/>
            </p:spPr>
          </p:pic>
        </mc:Fallback>
      </mc:AlternateContent>
    </p:spTree>
    <p:custDataLst>
      <p:tags r:id="rId21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02-1(2-1)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8315" y="278193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→list -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720" y="2781935"/>
            <a:ext cx="3194050" cy="314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788025" y="1409700"/>
              <a:ext cx="168275" cy="396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788025" y="1409700"/>
                <a:ext cx="1682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105525" y="1612900"/>
              <a:ext cx="142875" cy="31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105525" y="161290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6381750" y="1438275"/>
              <a:ext cx="73025" cy="311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6381750" y="1438275"/>
                <a:ext cx="730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6400800" y="1489075"/>
              <a:ext cx="130175" cy="47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6400800" y="1489075"/>
                <a:ext cx="1301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6648450" y="1600200"/>
              <a:ext cx="161925" cy="6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6648450" y="1600200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6848475" y="1460500"/>
              <a:ext cx="234950" cy="2254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6848475" y="1460500"/>
                <a:ext cx="2349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6086475" y="1752600"/>
              <a:ext cx="184150" cy="69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6086475" y="1752600"/>
                <a:ext cx="184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6613525" y="1724025"/>
              <a:ext cx="269875" cy="76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6613525" y="1724025"/>
                <a:ext cx="2698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6045200" y="1419225"/>
              <a:ext cx="34925" cy="447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6045200" y="1419225"/>
                <a:ext cx="34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6105525" y="1431925"/>
              <a:ext cx="212725" cy="381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6105525" y="1431925"/>
                <a:ext cx="2127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6229350" y="1892300"/>
              <a:ext cx="2540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6229350" y="1892300"/>
                <a:ext cx="25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6289675" y="2035175"/>
              <a:ext cx="190500" cy="133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6289675" y="2035175"/>
                <a:ext cx="190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6369050" y="2012950"/>
              <a:ext cx="206375" cy="358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6369050" y="2012950"/>
                <a:ext cx="2063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6838950" y="1847850"/>
              <a:ext cx="47625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6838950" y="1847850"/>
                <a:ext cx="47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6975475" y="1971675"/>
              <a:ext cx="111125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6975475" y="1971675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6997700" y="2038350"/>
              <a:ext cx="22225" cy="3841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6997700" y="2038350"/>
                <a:ext cx="22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7000875" y="2057400"/>
              <a:ext cx="139700" cy="2444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7000875" y="2057400"/>
                <a:ext cx="139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7000875" y="214630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7000875" y="2146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6908800" y="2025650"/>
              <a:ext cx="161925" cy="263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6908800" y="2025650"/>
                <a:ext cx="161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6877050" y="2181225"/>
              <a:ext cx="352425" cy="111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6877050" y="2181225"/>
                <a:ext cx="3524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7073900" y="2105025"/>
              <a:ext cx="3175" cy="114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7073900" y="2105025"/>
                <a:ext cx="31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7007225" y="2152650"/>
              <a:ext cx="104775" cy="95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7007225" y="21526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7458075" y="1473200"/>
              <a:ext cx="203200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7458075" y="1473200"/>
                <a:ext cx="203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7458075" y="1600200"/>
              <a:ext cx="225425" cy="12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7458075" y="1600200"/>
                <a:ext cx="225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7813675" y="1282700"/>
              <a:ext cx="168275" cy="5016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7813675" y="1282700"/>
                <a:ext cx="16827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7994650" y="1441450"/>
              <a:ext cx="168275" cy="266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7994650" y="1441450"/>
                <a:ext cx="1682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8270875" y="1549400"/>
              <a:ext cx="12382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8270875" y="15494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8442325" y="1387475"/>
              <a:ext cx="114300" cy="288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8442325" y="1387475"/>
                <a:ext cx="1143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8480425" y="146367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7"/>
            </p:blipFill>
            <p:spPr>
              <a:xfrm>
                <a:off x="8480425" y="1463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8543925" y="1327150"/>
              <a:ext cx="117475" cy="4286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8543925" y="1327150"/>
                <a:ext cx="1174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8788400" y="1504950"/>
              <a:ext cx="231775" cy="66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8788400" y="1504950"/>
                <a:ext cx="2317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8489950" y="1431925"/>
              <a:ext cx="1460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8489950" y="1431925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9023350" y="1403350"/>
              <a:ext cx="212725" cy="2413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9023350" y="1403350"/>
                <a:ext cx="212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8509000" y="1289050"/>
              <a:ext cx="149225" cy="4984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8509000" y="1289050"/>
                <a:ext cx="1492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5086350" y="2686050"/>
              <a:ext cx="200025" cy="266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5086350" y="2686050"/>
                <a:ext cx="200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5146675" y="27368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7"/>
            </p:blipFill>
            <p:spPr>
              <a:xfrm>
                <a:off x="5146675" y="2736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墨迹 42"/>
              <p14:cNvContentPartPr/>
              <p14:nvPr/>
            </p14:nvContentPartPr>
            <p14:xfrm>
              <a:off x="5086350" y="280035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7"/>
            </p:blipFill>
            <p:spPr>
              <a:xfrm>
                <a:off x="5086350" y="2800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5108575" y="2686050"/>
              <a:ext cx="47625" cy="2984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5108575" y="2686050"/>
                <a:ext cx="476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4225925" y="3308350"/>
              <a:ext cx="269875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4225925" y="3308350"/>
                <a:ext cx="269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3406775" y="4029075"/>
              <a:ext cx="225425" cy="3206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3406775" y="4029075"/>
                <a:ext cx="225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3394075" y="4816475"/>
              <a:ext cx="133350" cy="215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3394075" y="4816475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3479800" y="4879975"/>
              <a:ext cx="6350" cy="206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3479800" y="4879975"/>
                <a:ext cx="6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3336925" y="4832350"/>
              <a:ext cx="187325" cy="3365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3336925" y="4832350"/>
                <a:ext cx="1873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3419475" y="5511800"/>
              <a:ext cx="7620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3419475" y="5511800"/>
                <a:ext cx="76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3409950" y="5518150"/>
              <a:ext cx="88900" cy="22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3409950" y="5518150"/>
                <a:ext cx="88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3324225" y="5372100"/>
              <a:ext cx="276225" cy="460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3324225" y="5372100"/>
                <a:ext cx="2762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5464175" y="5549900"/>
              <a:ext cx="171450" cy="3270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5464175" y="5549900"/>
                <a:ext cx="1714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4349750" y="4111625"/>
              <a:ext cx="149225" cy="282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4349750" y="4111625"/>
                <a:ext cx="149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4391025" y="4111625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7"/>
            </p:blipFill>
            <p:spPr>
              <a:xfrm>
                <a:off x="4391025" y="411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4375150" y="4111625"/>
              <a:ext cx="66675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4375150" y="4111625"/>
                <a:ext cx="66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4892675" y="3708400"/>
              <a:ext cx="1044575" cy="8159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4892675" y="3708400"/>
                <a:ext cx="1044575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5883275" y="4562475"/>
              <a:ext cx="200025" cy="288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5883275" y="4562475"/>
                <a:ext cx="2000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6108700" y="4702175"/>
              <a:ext cx="635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7"/>
            </p:blipFill>
            <p:spPr>
              <a:xfrm>
                <a:off x="6108700" y="470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6096000" y="4549775"/>
              <a:ext cx="177800" cy="2381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6096000" y="4549775"/>
                <a:ext cx="177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6324600" y="4537075"/>
              <a:ext cx="101600" cy="200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6324600" y="4537075"/>
                <a:ext cx="1016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6248400" y="4597400"/>
              <a:ext cx="171450" cy="34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6248400" y="4597400"/>
                <a:ext cx="171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6550025" y="4648200"/>
              <a:ext cx="104775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6550025" y="4648200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6445250" y="4505325"/>
              <a:ext cx="120650" cy="3079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6445250" y="4505325"/>
                <a:ext cx="1206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6702425" y="4489450"/>
              <a:ext cx="82550" cy="415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6702425" y="4489450"/>
                <a:ext cx="825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5568950" y="4572000"/>
              <a:ext cx="149225" cy="4064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5568950" y="4572000"/>
                <a:ext cx="149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5788025" y="4978400"/>
              <a:ext cx="22225" cy="101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5788025" y="4978400"/>
                <a:ext cx="22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5880100" y="5041900"/>
              <a:ext cx="73025" cy="203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5880100" y="5041900"/>
                <a:ext cx="73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5886450" y="5067300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37"/>
            </p:blipFill>
            <p:spPr>
              <a:xfrm>
                <a:off x="5886450" y="5067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0" name="墨迹 69"/>
              <p14:cNvContentPartPr/>
              <p14:nvPr/>
            </p14:nvContentPartPr>
            <p14:xfrm>
              <a:off x="5988050" y="4924425"/>
              <a:ext cx="6350" cy="1143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3"/>
            </p:blipFill>
            <p:spPr>
              <a:xfrm>
                <a:off x="5988050" y="4924425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1" name="墨迹 70"/>
              <p14:cNvContentPartPr/>
              <p14:nvPr/>
            </p14:nvContentPartPr>
            <p14:xfrm>
              <a:off x="3968750" y="5194300"/>
              <a:ext cx="193675" cy="4000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5"/>
            </p:blipFill>
            <p:spPr>
              <a:xfrm>
                <a:off x="3968750" y="5194300"/>
                <a:ext cx="1936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2" name="墨迹 71"/>
              <p14:cNvContentPartPr/>
              <p14:nvPr/>
            </p14:nvContentPartPr>
            <p14:xfrm>
              <a:off x="4210050" y="5600700"/>
              <a:ext cx="10160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7"/>
            </p:blipFill>
            <p:spPr>
              <a:xfrm>
                <a:off x="4210050" y="5600700"/>
                <a:ext cx="101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3" name="墨迹 72"/>
              <p14:cNvContentPartPr/>
              <p14:nvPr/>
            </p14:nvContentPartPr>
            <p14:xfrm>
              <a:off x="4098925" y="5559425"/>
              <a:ext cx="63500" cy="1397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9"/>
            </p:blipFill>
            <p:spPr>
              <a:xfrm>
                <a:off x="4098925" y="5559425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4" name="墨迹 73"/>
              <p14:cNvContentPartPr/>
              <p14:nvPr/>
            </p14:nvContentPartPr>
            <p14:xfrm>
              <a:off x="4333875" y="5492750"/>
              <a:ext cx="635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7"/>
            </p:blipFill>
            <p:spPr>
              <a:xfrm>
                <a:off x="4333875" y="5492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4876800" y="4375150"/>
              <a:ext cx="273050" cy="2952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4876800" y="4375150"/>
                <a:ext cx="273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4914900" y="4416425"/>
              <a:ext cx="114300" cy="152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4914900" y="4416425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5057775" y="4860925"/>
              <a:ext cx="225425" cy="2952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5057775" y="4860925"/>
                <a:ext cx="2254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5108575" y="4860925"/>
              <a:ext cx="136525" cy="2476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5108575" y="4860925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5886450" y="5064125"/>
              <a:ext cx="101600" cy="25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5886450" y="5064125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5940425" y="5429250"/>
              <a:ext cx="117475" cy="3016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5940425" y="5429250"/>
                <a:ext cx="1174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5943600" y="5435600"/>
              <a:ext cx="177800" cy="349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5943600" y="543560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5489575" y="5962650"/>
              <a:ext cx="76200" cy="1587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5489575" y="5962650"/>
                <a:ext cx="76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5508625" y="5972175"/>
              <a:ext cx="92075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5508625" y="5972175"/>
                <a:ext cx="920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5403850" y="5861050"/>
              <a:ext cx="273050" cy="327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0"/>
            </p:blipFill>
            <p:spPr>
              <a:xfrm>
                <a:off x="5403850" y="5861050"/>
                <a:ext cx="273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5" name="墨迹 84"/>
              <p14:cNvContentPartPr/>
              <p14:nvPr/>
            </p14:nvContentPartPr>
            <p14:xfrm>
              <a:off x="5988050" y="5832475"/>
              <a:ext cx="111125" cy="250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2"/>
            </p:blipFill>
            <p:spPr>
              <a:xfrm>
                <a:off x="5988050" y="5832475"/>
                <a:ext cx="1111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6" name="墨迹 85"/>
              <p14:cNvContentPartPr/>
              <p14:nvPr/>
            </p14:nvContentPartPr>
            <p14:xfrm>
              <a:off x="5915025" y="5759450"/>
              <a:ext cx="254000" cy="3873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4"/>
            </p:blipFill>
            <p:spPr>
              <a:xfrm>
                <a:off x="5915025" y="5759450"/>
                <a:ext cx="2540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7" name="墨迹 86"/>
              <p14:cNvContentPartPr/>
              <p14:nvPr/>
            </p14:nvContentPartPr>
            <p14:xfrm>
              <a:off x="6384925" y="5838825"/>
              <a:ext cx="228600" cy="295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6"/>
            </p:blipFill>
            <p:spPr>
              <a:xfrm>
                <a:off x="6384925" y="5838825"/>
                <a:ext cx="228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8" name="墨迹 87"/>
              <p14:cNvContentPartPr/>
              <p14:nvPr/>
            </p14:nvContentPartPr>
            <p14:xfrm>
              <a:off x="6664325" y="6003925"/>
              <a:ext cx="184150" cy="2508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8"/>
            </p:blipFill>
            <p:spPr>
              <a:xfrm>
                <a:off x="6664325" y="6003925"/>
                <a:ext cx="1841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6854825" y="6016625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37"/>
            </p:blipFill>
            <p:spPr>
              <a:xfrm>
                <a:off x="6854825" y="6016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0" name="墨迹 89"/>
              <p14:cNvContentPartPr/>
              <p14:nvPr/>
            </p14:nvContentPartPr>
            <p14:xfrm>
              <a:off x="6832600" y="5934075"/>
              <a:ext cx="92075" cy="1143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1"/>
            </p:blipFill>
            <p:spPr>
              <a:xfrm>
                <a:off x="6832600" y="5934075"/>
                <a:ext cx="920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1" name="墨迹 90"/>
              <p14:cNvContentPartPr/>
              <p14:nvPr/>
            </p14:nvContentPartPr>
            <p14:xfrm>
              <a:off x="6937375" y="6013450"/>
              <a:ext cx="82550" cy="984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3"/>
            </p:blipFill>
            <p:spPr>
              <a:xfrm>
                <a:off x="6937375" y="6013450"/>
                <a:ext cx="82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2" name="墨迹 91"/>
              <p14:cNvContentPartPr/>
              <p14:nvPr/>
            </p14:nvContentPartPr>
            <p14:xfrm>
              <a:off x="6994525" y="5895975"/>
              <a:ext cx="136525" cy="209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5"/>
            </p:blipFill>
            <p:spPr>
              <a:xfrm>
                <a:off x="6994525" y="589597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3" name="墨迹 92"/>
              <p14:cNvContentPartPr/>
              <p14:nvPr/>
            </p14:nvContentPartPr>
            <p14:xfrm>
              <a:off x="7213600" y="5981700"/>
              <a:ext cx="85725" cy="22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7"/>
            </p:blipFill>
            <p:spPr>
              <a:xfrm>
                <a:off x="7213600" y="5981700"/>
                <a:ext cx="85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4" name="墨迹 93"/>
              <p14:cNvContentPartPr/>
              <p14:nvPr/>
            </p14:nvContentPartPr>
            <p14:xfrm>
              <a:off x="7156450" y="5873750"/>
              <a:ext cx="104775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9"/>
            </p:blipFill>
            <p:spPr>
              <a:xfrm>
                <a:off x="7156450" y="5873750"/>
                <a:ext cx="1047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5" name="墨迹 94"/>
              <p14:cNvContentPartPr/>
              <p14:nvPr/>
            </p14:nvContentPartPr>
            <p14:xfrm>
              <a:off x="7375525" y="5895975"/>
              <a:ext cx="101600" cy="2508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1"/>
            </p:blipFill>
            <p:spPr>
              <a:xfrm>
                <a:off x="7375525" y="5895975"/>
                <a:ext cx="1016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6" name="墨迹 95"/>
              <p14:cNvContentPartPr/>
              <p14:nvPr/>
            </p14:nvContentPartPr>
            <p14:xfrm>
              <a:off x="6286500" y="5549900"/>
              <a:ext cx="196850" cy="6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3"/>
            </p:blipFill>
            <p:spPr>
              <a:xfrm>
                <a:off x="6286500" y="5549900"/>
                <a:ext cx="196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7" name="墨迹 96"/>
              <p14:cNvContentPartPr/>
              <p14:nvPr/>
            </p14:nvContentPartPr>
            <p14:xfrm>
              <a:off x="5549900" y="3527425"/>
              <a:ext cx="95250" cy="184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5"/>
            </p:blipFill>
            <p:spPr>
              <a:xfrm>
                <a:off x="5549900" y="3527425"/>
                <a:ext cx="952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8" name="墨迹 97"/>
              <p14:cNvContentPartPr/>
              <p14:nvPr/>
            </p14:nvContentPartPr>
            <p14:xfrm>
              <a:off x="5495925" y="3438525"/>
              <a:ext cx="244475" cy="3397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7"/>
            </p:blipFill>
            <p:spPr>
              <a:xfrm>
                <a:off x="5495925" y="3438525"/>
                <a:ext cx="2444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9" name="墨迹 98"/>
              <p14:cNvContentPartPr/>
              <p14:nvPr/>
            </p14:nvContentPartPr>
            <p14:xfrm>
              <a:off x="6635750" y="3394075"/>
              <a:ext cx="6350" cy="2413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9"/>
            </p:blipFill>
            <p:spPr>
              <a:xfrm>
                <a:off x="6635750" y="3394075"/>
                <a:ext cx="6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0" name="墨迹 99"/>
              <p14:cNvContentPartPr/>
              <p14:nvPr/>
            </p14:nvContentPartPr>
            <p14:xfrm>
              <a:off x="6651625" y="3473450"/>
              <a:ext cx="152400" cy="133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1"/>
            </p:blipFill>
            <p:spPr>
              <a:xfrm>
                <a:off x="6651625" y="3473450"/>
                <a:ext cx="152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1" name="墨迹 100"/>
              <p14:cNvContentPartPr/>
              <p14:nvPr/>
            </p14:nvContentPartPr>
            <p14:xfrm>
              <a:off x="6457950" y="4105275"/>
              <a:ext cx="285750" cy="2571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3"/>
            </p:blipFill>
            <p:spPr>
              <a:xfrm>
                <a:off x="6457950" y="4105275"/>
                <a:ext cx="285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2" name="墨迹 101"/>
              <p14:cNvContentPartPr/>
              <p14:nvPr/>
            </p14:nvContentPartPr>
            <p14:xfrm>
              <a:off x="6543675" y="4152900"/>
              <a:ext cx="12700" cy="1619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5"/>
            </p:blipFill>
            <p:spPr>
              <a:xfrm>
                <a:off x="6543675" y="4152900"/>
                <a:ext cx="12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3" name="墨迹 102"/>
              <p14:cNvContentPartPr/>
              <p14:nvPr/>
            </p14:nvContentPartPr>
            <p14:xfrm>
              <a:off x="6591300" y="4152900"/>
              <a:ext cx="22225" cy="161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7"/>
            </p:blipFill>
            <p:spPr>
              <a:xfrm>
                <a:off x="6591300" y="4152900"/>
                <a:ext cx="22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4" name="墨迹 103"/>
              <p14:cNvContentPartPr/>
              <p14:nvPr/>
            </p14:nvContentPartPr>
            <p14:xfrm>
              <a:off x="5715000" y="3117850"/>
              <a:ext cx="1625600" cy="4413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9"/>
            </p:blipFill>
            <p:spPr>
              <a:xfrm>
                <a:off x="5715000" y="3117850"/>
                <a:ext cx="16256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5" name="墨迹 104"/>
              <p14:cNvContentPartPr/>
              <p14:nvPr/>
            </p14:nvContentPartPr>
            <p14:xfrm>
              <a:off x="7451725" y="3549650"/>
              <a:ext cx="177800" cy="2857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1"/>
            </p:blipFill>
            <p:spPr>
              <a:xfrm>
                <a:off x="7451725" y="3549650"/>
                <a:ext cx="177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6" name="墨迹 105"/>
              <p14:cNvContentPartPr/>
              <p14:nvPr/>
            </p14:nvContentPartPr>
            <p14:xfrm>
              <a:off x="7629525" y="3508375"/>
              <a:ext cx="146050" cy="206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3"/>
            </p:blipFill>
            <p:spPr>
              <a:xfrm>
                <a:off x="7629525" y="3508375"/>
                <a:ext cx="146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7" name="墨迹 106"/>
              <p14:cNvContentPartPr/>
              <p14:nvPr/>
            </p14:nvContentPartPr>
            <p14:xfrm>
              <a:off x="7794625" y="3565525"/>
              <a:ext cx="92075" cy="355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5"/>
            </p:blipFill>
            <p:spPr>
              <a:xfrm>
                <a:off x="7794625" y="3565525"/>
                <a:ext cx="920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8" name="墨迹 107"/>
              <p14:cNvContentPartPr/>
              <p14:nvPr/>
            </p14:nvContentPartPr>
            <p14:xfrm>
              <a:off x="7832725" y="3406775"/>
              <a:ext cx="104775" cy="454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7"/>
            </p:blipFill>
            <p:spPr>
              <a:xfrm>
                <a:off x="7832725" y="3406775"/>
                <a:ext cx="1047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9" name="墨迹 108"/>
              <p14:cNvContentPartPr/>
              <p14:nvPr/>
            </p14:nvContentPartPr>
            <p14:xfrm>
              <a:off x="7785100" y="3540125"/>
              <a:ext cx="174625" cy="63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9"/>
            </p:blipFill>
            <p:spPr>
              <a:xfrm>
                <a:off x="7785100" y="3540125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0" name="墨迹 109"/>
              <p14:cNvContentPartPr/>
              <p14:nvPr/>
            </p14:nvContentPartPr>
            <p14:xfrm>
              <a:off x="8099425" y="3482975"/>
              <a:ext cx="63500" cy="3270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1"/>
            </p:blipFill>
            <p:spPr>
              <a:xfrm>
                <a:off x="8099425" y="3482975"/>
                <a:ext cx="63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1" name="墨迹 110"/>
              <p14:cNvContentPartPr/>
              <p14:nvPr/>
            </p14:nvContentPartPr>
            <p14:xfrm>
              <a:off x="8181975" y="3594100"/>
              <a:ext cx="133350" cy="476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3"/>
            </p:blipFill>
            <p:spPr>
              <a:xfrm>
                <a:off x="8181975" y="3594100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2" name="墨迹 111"/>
              <p14:cNvContentPartPr/>
              <p14:nvPr/>
            </p14:nvContentPartPr>
            <p14:xfrm>
              <a:off x="8359775" y="3482975"/>
              <a:ext cx="101600" cy="3746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5"/>
            </p:blipFill>
            <p:spPr>
              <a:xfrm>
                <a:off x="8359775" y="3482975"/>
                <a:ext cx="1016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3" name="墨迹 112"/>
              <p14:cNvContentPartPr/>
              <p14:nvPr/>
            </p14:nvContentPartPr>
            <p14:xfrm>
              <a:off x="7851775" y="5826125"/>
              <a:ext cx="342900" cy="355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7"/>
            </p:blipFill>
            <p:spPr>
              <a:xfrm>
                <a:off x="7851775" y="5826125"/>
                <a:ext cx="3429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4" name="墨迹 113"/>
              <p14:cNvContentPartPr/>
              <p14:nvPr/>
            </p14:nvContentPartPr>
            <p14:xfrm>
              <a:off x="7972425" y="5876925"/>
              <a:ext cx="9525" cy="1936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9"/>
            </p:blipFill>
            <p:spPr>
              <a:xfrm>
                <a:off x="7972425" y="587692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5" name="墨迹 114"/>
              <p14:cNvContentPartPr/>
              <p14:nvPr/>
            </p14:nvContentPartPr>
            <p14:xfrm>
              <a:off x="8010525" y="5921375"/>
              <a:ext cx="152400" cy="1270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1"/>
            </p:blipFill>
            <p:spPr>
              <a:xfrm>
                <a:off x="8010525" y="5921375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6" name="墨迹 115"/>
              <p14:cNvContentPartPr/>
              <p14:nvPr/>
            </p14:nvContentPartPr>
            <p14:xfrm>
              <a:off x="7813675" y="5346700"/>
              <a:ext cx="282575" cy="2413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3"/>
            </p:blipFill>
            <p:spPr>
              <a:xfrm>
                <a:off x="7813675" y="5346700"/>
                <a:ext cx="282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7" name="墨迹 116"/>
              <p14:cNvContentPartPr/>
              <p14:nvPr/>
            </p14:nvContentPartPr>
            <p14:xfrm>
              <a:off x="8566150" y="5819775"/>
              <a:ext cx="327025" cy="3714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5"/>
            </p:blipFill>
            <p:spPr>
              <a:xfrm>
                <a:off x="8566150" y="5819775"/>
                <a:ext cx="3270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8" name="墨迹 117"/>
              <p14:cNvContentPartPr/>
              <p14:nvPr/>
            </p14:nvContentPartPr>
            <p14:xfrm>
              <a:off x="8693150" y="5895975"/>
              <a:ext cx="25400" cy="2032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7"/>
            </p:blipFill>
            <p:spPr>
              <a:xfrm>
                <a:off x="8693150" y="5895975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9" name="墨迹 118"/>
              <p14:cNvContentPartPr/>
              <p14:nvPr/>
            </p14:nvContentPartPr>
            <p14:xfrm>
              <a:off x="8969375" y="5937250"/>
              <a:ext cx="9525" cy="3206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9"/>
            </p:blipFill>
            <p:spPr>
              <a:xfrm>
                <a:off x="8969375" y="5937250"/>
                <a:ext cx="95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8963025" y="5988050"/>
              <a:ext cx="85725" cy="1016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8963025" y="5988050"/>
                <a:ext cx="857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9096375" y="5927725"/>
              <a:ext cx="76200" cy="288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9096375" y="592772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8991600" y="5918200"/>
              <a:ext cx="66675" cy="889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8991600" y="5918200"/>
                <a:ext cx="666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9207500" y="6013450"/>
              <a:ext cx="98425" cy="63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9207500" y="6013450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9337675" y="5908675"/>
              <a:ext cx="98425" cy="304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9337675" y="5908675"/>
                <a:ext cx="984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8528050" y="5426075"/>
              <a:ext cx="228600" cy="190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8528050" y="5426075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8915400" y="2422525"/>
              <a:ext cx="231775" cy="415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8915400" y="2422525"/>
                <a:ext cx="2317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9286875" y="2590800"/>
              <a:ext cx="161925" cy="254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9286875" y="2590800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9499600" y="2438400"/>
              <a:ext cx="98425" cy="3333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9499600" y="2438400"/>
                <a:ext cx="984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9531350" y="2495550"/>
              <a:ext cx="133350" cy="190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9531350" y="24955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9810750" y="2613025"/>
              <a:ext cx="127000" cy="95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9810750" y="261302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10013950" y="2476500"/>
              <a:ext cx="222250" cy="1873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10013950" y="2476500"/>
                <a:ext cx="2222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9578975" y="2867025"/>
              <a:ext cx="15875" cy="285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9578975" y="2867025"/>
                <a:ext cx="15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9690100" y="2841625"/>
              <a:ext cx="28575" cy="285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9690100" y="2841625"/>
                <a:ext cx="28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9426575" y="3000375"/>
              <a:ext cx="384175" cy="304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9426575" y="3000375"/>
                <a:ext cx="384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5" name="墨迹 134"/>
              <p14:cNvContentPartPr/>
              <p14:nvPr/>
            </p14:nvContentPartPr>
            <p14:xfrm>
              <a:off x="9318625" y="3470275"/>
              <a:ext cx="158750" cy="3778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1"/>
            </p:blipFill>
            <p:spPr>
              <a:xfrm>
                <a:off x="9318625" y="3470275"/>
                <a:ext cx="158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6" name="墨迹 135"/>
              <p14:cNvContentPartPr/>
              <p14:nvPr/>
            </p14:nvContentPartPr>
            <p14:xfrm>
              <a:off x="9632950" y="3454400"/>
              <a:ext cx="114300" cy="330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3"/>
            </p:blipFill>
            <p:spPr>
              <a:xfrm>
                <a:off x="9632950" y="3454400"/>
                <a:ext cx="114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7" name="墨迹 136"/>
              <p14:cNvContentPartPr/>
              <p14:nvPr/>
            </p14:nvContentPartPr>
            <p14:xfrm>
              <a:off x="9664700" y="3495675"/>
              <a:ext cx="152400" cy="31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5"/>
            </p:blipFill>
            <p:spPr>
              <a:xfrm>
                <a:off x="9664700" y="3495675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8" name="墨迹 137"/>
              <p14:cNvContentPartPr/>
              <p14:nvPr/>
            </p14:nvContentPartPr>
            <p14:xfrm>
              <a:off x="9975850" y="3619500"/>
              <a:ext cx="95250" cy="127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7"/>
            </p:blipFill>
            <p:spPr>
              <a:xfrm>
                <a:off x="9975850" y="361950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9" name="墨迹 138"/>
              <p14:cNvContentPartPr/>
              <p14:nvPr/>
            </p14:nvContentPartPr>
            <p14:xfrm>
              <a:off x="10242550" y="3495675"/>
              <a:ext cx="174625" cy="1968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9"/>
            </p:blipFill>
            <p:spPr>
              <a:xfrm>
                <a:off x="10242550" y="3495675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0" name="墨迹 139"/>
              <p14:cNvContentPartPr/>
              <p14:nvPr/>
            </p14:nvContentPartPr>
            <p14:xfrm>
              <a:off x="10531475" y="3533775"/>
              <a:ext cx="212725" cy="222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1"/>
            </p:blipFill>
            <p:spPr>
              <a:xfrm>
                <a:off x="10531475" y="3533775"/>
                <a:ext cx="212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1" name="墨迹 140"/>
              <p14:cNvContentPartPr/>
              <p14:nvPr/>
            </p14:nvContentPartPr>
            <p14:xfrm>
              <a:off x="9391650" y="3917950"/>
              <a:ext cx="19050" cy="3111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3"/>
            </p:blipFill>
            <p:spPr>
              <a:xfrm>
                <a:off x="9391650" y="3917950"/>
                <a:ext cx="19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2" name="墨迹 141"/>
              <p14:cNvContentPartPr/>
              <p14:nvPr/>
            </p14:nvContentPartPr>
            <p14:xfrm>
              <a:off x="9328150" y="3876675"/>
              <a:ext cx="73025" cy="1428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5"/>
            </p:blipFill>
            <p:spPr>
              <a:xfrm>
                <a:off x="9328150" y="3876675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3" name="墨迹 142"/>
              <p14:cNvContentPartPr/>
              <p14:nvPr/>
            </p14:nvContentPartPr>
            <p14:xfrm>
              <a:off x="9398000" y="3876675"/>
              <a:ext cx="104775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7"/>
            </p:blipFill>
            <p:spPr>
              <a:xfrm>
                <a:off x="9398000" y="3876675"/>
                <a:ext cx="1047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4" name="墨迹 143"/>
              <p14:cNvContentPartPr/>
              <p14:nvPr/>
            </p14:nvContentPartPr>
            <p14:xfrm>
              <a:off x="9639300" y="4143375"/>
              <a:ext cx="479425" cy="12192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9"/>
            </p:blipFill>
            <p:spPr>
              <a:xfrm>
                <a:off x="9639300" y="4143375"/>
                <a:ext cx="479425" cy="121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5" name="墨迹 144"/>
              <p14:cNvContentPartPr/>
              <p14:nvPr/>
            </p14:nvContentPartPr>
            <p14:xfrm>
              <a:off x="9677400" y="5019675"/>
              <a:ext cx="327025" cy="476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1"/>
            </p:blipFill>
            <p:spPr>
              <a:xfrm>
                <a:off x="9677400" y="5019675"/>
                <a:ext cx="327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6" name="墨迹 145"/>
              <p14:cNvContentPartPr/>
              <p14:nvPr/>
            </p14:nvContentPartPr>
            <p14:xfrm>
              <a:off x="9728200" y="5121275"/>
              <a:ext cx="139700" cy="1809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3"/>
            </p:blipFill>
            <p:spPr>
              <a:xfrm>
                <a:off x="9728200" y="5121275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7" name="墨迹 146"/>
              <p14:cNvContentPartPr/>
              <p14:nvPr/>
            </p14:nvContentPartPr>
            <p14:xfrm>
              <a:off x="9721850" y="3835400"/>
              <a:ext cx="28575" cy="2286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5"/>
            </p:blipFill>
            <p:spPr>
              <a:xfrm>
                <a:off x="9721850" y="3835400"/>
                <a:ext cx="28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8" name="墨迹 147"/>
              <p14:cNvContentPartPr/>
              <p14:nvPr/>
            </p14:nvContentPartPr>
            <p14:xfrm>
              <a:off x="9680575" y="3870325"/>
              <a:ext cx="50800" cy="1174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7"/>
            </p:blipFill>
            <p:spPr>
              <a:xfrm>
                <a:off x="9680575" y="3870325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9" name="墨迹 148"/>
              <p14:cNvContentPartPr/>
              <p14:nvPr/>
            </p14:nvContentPartPr>
            <p14:xfrm>
              <a:off x="9705975" y="3863975"/>
              <a:ext cx="130175" cy="1111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9"/>
            </p:blipFill>
            <p:spPr>
              <a:xfrm>
                <a:off x="9705975" y="3863975"/>
                <a:ext cx="1301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0" name="墨迹 149"/>
              <p14:cNvContentPartPr/>
              <p14:nvPr/>
            </p14:nvContentPartPr>
            <p14:xfrm>
              <a:off x="9756775" y="4733925"/>
              <a:ext cx="82550" cy="2698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1"/>
            </p:blipFill>
            <p:spPr>
              <a:xfrm>
                <a:off x="9756775" y="4733925"/>
                <a:ext cx="82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1" name="墨迹 150"/>
              <p14:cNvContentPartPr/>
              <p14:nvPr/>
            </p14:nvContentPartPr>
            <p14:xfrm>
              <a:off x="9813925" y="4740275"/>
              <a:ext cx="127000" cy="31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3"/>
            </p:blipFill>
            <p:spPr>
              <a:xfrm>
                <a:off x="9813925" y="4740275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2" name="墨迹 151"/>
              <p14:cNvContentPartPr/>
              <p14:nvPr/>
            </p14:nvContentPartPr>
            <p14:xfrm>
              <a:off x="9290050" y="4330700"/>
              <a:ext cx="396875" cy="882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5"/>
            </p:blipFill>
            <p:spPr>
              <a:xfrm>
                <a:off x="9290050" y="4330700"/>
                <a:ext cx="396875" cy="882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3" name="墨迹 152"/>
              <p14:cNvContentPartPr/>
              <p14:nvPr/>
            </p14:nvContentPartPr>
            <p14:xfrm>
              <a:off x="9858375" y="4029075"/>
              <a:ext cx="447675" cy="8985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7"/>
            </p:blipFill>
            <p:spPr>
              <a:xfrm>
                <a:off x="9858375" y="4029075"/>
                <a:ext cx="447675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4" name="墨迹 153"/>
              <p14:cNvContentPartPr/>
              <p14:nvPr/>
            </p14:nvContentPartPr>
            <p14:xfrm>
              <a:off x="10544175" y="4378325"/>
              <a:ext cx="330200" cy="3524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9"/>
            </p:blipFill>
            <p:spPr>
              <a:xfrm>
                <a:off x="10544175" y="4378325"/>
                <a:ext cx="3302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5" name="墨迹 154"/>
              <p14:cNvContentPartPr/>
              <p14:nvPr/>
            </p14:nvContentPartPr>
            <p14:xfrm>
              <a:off x="10598150" y="4524375"/>
              <a:ext cx="161925" cy="254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1"/>
            </p:blipFill>
            <p:spPr>
              <a:xfrm>
                <a:off x="10598150" y="4524375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6" name="墨迹 155"/>
              <p14:cNvContentPartPr/>
              <p14:nvPr/>
            </p14:nvContentPartPr>
            <p14:xfrm>
              <a:off x="10074275" y="3794125"/>
              <a:ext cx="6350" cy="36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7"/>
            </p:blipFill>
            <p:spPr>
              <a:xfrm>
                <a:off x="10074275" y="3794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7" name="墨迹 156"/>
              <p14:cNvContentPartPr/>
              <p14:nvPr/>
            </p14:nvContentPartPr>
            <p14:xfrm>
              <a:off x="10077450" y="3794125"/>
              <a:ext cx="488950" cy="5588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4"/>
            </p:blipFill>
            <p:spPr>
              <a:xfrm>
                <a:off x="10077450" y="3794125"/>
                <a:ext cx="4889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8" name="墨迹 157"/>
              <p14:cNvContentPartPr/>
              <p14:nvPr/>
            </p14:nvContentPartPr>
            <p14:xfrm>
              <a:off x="10233025" y="4689475"/>
              <a:ext cx="346075" cy="5873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6"/>
            </p:blipFill>
            <p:spPr>
              <a:xfrm>
                <a:off x="10233025" y="4689475"/>
                <a:ext cx="346075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9" name="墨迹 158"/>
              <p14:cNvContentPartPr/>
              <p14:nvPr/>
            </p14:nvContentPartPr>
            <p14:xfrm>
              <a:off x="10458450" y="4692650"/>
              <a:ext cx="88900" cy="1873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8"/>
            </p:blipFill>
            <p:spPr>
              <a:xfrm>
                <a:off x="10458450" y="4692650"/>
                <a:ext cx="889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0" name="墨迹 159"/>
              <p14:cNvContentPartPr/>
              <p14:nvPr/>
            </p14:nvContentPartPr>
            <p14:xfrm>
              <a:off x="10541000" y="4721225"/>
              <a:ext cx="79375" cy="1492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0"/>
            </p:blipFill>
            <p:spPr>
              <a:xfrm>
                <a:off x="10541000" y="4721225"/>
                <a:ext cx="793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1" name="墨迹 160"/>
              <p14:cNvContentPartPr/>
              <p14:nvPr/>
            </p14:nvContentPartPr>
            <p14:xfrm>
              <a:off x="10048875" y="4575175"/>
              <a:ext cx="377825" cy="2381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2"/>
            </p:blipFill>
            <p:spPr>
              <a:xfrm>
                <a:off x="10048875" y="4575175"/>
                <a:ext cx="377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2" name="墨迹 161"/>
              <p14:cNvContentPartPr/>
              <p14:nvPr/>
            </p14:nvContentPartPr>
            <p14:xfrm>
              <a:off x="10379075" y="4543425"/>
              <a:ext cx="98425" cy="1428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4"/>
            </p:blipFill>
            <p:spPr>
              <a:xfrm>
                <a:off x="10379075" y="454342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3" name="墨迹 162"/>
              <p14:cNvContentPartPr/>
              <p14:nvPr/>
            </p14:nvContentPartPr>
            <p14:xfrm>
              <a:off x="9699625" y="4686300"/>
              <a:ext cx="333375" cy="190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6"/>
            </p:blipFill>
            <p:spPr>
              <a:xfrm>
                <a:off x="9699625" y="4686300"/>
                <a:ext cx="3333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4" name="墨迹 163"/>
              <p14:cNvContentPartPr/>
              <p14:nvPr/>
            </p14:nvContentPartPr>
            <p14:xfrm>
              <a:off x="9880600" y="5530850"/>
              <a:ext cx="482600" cy="7080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8"/>
            </p:blipFill>
            <p:spPr>
              <a:xfrm>
                <a:off x="9880600" y="5530850"/>
                <a:ext cx="482600" cy="708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5" name="墨迹 164"/>
              <p14:cNvContentPartPr/>
              <p14:nvPr/>
            </p14:nvContentPartPr>
            <p14:xfrm>
              <a:off x="9915525" y="5848350"/>
              <a:ext cx="396875" cy="508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0"/>
            </p:blipFill>
            <p:spPr>
              <a:xfrm>
                <a:off x="9915525" y="5848350"/>
                <a:ext cx="396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6" name="墨迹 165"/>
              <p14:cNvContentPartPr/>
              <p14:nvPr/>
            </p14:nvContentPartPr>
            <p14:xfrm>
              <a:off x="10556875" y="5451475"/>
              <a:ext cx="333375" cy="3270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2"/>
            </p:blipFill>
            <p:spPr>
              <a:xfrm>
                <a:off x="10556875" y="5451475"/>
                <a:ext cx="3333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7" name="墨迹 166"/>
              <p14:cNvContentPartPr/>
              <p14:nvPr/>
            </p14:nvContentPartPr>
            <p14:xfrm>
              <a:off x="10626725" y="5575300"/>
              <a:ext cx="123825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4"/>
            </p:blipFill>
            <p:spPr>
              <a:xfrm>
                <a:off x="10626725" y="5575300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8" name="墨迹 167"/>
              <p14:cNvContentPartPr/>
              <p14:nvPr/>
            </p14:nvContentPartPr>
            <p14:xfrm>
              <a:off x="10591800" y="5759450"/>
              <a:ext cx="60325" cy="2063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6"/>
            </p:blipFill>
            <p:spPr>
              <a:xfrm>
                <a:off x="10591800" y="5759450"/>
                <a:ext cx="603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9" name="墨迹 168"/>
              <p14:cNvContentPartPr/>
              <p14:nvPr/>
            </p14:nvContentPartPr>
            <p14:xfrm>
              <a:off x="10525125" y="6032500"/>
              <a:ext cx="111125" cy="2063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8"/>
            </p:blipFill>
            <p:spPr>
              <a:xfrm>
                <a:off x="10525125" y="6032500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0" name="墨迹 169"/>
              <p14:cNvContentPartPr/>
              <p14:nvPr/>
            </p14:nvContentPartPr>
            <p14:xfrm>
              <a:off x="10753725" y="5791200"/>
              <a:ext cx="133350" cy="2127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0"/>
            </p:blipFill>
            <p:spPr>
              <a:xfrm>
                <a:off x="10753725" y="5791200"/>
                <a:ext cx="133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1" name="墨迹 170"/>
              <p14:cNvContentPartPr/>
              <p14:nvPr/>
            </p14:nvContentPartPr>
            <p14:xfrm>
              <a:off x="10896600" y="5921375"/>
              <a:ext cx="146050" cy="3175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2"/>
            </p:blipFill>
            <p:spPr>
              <a:xfrm>
                <a:off x="10896600" y="5921375"/>
                <a:ext cx="1460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2" name="墨迹 171"/>
              <p14:cNvContentPartPr/>
              <p14:nvPr/>
            </p14:nvContentPartPr>
            <p14:xfrm>
              <a:off x="10922000" y="5949950"/>
              <a:ext cx="98425" cy="762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4"/>
            </p:blipFill>
            <p:spPr>
              <a:xfrm>
                <a:off x="10922000" y="5949950"/>
                <a:ext cx="984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3" name="墨迹 172"/>
              <p14:cNvContentPartPr/>
              <p14:nvPr/>
            </p14:nvContentPartPr>
            <p14:xfrm>
              <a:off x="10369550" y="5581650"/>
              <a:ext cx="193675" cy="3683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6"/>
            </p:blipFill>
            <p:spPr>
              <a:xfrm>
                <a:off x="10369550" y="5581650"/>
                <a:ext cx="1936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4" name="墨迹 173"/>
              <p14:cNvContentPartPr/>
              <p14:nvPr/>
            </p14:nvContentPartPr>
            <p14:xfrm>
              <a:off x="10331450" y="5857875"/>
              <a:ext cx="120650" cy="1651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8"/>
            </p:blipFill>
            <p:spPr>
              <a:xfrm>
                <a:off x="10331450" y="5857875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5" name="墨迹 174"/>
              <p14:cNvContentPartPr/>
              <p14:nvPr/>
            </p14:nvContentPartPr>
            <p14:xfrm>
              <a:off x="10001250" y="5908675"/>
              <a:ext cx="168275" cy="1492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0"/>
            </p:blipFill>
            <p:spPr>
              <a:xfrm>
                <a:off x="10001250" y="5908675"/>
                <a:ext cx="168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6" name="墨迹 175"/>
              <p14:cNvContentPartPr/>
              <p14:nvPr/>
            </p14:nvContentPartPr>
            <p14:xfrm>
              <a:off x="10067925" y="5918200"/>
              <a:ext cx="25400" cy="3048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2"/>
            </p:blipFill>
            <p:spPr>
              <a:xfrm>
                <a:off x="10067925" y="5918200"/>
                <a:ext cx="25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7" name="墨迹 176"/>
              <p14:cNvContentPartPr/>
              <p14:nvPr/>
            </p14:nvContentPartPr>
            <p14:xfrm>
              <a:off x="377825" y="5175250"/>
              <a:ext cx="542925" cy="8636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4"/>
            </p:blipFill>
            <p:spPr>
              <a:xfrm>
                <a:off x="377825" y="5175250"/>
                <a:ext cx="54292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8" name="墨迹 177"/>
              <p14:cNvContentPartPr/>
              <p14:nvPr/>
            </p14:nvContentPartPr>
            <p14:xfrm>
              <a:off x="387350" y="5683250"/>
              <a:ext cx="365125" cy="349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6"/>
            </p:blipFill>
            <p:spPr>
              <a:xfrm>
                <a:off x="387350" y="5683250"/>
                <a:ext cx="365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9" name="墨迹 178"/>
              <p14:cNvContentPartPr/>
              <p14:nvPr/>
            </p14:nvContentPartPr>
            <p14:xfrm>
              <a:off x="549275" y="5711825"/>
              <a:ext cx="212725" cy="1809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8"/>
            </p:blipFill>
            <p:spPr>
              <a:xfrm>
                <a:off x="549275" y="5711825"/>
                <a:ext cx="2127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0" name="墨迹 179"/>
              <p14:cNvContentPartPr/>
              <p14:nvPr/>
            </p14:nvContentPartPr>
            <p14:xfrm>
              <a:off x="609600" y="5746750"/>
              <a:ext cx="34925" cy="1651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0"/>
            </p:blipFill>
            <p:spPr>
              <a:xfrm>
                <a:off x="609600" y="5746750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1" name="墨迹 180"/>
              <p14:cNvContentPartPr/>
              <p14:nvPr/>
            </p14:nvContentPartPr>
            <p14:xfrm>
              <a:off x="1155700" y="4895850"/>
              <a:ext cx="136525" cy="2794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2"/>
            </p:blipFill>
            <p:spPr>
              <a:xfrm>
                <a:off x="1155700" y="4895850"/>
                <a:ext cx="136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2" name="墨迹 181"/>
              <p14:cNvContentPartPr/>
              <p14:nvPr/>
            </p14:nvContentPartPr>
            <p14:xfrm>
              <a:off x="1374775" y="4740275"/>
              <a:ext cx="127000" cy="3270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4"/>
            </p:blipFill>
            <p:spPr>
              <a:xfrm>
                <a:off x="1374775" y="4740275"/>
                <a:ext cx="1270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3" name="墨迹 182"/>
              <p14:cNvContentPartPr/>
              <p14:nvPr/>
            </p14:nvContentPartPr>
            <p14:xfrm>
              <a:off x="1454150" y="4803775"/>
              <a:ext cx="120650" cy="317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6"/>
            </p:blipFill>
            <p:spPr>
              <a:xfrm>
                <a:off x="1454150" y="4803775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4" name="墨迹 183"/>
              <p14:cNvContentPartPr/>
              <p14:nvPr/>
            </p14:nvContentPartPr>
            <p14:xfrm>
              <a:off x="1609725" y="4914900"/>
              <a:ext cx="171450" cy="19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8"/>
            </p:blipFill>
            <p:spPr>
              <a:xfrm>
                <a:off x="1609725" y="491490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5" name="墨迹 184"/>
              <p14:cNvContentPartPr/>
              <p14:nvPr/>
            </p14:nvContentPartPr>
            <p14:xfrm>
              <a:off x="1933575" y="5013325"/>
              <a:ext cx="28575" cy="3143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0"/>
            </p:blipFill>
            <p:spPr>
              <a:xfrm>
                <a:off x="1933575" y="5013325"/>
                <a:ext cx="285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6" name="墨迹 185"/>
              <p14:cNvContentPartPr/>
              <p14:nvPr/>
            </p14:nvContentPartPr>
            <p14:xfrm>
              <a:off x="1866900" y="4968875"/>
              <a:ext cx="47625" cy="1301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2"/>
            </p:blipFill>
            <p:spPr>
              <a:xfrm>
                <a:off x="1866900" y="4968875"/>
                <a:ext cx="476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7" name="墨迹 186"/>
              <p14:cNvContentPartPr/>
              <p14:nvPr/>
            </p14:nvContentPartPr>
            <p14:xfrm>
              <a:off x="1924050" y="5022850"/>
              <a:ext cx="104775" cy="666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4"/>
            </p:blipFill>
            <p:spPr>
              <a:xfrm>
                <a:off x="1924050" y="5022850"/>
                <a:ext cx="1047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8" name="墨迹 187"/>
              <p14:cNvContentPartPr/>
              <p14:nvPr/>
            </p14:nvContentPartPr>
            <p14:xfrm>
              <a:off x="1828800" y="4699000"/>
              <a:ext cx="219075" cy="1968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6"/>
            </p:blipFill>
            <p:spPr>
              <a:xfrm>
                <a:off x="1828800" y="4699000"/>
                <a:ext cx="219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9" name="墨迹 188"/>
              <p14:cNvContentPartPr/>
              <p14:nvPr/>
            </p14:nvContentPartPr>
            <p14:xfrm>
              <a:off x="2165350" y="4714875"/>
              <a:ext cx="168275" cy="349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8"/>
            </p:blipFill>
            <p:spPr>
              <a:xfrm>
                <a:off x="2165350" y="4714875"/>
                <a:ext cx="1682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0" name="墨迹 189"/>
              <p14:cNvContentPartPr/>
              <p14:nvPr/>
            </p14:nvContentPartPr>
            <p14:xfrm>
              <a:off x="533400" y="5400675"/>
              <a:ext cx="263525" cy="1460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0"/>
            </p:blipFill>
            <p:spPr>
              <a:xfrm>
                <a:off x="533400" y="5400675"/>
                <a:ext cx="263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1" name="墨迹 190"/>
              <p14:cNvContentPartPr/>
              <p14:nvPr/>
            </p14:nvContentPartPr>
            <p14:xfrm>
              <a:off x="2216150" y="4806950"/>
              <a:ext cx="635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"/>
            </p:blipFill>
            <p:spPr>
              <a:xfrm>
                <a:off x="2216150" y="4806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2" name="墨迹 191"/>
              <p14:cNvContentPartPr/>
              <p14:nvPr/>
            </p14:nvContentPartPr>
            <p14:xfrm>
              <a:off x="1257300" y="5384800"/>
              <a:ext cx="349250" cy="3365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3"/>
            </p:blipFill>
            <p:spPr>
              <a:xfrm>
                <a:off x="1257300" y="5384800"/>
                <a:ext cx="3492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3" name="墨迹 192"/>
              <p14:cNvContentPartPr/>
              <p14:nvPr/>
            </p14:nvContentPartPr>
            <p14:xfrm>
              <a:off x="1327150" y="5495925"/>
              <a:ext cx="184150" cy="444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5"/>
            </p:blipFill>
            <p:spPr>
              <a:xfrm>
                <a:off x="1327150" y="5495925"/>
                <a:ext cx="184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4" name="墨迹 193"/>
              <p14:cNvContentPartPr/>
              <p14:nvPr/>
            </p14:nvContentPartPr>
            <p14:xfrm>
              <a:off x="892175" y="5562600"/>
              <a:ext cx="377825" cy="635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7"/>
            </p:blipFill>
            <p:spPr>
              <a:xfrm>
                <a:off x="892175" y="5562600"/>
                <a:ext cx="3778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5" name="墨迹 194"/>
              <p14:cNvContentPartPr/>
              <p14:nvPr/>
            </p14:nvContentPartPr>
            <p14:xfrm>
              <a:off x="987425" y="5683250"/>
              <a:ext cx="400050" cy="2381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9"/>
            </p:blipFill>
            <p:spPr>
              <a:xfrm>
                <a:off x="987425" y="5683250"/>
                <a:ext cx="400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6" name="墨迹 195"/>
              <p14:cNvContentPartPr/>
              <p14:nvPr/>
            </p14:nvContentPartPr>
            <p14:xfrm>
              <a:off x="1619250" y="5486400"/>
              <a:ext cx="184150" cy="254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1"/>
            </p:blipFill>
            <p:spPr>
              <a:xfrm>
                <a:off x="1619250" y="5486400"/>
                <a:ext cx="184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7" name="墨迹 196"/>
              <p14:cNvContentPartPr/>
              <p14:nvPr/>
            </p14:nvContentPartPr>
            <p14:xfrm>
              <a:off x="1704975" y="5387975"/>
              <a:ext cx="168275" cy="2095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3"/>
            </p:blipFill>
            <p:spPr>
              <a:xfrm>
                <a:off x="1704975" y="5387975"/>
                <a:ext cx="168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8" name="墨迹 197"/>
              <p14:cNvContentPartPr/>
              <p14:nvPr/>
            </p14:nvContentPartPr>
            <p14:xfrm>
              <a:off x="1981200" y="5146675"/>
              <a:ext cx="530225" cy="9302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5"/>
            </p:blipFill>
            <p:spPr>
              <a:xfrm>
                <a:off x="1981200" y="5146675"/>
                <a:ext cx="530225" cy="930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9" name="墨迹 198"/>
              <p14:cNvContentPartPr/>
              <p14:nvPr/>
            </p14:nvContentPartPr>
            <p14:xfrm>
              <a:off x="2012950" y="5387975"/>
              <a:ext cx="371475" cy="603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7"/>
            </p:blipFill>
            <p:spPr>
              <a:xfrm>
                <a:off x="2012950" y="5387975"/>
                <a:ext cx="3714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0" name="墨迹 199"/>
              <p14:cNvContentPartPr/>
              <p14:nvPr/>
            </p14:nvContentPartPr>
            <p14:xfrm>
              <a:off x="2076450" y="5584825"/>
              <a:ext cx="276225" cy="2063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9"/>
            </p:blipFill>
            <p:spPr>
              <a:xfrm>
                <a:off x="2076450" y="5584825"/>
                <a:ext cx="2762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1" name="墨迹 200"/>
              <p14:cNvContentPartPr/>
              <p14:nvPr/>
            </p14:nvContentPartPr>
            <p14:xfrm>
              <a:off x="10360025" y="2489200"/>
              <a:ext cx="212725" cy="158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1"/>
            </p:blipFill>
            <p:spPr>
              <a:xfrm>
                <a:off x="10360025" y="2489200"/>
                <a:ext cx="2127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2" name="墨迹 201"/>
              <p14:cNvContentPartPr/>
              <p14:nvPr/>
            </p14:nvContentPartPr>
            <p14:xfrm>
              <a:off x="10398125" y="2571750"/>
              <a:ext cx="6350" cy="36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"/>
            </p:blipFill>
            <p:spPr>
              <a:xfrm>
                <a:off x="10398125" y="2571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3" name="墨迹 202"/>
              <p14:cNvContentPartPr/>
              <p14:nvPr/>
            </p14:nvContentPartPr>
            <p14:xfrm>
              <a:off x="10398125" y="2543175"/>
              <a:ext cx="247650" cy="825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4"/>
            </p:blipFill>
            <p:spPr>
              <a:xfrm>
                <a:off x="10398125" y="2543175"/>
                <a:ext cx="247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4" name="墨迹 203"/>
              <p14:cNvContentPartPr/>
              <p14:nvPr/>
            </p14:nvContentPartPr>
            <p14:xfrm>
              <a:off x="10699750" y="2266950"/>
              <a:ext cx="6350" cy="3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7"/>
            </p:blipFill>
            <p:spPr>
              <a:xfrm>
                <a:off x="10699750" y="2266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5" name="墨迹 204"/>
              <p14:cNvContentPartPr/>
              <p14:nvPr/>
            </p14:nvContentPartPr>
            <p14:xfrm>
              <a:off x="10655300" y="2266950"/>
              <a:ext cx="155575" cy="1841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7"/>
            </p:blipFill>
            <p:spPr>
              <a:xfrm>
                <a:off x="10655300" y="2266950"/>
                <a:ext cx="155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6" name="墨迹 205"/>
              <p14:cNvContentPartPr/>
              <p14:nvPr/>
            </p14:nvContentPartPr>
            <p14:xfrm>
              <a:off x="10709275" y="2276475"/>
              <a:ext cx="25400" cy="2635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9"/>
            </p:blipFill>
            <p:spPr>
              <a:xfrm>
                <a:off x="10709275" y="2276475"/>
                <a:ext cx="254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7" name="墨迹 206"/>
              <p14:cNvContentPartPr/>
              <p14:nvPr/>
            </p14:nvContentPartPr>
            <p14:xfrm>
              <a:off x="10877550" y="2330450"/>
              <a:ext cx="133350" cy="666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1"/>
            </p:blipFill>
            <p:spPr>
              <a:xfrm>
                <a:off x="10877550" y="2330450"/>
                <a:ext cx="1333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8" name="墨迹 207"/>
              <p14:cNvContentPartPr/>
              <p14:nvPr/>
            </p14:nvContentPartPr>
            <p14:xfrm>
              <a:off x="11023600" y="2263775"/>
              <a:ext cx="130175" cy="2317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3"/>
            </p:blipFill>
            <p:spPr>
              <a:xfrm>
                <a:off x="11023600" y="2263775"/>
                <a:ext cx="1301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9" name="墨迹 208"/>
              <p14:cNvContentPartPr/>
              <p14:nvPr/>
            </p14:nvContentPartPr>
            <p14:xfrm>
              <a:off x="10553700" y="2838450"/>
              <a:ext cx="139700" cy="31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5"/>
            </p:blipFill>
            <p:spPr>
              <a:xfrm>
                <a:off x="10553700" y="2838450"/>
                <a:ext cx="1397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10" name="墨迹 209"/>
              <p14:cNvContentPartPr/>
              <p14:nvPr/>
            </p14:nvContentPartPr>
            <p14:xfrm>
              <a:off x="10547350" y="2892425"/>
              <a:ext cx="171450" cy="539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7"/>
            </p:blipFill>
            <p:spPr>
              <a:xfrm>
                <a:off x="10547350" y="2892425"/>
                <a:ext cx="171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11" name="墨迹 210"/>
              <p14:cNvContentPartPr/>
              <p14:nvPr/>
            </p14:nvContentPartPr>
            <p14:xfrm>
              <a:off x="10861675" y="2797175"/>
              <a:ext cx="200025" cy="1746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9"/>
            </p:blipFill>
            <p:spPr>
              <a:xfrm>
                <a:off x="10861675" y="2797175"/>
                <a:ext cx="2000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2" name="墨迹 211"/>
              <p14:cNvContentPartPr/>
              <p14:nvPr/>
            </p14:nvContentPartPr>
            <p14:xfrm>
              <a:off x="8112125" y="1660525"/>
              <a:ext cx="400050" cy="4191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1"/>
            </p:blipFill>
            <p:spPr>
              <a:xfrm>
                <a:off x="8112125" y="1660525"/>
                <a:ext cx="4000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3" name="墨迹 212"/>
              <p14:cNvContentPartPr/>
              <p14:nvPr/>
            </p14:nvContentPartPr>
            <p14:xfrm>
              <a:off x="9004300" y="1654175"/>
              <a:ext cx="438150" cy="3238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3"/>
            </p:blipFill>
            <p:spPr>
              <a:xfrm>
                <a:off x="9004300" y="1654175"/>
                <a:ext cx="438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4" name="墨迹 213"/>
              <p14:cNvContentPartPr/>
              <p14:nvPr/>
            </p14:nvContentPartPr>
            <p14:xfrm>
              <a:off x="2289175" y="2670175"/>
              <a:ext cx="200025" cy="1143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5"/>
            </p:blipFill>
            <p:spPr>
              <a:xfrm>
                <a:off x="2289175" y="2670175"/>
                <a:ext cx="200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5" name="墨迹 214"/>
              <p14:cNvContentPartPr/>
              <p14:nvPr/>
            </p14:nvContentPartPr>
            <p14:xfrm>
              <a:off x="2346325" y="2628900"/>
              <a:ext cx="190500" cy="3429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7"/>
            </p:blipFill>
            <p:spPr>
              <a:xfrm>
                <a:off x="2346325" y="2628900"/>
                <a:ext cx="1905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6" name="墨迹 215"/>
              <p14:cNvContentPartPr/>
              <p14:nvPr/>
            </p14:nvContentPartPr>
            <p14:xfrm>
              <a:off x="2559050" y="2590800"/>
              <a:ext cx="104775" cy="3619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09"/>
            </p:blipFill>
            <p:spPr>
              <a:xfrm>
                <a:off x="2559050" y="2590800"/>
                <a:ext cx="1047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7" name="墨迹 216"/>
              <p14:cNvContentPartPr/>
              <p14:nvPr/>
            </p14:nvContentPartPr>
            <p14:xfrm>
              <a:off x="2632075" y="2619375"/>
              <a:ext cx="82550" cy="666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1"/>
            </p:blipFill>
            <p:spPr>
              <a:xfrm>
                <a:off x="2632075" y="2619375"/>
                <a:ext cx="825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8" name="墨迹 217"/>
              <p14:cNvContentPartPr/>
              <p14:nvPr/>
            </p14:nvContentPartPr>
            <p14:xfrm>
              <a:off x="2682875" y="2587625"/>
              <a:ext cx="120650" cy="3270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3"/>
            </p:blipFill>
            <p:spPr>
              <a:xfrm>
                <a:off x="2682875" y="2587625"/>
                <a:ext cx="1206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9" name="墨迹 218"/>
              <p14:cNvContentPartPr/>
              <p14:nvPr/>
            </p14:nvContentPartPr>
            <p14:xfrm>
              <a:off x="2765425" y="2495550"/>
              <a:ext cx="152400" cy="37782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5"/>
            </p:blipFill>
            <p:spPr>
              <a:xfrm>
                <a:off x="2765425" y="2495550"/>
                <a:ext cx="1524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20" name="墨迹 219"/>
              <p14:cNvContentPartPr/>
              <p14:nvPr/>
            </p14:nvContentPartPr>
            <p14:xfrm>
              <a:off x="2270125" y="2381250"/>
              <a:ext cx="742950" cy="603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7"/>
            </p:blipFill>
            <p:spPr>
              <a:xfrm>
                <a:off x="2270125" y="2381250"/>
                <a:ext cx="74295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21" name="墨迹 220"/>
              <p14:cNvContentPartPr/>
              <p14:nvPr/>
            </p14:nvContentPartPr>
            <p14:xfrm>
              <a:off x="3063875" y="2593975"/>
              <a:ext cx="215900" cy="603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19"/>
            </p:blipFill>
            <p:spPr>
              <a:xfrm>
                <a:off x="3063875" y="2593975"/>
                <a:ext cx="2159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2" name="墨迹 221"/>
              <p14:cNvContentPartPr/>
              <p14:nvPr/>
            </p14:nvContentPartPr>
            <p14:xfrm>
              <a:off x="3298825" y="2454275"/>
              <a:ext cx="133350" cy="190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1"/>
            </p:blipFill>
            <p:spPr>
              <a:xfrm>
                <a:off x="3298825" y="245427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3" name="墨迹 222"/>
              <p14:cNvContentPartPr/>
              <p14:nvPr/>
            </p14:nvContentPartPr>
            <p14:xfrm>
              <a:off x="3308350" y="2327275"/>
              <a:ext cx="88900" cy="4603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3"/>
            </p:blipFill>
            <p:spPr>
              <a:xfrm>
                <a:off x="3308350" y="2327275"/>
                <a:ext cx="889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4" name="墨迹 223"/>
              <p14:cNvContentPartPr/>
              <p14:nvPr/>
            </p14:nvContentPartPr>
            <p14:xfrm>
              <a:off x="3378200" y="2505075"/>
              <a:ext cx="120650" cy="3365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5"/>
            </p:blipFill>
            <p:spPr>
              <a:xfrm>
                <a:off x="3378200" y="2505075"/>
                <a:ext cx="1206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5" name="墨迹 224"/>
              <p14:cNvContentPartPr/>
              <p14:nvPr/>
            </p14:nvContentPartPr>
            <p14:xfrm>
              <a:off x="3419475" y="2578100"/>
              <a:ext cx="63500" cy="1143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7"/>
            </p:blipFill>
            <p:spPr>
              <a:xfrm>
                <a:off x="3419475" y="257810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6" name="墨迹 225"/>
              <p14:cNvContentPartPr/>
              <p14:nvPr/>
            </p14:nvContentPartPr>
            <p14:xfrm>
              <a:off x="3514725" y="2457450"/>
              <a:ext cx="120650" cy="571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29"/>
            </p:blipFill>
            <p:spPr>
              <a:xfrm>
                <a:off x="3514725" y="24574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7" name="墨迹 226"/>
              <p14:cNvContentPartPr/>
              <p14:nvPr/>
            </p14:nvContentPartPr>
            <p14:xfrm>
              <a:off x="3543300" y="2333625"/>
              <a:ext cx="95250" cy="4381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1"/>
            </p:blipFill>
            <p:spPr>
              <a:xfrm>
                <a:off x="3543300" y="2333625"/>
                <a:ext cx="952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8" name="墨迹 227"/>
              <p14:cNvContentPartPr/>
              <p14:nvPr/>
            </p14:nvContentPartPr>
            <p14:xfrm>
              <a:off x="3629025" y="2587625"/>
              <a:ext cx="66675" cy="825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3"/>
            </p:blipFill>
            <p:spPr>
              <a:xfrm>
                <a:off x="3629025" y="2587625"/>
                <a:ext cx="666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9" name="墨迹 228"/>
              <p14:cNvContentPartPr/>
              <p14:nvPr/>
            </p14:nvContentPartPr>
            <p14:xfrm>
              <a:off x="3711575" y="2327275"/>
              <a:ext cx="53975" cy="1397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5"/>
            </p:blipFill>
            <p:spPr>
              <a:xfrm>
                <a:off x="3711575" y="2327275"/>
                <a:ext cx="539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30" name="墨迹 229"/>
              <p14:cNvContentPartPr/>
              <p14:nvPr/>
            </p14:nvContentPartPr>
            <p14:xfrm>
              <a:off x="3752850" y="2359025"/>
              <a:ext cx="146050" cy="3492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7"/>
            </p:blipFill>
            <p:spPr>
              <a:xfrm>
                <a:off x="3752850" y="2359025"/>
                <a:ext cx="1460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31" name="墨迹 230"/>
              <p14:cNvContentPartPr/>
              <p14:nvPr/>
            </p14:nvContentPartPr>
            <p14:xfrm>
              <a:off x="3784600" y="2498725"/>
              <a:ext cx="53975" cy="2127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39"/>
            </p:blipFill>
            <p:spPr>
              <a:xfrm>
                <a:off x="3784600" y="2498725"/>
                <a:ext cx="53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32" name="墨迹 231"/>
              <p14:cNvContentPartPr/>
              <p14:nvPr/>
            </p14:nvContentPartPr>
            <p14:xfrm>
              <a:off x="3727450" y="2587625"/>
              <a:ext cx="133350" cy="1651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1"/>
            </p:blipFill>
            <p:spPr>
              <a:xfrm>
                <a:off x="3727450" y="2587625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3" name="墨迹 232"/>
              <p14:cNvContentPartPr/>
              <p14:nvPr/>
            </p14:nvContentPartPr>
            <p14:xfrm>
              <a:off x="3937000" y="2508250"/>
              <a:ext cx="31750" cy="2159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3"/>
            </p:blipFill>
            <p:spPr>
              <a:xfrm>
                <a:off x="3937000" y="250825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4" name="墨迹 233"/>
              <p14:cNvContentPartPr/>
              <p14:nvPr/>
            </p14:nvContentPartPr>
            <p14:xfrm>
              <a:off x="4010025" y="2470150"/>
              <a:ext cx="152400" cy="2762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5"/>
            </p:blipFill>
            <p:spPr>
              <a:xfrm>
                <a:off x="4010025" y="2470150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5" name="墨迹 234"/>
              <p14:cNvContentPartPr/>
              <p14:nvPr/>
            </p14:nvContentPartPr>
            <p14:xfrm>
              <a:off x="2654300" y="2962275"/>
              <a:ext cx="349250" cy="3397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7"/>
            </p:blipFill>
            <p:spPr>
              <a:xfrm>
                <a:off x="2654300" y="2962275"/>
                <a:ext cx="3492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6" name="墨迹 235"/>
              <p14:cNvContentPartPr/>
              <p14:nvPr/>
            </p14:nvContentPartPr>
            <p14:xfrm>
              <a:off x="4206875" y="2371725"/>
              <a:ext cx="158750" cy="3143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49"/>
            </p:blipFill>
            <p:spPr>
              <a:xfrm>
                <a:off x="4206875" y="2371725"/>
                <a:ext cx="1587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7" name="墨迹 236"/>
              <p14:cNvContentPartPr/>
              <p14:nvPr/>
            </p14:nvContentPartPr>
            <p14:xfrm>
              <a:off x="4171950" y="2317750"/>
              <a:ext cx="219075" cy="43497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1"/>
            </p:blipFill>
            <p:spPr>
              <a:xfrm>
                <a:off x="4171950" y="2317750"/>
                <a:ext cx="219075" cy="434975"/>
              </a:xfrm>
              <a:prstGeom prst="rect"/>
            </p:spPr>
          </p:pic>
        </mc:Fallback>
      </mc:AlternateContent>
    </p:spTree>
    <p:custDataLst>
      <p:tags r:id="rId45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02-1(2-2)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17790" y="124142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G(list’)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highlight>
                  <a:srgbClr val="FF0000"/>
                </a:highlight>
                <a:sym typeface="+mn-ea"/>
              </a:rPr>
              <a:t>(1)list’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→digit - list’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5562600" y="1609725"/>
              <a:ext cx="2095500" cy="5810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5562600" y="1609725"/>
                <a:ext cx="20955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5480050" y="1238250"/>
              <a:ext cx="203200" cy="355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5480050" y="1238250"/>
                <a:ext cx="2032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5651500" y="1343025"/>
              <a:ext cx="155575" cy="238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5651500" y="13430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5781675" y="1314450"/>
              <a:ext cx="177800" cy="228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5781675" y="1314450"/>
                <a:ext cx="177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5975350" y="1422400"/>
              <a:ext cx="139700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5975350" y="14224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6153150" y="1225550"/>
              <a:ext cx="117475" cy="301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6153150" y="1225550"/>
                <a:ext cx="1174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6242050" y="1314450"/>
              <a:ext cx="171450" cy="193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6242050" y="1314450"/>
                <a:ext cx="171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6403975" y="1212850"/>
              <a:ext cx="142875" cy="307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6403975" y="1212850"/>
                <a:ext cx="142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6051550" y="1362075"/>
              <a:ext cx="85725" cy="136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6051550" y="1362075"/>
                <a:ext cx="857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6597650" y="1336675"/>
              <a:ext cx="123825" cy="57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6597650" y="1336675"/>
                <a:ext cx="1238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6791325" y="1111250"/>
              <a:ext cx="298450" cy="441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6791325" y="1111250"/>
                <a:ext cx="2984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7131050" y="1320800"/>
              <a:ext cx="9525" cy="149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7131050" y="1320800"/>
                <a:ext cx="9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7131050" y="1190625"/>
              <a:ext cx="73025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7131050" y="1190625"/>
                <a:ext cx="730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7191375" y="1101725"/>
              <a:ext cx="136525" cy="346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7191375" y="1101725"/>
                <a:ext cx="136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6070600" y="1082675"/>
              <a:ext cx="577850" cy="571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6070600" y="1082675"/>
                <a:ext cx="57785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9194800" y="1397000"/>
              <a:ext cx="514350" cy="5873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9194800" y="1397000"/>
                <a:ext cx="5143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9877425" y="1377950"/>
              <a:ext cx="314325" cy="384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9877425" y="1377950"/>
                <a:ext cx="314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9931400" y="1587500"/>
              <a:ext cx="244475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9931400" y="1587500"/>
                <a:ext cx="244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10191750" y="1403350"/>
              <a:ext cx="123825" cy="450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10191750" y="1403350"/>
                <a:ext cx="1238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10299700" y="1457325"/>
              <a:ext cx="152400" cy="3683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10299700" y="1457325"/>
                <a:ext cx="1524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10445750" y="1435100"/>
              <a:ext cx="244475" cy="3651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10445750" y="1435100"/>
                <a:ext cx="244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1390650" y="2457450"/>
              <a:ext cx="161925" cy="333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1390650" y="2457450"/>
                <a:ext cx="1619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1762125" y="2597150"/>
              <a:ext cx="92075" cy="31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1762125" y="259715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1971675" y="2378075"/>
              <a:ext cx="101600" cy="292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1971675" y="2378075"/>
                <a:ext cx="101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2000250" y="2432050"/>
              <a:ext cx="146050" cy="12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2000250" y="24320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2212975" y="2492375"/>
              <a:ext cx="111125" cy="22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2212975" y="249237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2355850" y="2390775"/>
              <a:ext cx="142875" cy="2127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2355850" y="2390775"/>
                <a:ext cx="142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901700" y="2921000"/>
              <a:ext cx="88900" cy="3429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901700" y="2921000"/>
                <a:ext cx="889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1006475" y="2835275"/>
              <a:ext cx="41275" cy="168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1006475" y="2835275"/>
                <a:ext cx="41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1092200" y="3054350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1092200" y="3054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1095375" y="3044825"/>
              <a:ext cx="130175" cy="9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1095375" y="30448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1082675" y="314960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0"/>
            </p:blipFill>
            <p:spPr>
              <a:xfrm>
                <a:off x="1082675" y="3149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1" name="墨迹 40"/>
              <p14:cNvContentPartPr/>
              <p14:nvPr/>
            </p14:nvContentPartPr>
            <p14:xfrm>
              <a:off x="1085850" y="3124200"/>
              <a:ext cx="187325" cy="25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5"/>
            </p:blipFill>
            <p:spPr>
              <a:xfrm>
                <a:off x="1085850" y="31242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2" name="墨迹 41"/>
              <p14:cNvContentPartPr/>
              <p14:nvPr/>
            </p14:nvContentPartPr>
            <p14:xfrm>
              <a:off x="1143000" y="295592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0"/>
            </p:blipFill>
            <p:spPr>
              <a:xfrm>
                <a:off x="1143000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1254125" y="2955925"/>
              <a:ext cx="31750" cy="215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1254125" y="2955925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1552575" y="2927350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0"/>
            </p:blipFill>
            <p:spPr>
              <a:xfrm>
                <a:off x="1552575" y="2927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1463675" y="2924175"/>
              <a:ext cx="107950" cy="241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1463675" y="2924175"/>
                <a:ext cx="107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1203325" y="2959100"/>
              <a:ext cx="142875" cy="263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1203325" y="2959100"/>
                <a:ext cx="1428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1724025" y="3016250"/>
              <a:ext cx="136525" cy="38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1724025" y="3016250"/>
                <a:ext cx="1365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1946275" y="2882900"/>
              <a:ext cx="142875" cy="273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1946275" y="2882900"/>
                <a:ext cx="142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2079625" y="2816225"/>
              <a:ext cx="635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60"/>
            </p:blipFill>
            <p:spPr>
              <a:xfrm>
                <a:off x="2079625" y="281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0" name="墨迹 49"/>
              <p14:cNvContentPartPr/>
              <p14:nvPr/>
            </p14:nvContentPartPr>
            <p14:xfrm>
              <a:off x="2082800" y="2803525"/>
              <a:ext cx="25400" cy="136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2082800" y="2803525"/>
                <a:ext cx="25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1" name="墨迹 50"/>
              <p14:cNvContentPartPr/>
              <p14:nvPr/>
            </p14:nvContentPartPr>
            <p14:xfrm>
              <a:off x="3657600" y="2609850"/>
              <a:ext cx="174625" cy="276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2"/>
            </p:blipFill>
            <p:spPr>
              <a:xfrm>
                <a:off x="3657600" y="2609850"/>
                <a:ext cx="174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2" name="墨迹 51"/>
              <p14:cNvContentPartPr/>
              <p14:nvPr/>
            </p14:nvContentPartPr>
            <p14:xfrm>
              <a:off x="3816350" y="2444750"/>
              <a:ext cx="25400" cy="1968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4"/>
            </p:blipFill>
            <p:spPr>
              <a:xfrm>
                <a:off x="3816350" y="244475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3" name="墨迹 52"/>
              <p14:cNvContentPartPr/>
              <p14:nvPr/>
            </p14:nvContentPartPr>
            <p14:xfrm>
              <a:off x="3362325" y="2955925"/>
              <a:ext cx="311150" cy="244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6"/>
            </p:blipFill>
            <p:spPr>
              <a:xfrm>
                <a:off x="3362325" y="2955925"/>
                <a:ext cx="311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4" name="墨迹 53"/>
              <p14:cNvContentPartPr/>
              <p14:nvPr/>
            </p14:nvContentPartPr>
            <p14:xfrm>
              <a:off x="3079750" y="3152775"/>
              <a:ext cx="152400" cy="2984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8"/>
            </p:blipFill>
            <p:spPr>
              <a:xfrm>
                <a:off x="3079750" y="3152775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5" name="墨迹 54"/>
              <p14:cNvContentPartPr/>
              <p14:nvPr/>
            </p14:nvContentPartPr>
            <p14:xfrm>
              <a:off x="3746500" y="2921000"/>
              <a:ext cx="79375" cy="2952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0"/>
            </p:blipFill>
            <p:spPr>
              <a:xfrm>
                <a:off x="3746500" y="2921000"/>
                <a:ext cx="79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6" name="墨迹 55"/>
              <p14:cNvContentPartPr/>
              <p14:nvPr/>
            </p14:nvContentPartPr>
            <p14:xfrm>
              <a:off x="3673475" y="3336925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0"/>
            </p:blipFill>
            <p:spPr>
              <a:xfrm>
                <a:off x="3673475" y="3336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7" name="墨迹 56"/>
              <p14:cNvContentPartPr/>
              <p14:nvPr/>
            </p14:nvContentPartPr>
            <p14:xfrm>
              <a:off x="3676650" y="3336925"/>
              <a:ext cx="215900" cy="6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3"/>
            </p:blipFill>
            <p:spPr>
              <a:xfrm>
                <a:off x="3676650" y="3336925"/>
                <a:ext cx="215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8" name="墨迹 57"/>
              <p14:cNvContentPartPr/>
              <p14:nvPr/>
            </p14:nvContentPartPr>
            <p14:xfrm>
              <a:off x="3867150" y="2943225"/>
              <a:ext cx="390525" cy="339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5"/>
            </p:blipFill>
            <p:spPr>
              <a:xfrm>
                <a:off x="3867150" y="2943225"/>
                <a:ext cx="3905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9" name="墨迹 58"/>
              <p14:cNvContentPartPr/>
              <p14:nvPr/>
            </p14:nvContentPartPr>
            <p14:xfrm>
              <a:off x="4403725" y="3095625"/>
              <a:ext cx="123825" cy="3175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7"/>
            </p:blipFill>
            <p:spPr>
              <a:xfrm>
                <a:off x="4403725" y="3095625"/>
                <a:ext cx="1238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0" name="墨迹 59"/>
              <p14:cNvContentPartPr/>
              <p14:nvPr/>
            </p14:nvContentPartPr>
            <p14:xfrm>
              <a:off x="4511675" y="2927350"/>
              <a:ext cx="28575" cy="2159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9"/>
            </p:blipFill>
            <p:spPr>
              <a:xfrm>
                <a:off x="4511675" y="2927350"/>
                <a:ext cx="28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1" name="墨迹 60"/>
              <p14:cNvContentPartPr/>
              <p14:nvPr/>
            </p14:nvContentPartPr>
            <p14:xfrm>
              <a:off x="3117850" y="3527425"/>
              <a:ext cx="12700" cy="200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1"/>
            </p:blipFill>
            <p:spPr>
              <a:xfrm>
                <a:off x="3117850" y="352742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2" name="墨迹 61"/>
              <p14:cNvContentPartPr/>
              <p14:nvPr/>
            </p14:nvContentPartPr>
            <p14:xfrm>
              <a:off x="3019425" y="3832225"/>
              <a:ext cx="130175" cy="3079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3"/>
            </p:blipFill>
            <p:spPr>
              <a:xfrm>
                <a:off x="3019425" y="3832225"/>
                <a:ext cx="1301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3" name="墨迹 62"/>
              <p14:cNvContentPartPr/>
              <p14:nvPr/>
            </p14:nvContentPartPr>
            <p14:xfrm>
              <a:off x="1063625" y="3543300"/>
              <a:ext cx="180975" cy="76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5"/>
            </p:blipFill>
            <p:spPr>
              <a:xfrm>
                <a:off x="1063625" y="3543300"/>
                <a:ext cx="1809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4" name="墨迹 63"/>
              <p14:cNvContentPartPr/>
              <p14:nvPr/>
            </p14:nvContentPartPr>
            <p14:xfrm>
              <a:off x="1082675" y="3679825"/>
              <a:ext cx="184150" cy="285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7"/>
            </p:blipFill>
            <p:spPr>
              <a:xfrm>
                <a:off x="1082675" y="367982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5" name="墨迹 64"/>
              <p14:cNvContentPartPr/>
              <p14:nvPr/>
            </p14:nvContentPartPr>
            <p14:xfrm>
              <a:off x="1177925" y="3489325"/>
              <a:ext cx="155575" cy="307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9"/>
            </p:blipFill>
            <p:spPr>
              <a:xfrm>
                <a:off x="1177925" y="3489325"/>
                <a:ext cx="1555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6" name="墨迹 65"/>
              <p14:cNvContentPartPr/>
              <p14:nvPr/>
            </p14:nvContentPartPr>
            <p14:xfrm>
              <a:off x="1476375" y="3536950"/>
              <a:ext cx="165100" cy="4984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1"/>
            </p:blipFill>
            <p:spPr>
              <a:xfrm>
                <a:off x="1476375" y="3536950"/>
                <a:ext cx="1651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7" name="墨迹 66"/>
              <p14:cNvContentPartPr/>
              <p14:nvPr/>
            </p14:nvContentPartPr>
            <p14:xfrm>
              <a:off x="1765300" y="3651250"/>
              <a:ext cx="155575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3"/>
            </p:blipFill>
            <p:spPr>
              <a:xfrm>
                <a:off x="1765300" y="3651250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8" name="墨迹 67"/>
              <p14:cNvContentPartPr/>
              <p14:nvPr/>
            </p14:nvContentPartPr>
            <p14:xfrm>
              <a:off x="1978025" y="3451225"/>
              <a:ext cx="171450" cy="266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5"/>
            </p:blipFill>
            <p:spPr>
              <a:xfrm>
                <a:off x="1978025" y="3451225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9" name="墨迹 68"/>
              <p14:cNvContentPartPr/>
              <p14:nvPr/>
            </p14:nvContentPartPr>
            <p14:xfrm>
              <a:off x="2101850" y="3222625"/>
              <a:ext cx="44450" cy="257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7"/>
            </p:blipFill>
            <p:spPr>
              <a:xfrm>
                <a:off x="2101850" y="3222625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0" name="墨迹 69"/>
              <p14:cNvContentPartPr/>
              <p14:nvPr/>
            </p14:nvContentPartPr>
            <p14:xfrm>
              <a:off x="1254125" y="4149725"/>
              <a:ext cx="19685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9"/>
            </p:blipFill>
            <p:spPr>
              <a:xfrm>
                <a:off x="1254125" y="4149725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1" name="墨迹 70"/>
              <p14:cNvContentPartPr/>
              <p14:nvPr/>
            </p14:nvContentPartPr>
            <p14:xfrm>
              <a:off x="1295400" y="4203700"/>
              <a:ext cx="174625" cy="22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1"/>
            </p:blipFill>
            <p:spPr>
              <a:xfrm>
                <a:off x="1295400" y="4203700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2" name="墨迹 71"/>
              <p14:cNvContentPartPr/>
              <p14:nvPr/>
            </p14:nvContentPartPr>
            <p14:xfrm>
              <a:off x="1397000" y="4035425"/>
              <a:ext cx="158750" cy="317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3"/>
            </p:blipFill>
            <p:spPr>
              <a:xfrm>
                <a:off x="1397000" y="4035425"/>
                <a:ext cx="158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3" name="墨迹 72"/>
              <p14:cNvContentPartPr/>
              <p14:nvPr/>
            </p14:nvContentPartPr>
            <p14:xfrm>
              <a:off x="1635125" y="4051300"/>
              <a:ext cx="155575" cy="434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5"/>
            </p:blipFill>
            <p:spPr>
              <a:xfrm>
                <a:off x="1635125" y="4051300"/>
                <a:ext cx="1555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4" name="墨迹 73"/>
              <p14:cNvContentPartPr/>
              <p14:nvPr/>
            </p14:nvContentPartPr>
            <p14:xfrm>
              <a:off x="1889125" y="4191000"/>
              <a:ext cx="180975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7"/>
            </p:blipFill>
            <p:spPr>
              <a:xfrm>
                <a:off x="1889125" y="4191000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5" name="墨迹 74"/>
              <p14:cNvContentPartPr/>
              <p14:nvPr/>
            </p14:nvContentPartPr>
            <p14:xfrm>
              <a:off x="4362450" y="3498850"/>
              <a:ext cx="104775" cy="241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9"/>
            </p:blipFill>
            <p:spPr>
              <a:xfrm>
                <a:off x="4362450" y="3498850"/>
                <a:ext cx="1047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6" name="墨迹 75"/>
              <p14:cNvContentPartPr/>
              <p14:nvPr/>
            </p14:nvContentPartPr>
            <p14:xfrm>
              <a:off x="4479925" y="3482975"/>
              <a:ext cx="323850" cy="2984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1"/>
            </p:blipFill>
            <p:spPr>
              <a:xfrm>
                <a:off x="4479925" y="3482975"/>
                <a:ext cx="323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7" name="墨迹 76"/>
              <p14:cNvContentPartPr/>
              <p14:nvPr/>
            </p14:nvContentPartPr>
            <p14:xfrm>
              <a:off x="4000500" y="3752850"/>
              <a:ext cx="203200" cy="3175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3"/>
            </p:blipFill>
            <p:spPr>
              <a:xfrm>
                <a:off x="4000500" y="3752850"/>
                <a:ext cx="203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8" name="墨迹 77"/>
              <p14:cNvContentPartPr/>
              <p14:nvPr/>
            </p14:nvContentPartPr>
            <p14:xfrm>
              <a:off x="4489450" y="3895725"/>
              <a:ext cx="111125" cy="25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5"/>
            </p:blipFill>
            <p:spPr>
              <a:xfrm>
                <a:off x="4489450" y="38957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9" name="墨迹 78"/>
              <p14:cNvContentPartPr/>
              <p14:nvPr/>
            </p14:nvContentPartPr>
            <p14:xfrm>
              <a:off x="4495800" y="3584575"/>
              <a:ext cx="4127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7"/>
            </p:blipFill>
            <p:spPr>
              <a:xfrm>
                <a:off x="4495800" y="3584575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0" name="墨迹 79"/>
              <p14:cNvContentPartPr/>
              <p14:nvPr/>
            </p14:nvContentPartPr>
            <p14:xfrm>
              <a:off x="4806950" y="3902075"/>
              <a:ext cx="168275" cy="1936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9"/>
            </p:blipFill>
            <p:spPr>
              <a:xfrm>
                <a:off x="4806950" y="3902075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1" name="墨迹 80"/>
              <p14:cNvContentPartPr/>
              <p14:nvPr/>
            </p14:nvContentPartPr>
            <p14:xfrm>
              <a:off x="4949825" y="3686175"/>
              <a:ext cx="6350" cy="3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60"/>
            </p:blipFill>
            <p:spPr>
              <a:xfrm>
                <a:off x="4949825" y="3686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2" name="墨迹 81"/>
              <p14:cNvContentPartPr/>
              <p14:nvPr/>
            </p14:nvContentPartPr>
            <p14:xfrm>
              <a:off x="2130425" y="3946525"/>
              <a:ext cx="149225" cy="428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2"/>
            </p:blipFill>
            <p:spPr>
              <a:xfrm>
                <a:off x="2130425" y="3946525"/>
                <a:ext cx="1492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3" name="墨迹 82"/>
              <p14:cNvContentPartPr/>
              <p14:nvPr/>
            </p14:nvContentPartPr>
            <p14:xfrm>
              <a:off x="2359025" y="4181475"/>
              <a:ext cx="130175" cy="63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4"/>
            </p:blipFill>
            <p:spPr>
              <a:xfrm>
                <a:off x="2359025" y="418147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4" name="墨迹 83"/>
              <p14:cNvContentPartPr/>
              <p14:nvPr/>
            </p14:nvContentPartPr>
            <p14:xfrm>
              <a:off x="2600325" y="3994150"/>
              <a:ext cx="127000" cy="3397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6"/>
            </p:blipFill>
            <p:spPr>
              <a:xfrm>
                <a:off x="2600325" y="3994150"/>
                <a:ext cx="1270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5" name="墨迹 84"/>
              <p14:cNvContentPartPr/>
              <p14:nvPr/>
            </p14:nvContentPartPr>
            <p14:xfrm>
              <a:off x="2667000" y="3832225"/>
              <a:ext cx="15875" cy="2095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8"/>
            </p:blipFill>
            <p:spPr>
              <a:xfrm>
                <a:off x="2667000" y="3832225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6" name="墨迹 85"/>
              <p14:cNvContentPartPr/>
              <p14:nvPr/>
            </p14:nvContentPartPr>
            <p14:xfrm>
              <a:off x="1279525" y="468630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60"/>
            </p:blipFill>
            <p:spPr>
              <a:xfrm>
                <a:off x="1279525" y="4686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7" name="墨迹 86"/>
              <p14:cNvContentPartPr/>
              <p14:nvPr/>
            </p14:nvContentPartPr>
            <p14:xfrm>
              <a:off x="1298575" y="4733925"/>
              <a:ext cx="174625" cy="107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1"/>
            </p:blipFill>
            <p:spPr>
              <a:xfrm>
                <a:off x="1298575" y="4733925"/>
                <a:ext cx="174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8" name="墨迹 87"/>
              <p14:cNvContentPartPr/>
              <p14:nvPr/>
            </p14:nvContentPartPr>
            <p14:xfrm>
              <a:off x="1390650" y="4606925"/>
              <a:ext cx="152400" cy="269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3"/>
            </p:blipFill>
            <p:spPr>
              <a:xfrm>
                <a:off x="1390650" y="4606925"/>
                <a:ext cx="152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9" name="墨迹 88"/>
              <p14:cNvContentPartPr/>
              <p14:nvPr/>
            </p14:nvContentPartPr>
            <p14:xfrm>
              <a:off x="1616075" y="4702175"/>
              <a:ext cx="120650" cy="381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5"/>
            </p:blipFill>
            <p:spPr>
              <a:xfrm>
                <a:off x="1616075" y="4702175"/>
                <a:ext cx="1206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90" name="墨迹 89"/>
              <p14:cNvContentPartPr/>
              <p14:nvPr/>
            </p14:nvContentPartPr>
            <p14:xfrm>
              <a:off x="1797050" y="4813300"/>
              <a:ext cx="193675" cy="25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7"/>
            </p:blipFill>
            <p:spPr>
              <a:xfrm>
                <a:off x="1797050" y="4813300"/>
                <a:ext cx="193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1" name="墨迹 90"/>
              <p14:cNvContentPartPr/>
              <p14:nvPr/>
            </p14:nvContentPartPr>
            <p14:xfrm>
              <a:off x="2124075" y="4632325"/>
              <a:ext cx="95250" cy="3841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9"/>
            </p:blipFill>
            <p:spPr>
              <a:xfrm>
                <a:off x="2124075" y="4632325"/>
                <a:ext cx="952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2" name="墨迹 91"/>
              <p14:cNvContentPartPr/>
              <p14:nvPr/>
            </p14:nvContentPartPr>
            <p14:xfrm>
              <a:off x="2130425" y="4721225"/>
              <a:ext cx="6350" cy="3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60"/>
            </p:blipFill>
            <p:spPr>
              <a:xfrm>
                <a:off x="2130425" y="472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3" name="墨迹 92"/>
              <p14:cNvContentPartPr/>
              <p14:nvPr/>
            </p14:nvContentPartPr>
            <p14:xfrm>
              <a:off x="1323975" y="4711700"/>
              <a:ext cx="206375" cy="22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2"/>
            </p:blipFill>
            <p:spPr>
              <a:xfrm>
                <a:off x="1323975" y="4711700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4" name="墨迹 93"/>
              <p14:cNvContentPartPr/>
              <p14:nvPr/>
            </p14:nvContentPartPr>
            <p14:xfrm>
              <a:off x="2139950" y="4673600"/>
              <a:ext cx="247650" cy="15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4"/>
            </p:blipFill>
            <p:spPr>
              <a:xfrm>
                <a:off x="2139950" y="4673600"/>
                <a:ext cx="247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5" name="墨迹 94"/>
              <p14:cNvContentPartPr/>
              <p14:nvPr/>
            </p14:nvContentPartPr>
            <p14:xfrm>
              <a:off x="4076700" y="4146550"/>
              <a:ext cx="38100" cy="196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6"/>
            </p:blipFill>
            <p:spPr>
              <a:xfrm>
                <a:off x="4076700" y="4146550"/>
                <a:ext cx="38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6" name="墨迹 95"/>
              <p14:cNvContentPartPr/>
              <p14:nvPr/>
            </p14:nvContentPartPr>
            <p14:xfrm>
              <a:off x="4054475" y="4425950"/>
              <a:ext cx="95250" cy="285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8"/>
            </p:blipFill>
            <p:spPr>
              <a:xfrm>
                <a:off x="4054475" y="4425950"/>
                <a:ext cx="95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7" name="墨迹 96"/>
              <p14:cNvContentPartPr/>
              <p14:nvPr/>
            </p14:nvContentPartPr>
            <p14:xfrm>
              <a:off x="4041775" y="4502150"/>
              <a:ext cx="635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60"/>
            </p:blipFill>
            <p:spPr>
              <a:xfrm>
                <a:off x="4041775" y="4502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8" name="墨迹 97"/>
              <p14:cNvContentPartPr/>
              <p14:nvPr/>
            </p14:nvContentPartPr>
            <p14:xfrm>
              <a:off x="2409825" y="4838700"/>
              <a:ext cx="180975" cy="158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1"/>
            </p:blipFill>
            <p:spPr>
              <a:xfrm>
                <a:off x="2409825" y="4838700"/>
                <a:ext cx="1809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9" name="墨迹 98"/>
              <p14:cNvContentPartPr/>
              <p14:nvPr/>
            </p14:nvContentPartPr>
            <p14:xfrm>
              <a:off x="2654300" y="4578350"/>
              <a:ext cx="161925" cy="3937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3"/>
            </p:blipFill>
            <p:spPr>
              <a:xfrm>
                <a:off x="2654300" y="4578350"/>
                <a:ext cx="1619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00" name="墨迹 99"/>
              <p14:cNvContentPartPr/>
              <p14:nvPr/>
            </p14:nvContentPartPr>
            <p14:xfrm>
              <a:off x="2787650" y="4473575"/>
              <a:ext cx="12700" cy="158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5"/>
            </p:blipFill>
            <p:spPr>
              <a:xfrm>
                <a:off x="2787650" y="4473575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1" name="墨迹 100"/>
              <p14:cNvContentPartPr/>
              <p14:nvPr/>
            </p14:nvContentPartPr>
            <p14:xfrm>
              <a:off x="4892675" y="3717925"/>
              <a:ext cx="9525" cy="177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7"/>
            </p:blipFill>
            <p:spPr>
              <a:xfrm>
                <a:off x="4892675" y="3717925"/>
                <a:ext cx="9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2" name="墨迹 101"/>
              <p14:cNvContentPartPr/>
              <p14:nvPr/>
            </p14:nvContentPartPr>
            <p14:xfrm>
              <a:off x="4873625" y="4254500"/>
              <a:ext cx="19050" cy="1714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9"/>
            </p:blipFill>
            <p:spPr>
              <a:xfrm>
                <a:off x="4873625" y="42545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3" name="墨迹 102"/>
              <p14:cNvContentPartPr/>
              <p14:nvPr/>
            </p14:nvContentPartPr>
            <p14:xfrm>
              <a:off x="4759325" y="4511675"/>
              <a:ext cx="133350" cy="273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1"/>
            </p:blipFill>
            <p:spPr>
              <a:xfrm>
                <a:off x="4759325" y="4511675"/>
                <a:ext cx="1333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4" name="墨迹 103"/>
              <p14:cNvContentPartPr/>
              <p14:nvPr/>
            </p14:nvContentPartPr>
            <p14:xfrm>
              <a:off x="1273175" y="5299075"/>
              <a:ext cx="206375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3"/>
            </p:blipFill>
            <p:spPr>
              <a:xfrm>
                <a:off x="1273175" y="5299075"/>
                <a:ext cx="2063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5" name="墨迹 104"/>
              <p14:cNvContentPartPr/>
              <p14:nvPr/>
            </p14:nvContentPartPr>
            <p14:xfrm>
              <a:off x="1292225" y="5470525"/>
              <a:ext cx="174625" cy="222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5"/>
            </p:blipFill>
            <p:spPr>
              <a:xfrm>
                <a:off x="1292225" y="547052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6" name="墨迹 105"/>
              <p14:cNvContentPartPr/>
              <p14:nvPr/>
            </p14:nvContentPartPr>
            <p14:xfrm>
              <a:off x="1387475" y="5241925"/>
              <a:ext cx="180975" cy="333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7"/>
            </p:blipFill>
            <p:spPr>
              <a:xfrm>
                <a:off x="1387475" y="5241925"/>
                <a:ext cx="1809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7" name="墨迹 106"/>
              <p14:cNvContentPartPr/>
              <p14:nvPr/>
            </p14:nvContentPartPr>
            <p14:xfrm>
              <a:off x="1631950" y="5299075"/>
              <a:ext cx="149225" cy="3651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9"/>
            </p:blipFill>
            <p:spPr>
              <a:xfrm>
                <a:off x="1631950" y="5299075"/>
                <a:ext cx="149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8" name="墨迹 107"/>
              <p14:cNvContentPartPr/>
              <p14:nvPr/>
            </p14:nvContentPartPr>
            <p14:xfrm>
              <a:off x="1825625" y="5375275"/>
              <a:ext cx="155575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1"/>
            </p:blipFill>
            <p:spPr>
              <a:xfrm>
                <a:off x="1825625" y="5375275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9" name="墨迹 108"/>
              <p14:cNvContentPartPr/>
              <p14:nvPr/>
            </p14:nvContentPartPr>
            <p14:xfrm>
              <a:off x="2035175" y="5216525"/>
              <a:ext cx="117475" cy="3302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3"/>
            </p:blipFill>
            <p:spPr>
              <a:xfrm>
                <a:off x="2035175" y="5216525"/>
                <a:ext cx="1174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0" name="墨迹 109"/>
              <p14:cNvContentPartPr/>
              <p14:nvPr/>
            </p14:nvContentPartPr>
            <p14:xfrm>
              <a:off x="2047875" y="5270500"/>
              <a:ext cx="123825" cy="381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5"/>
            </p:blipFill>
            <p:spPr>
              <a:xfrm>
                <a:off x="2047875" y="5270500"/>
                <a:ext cx="1238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1" name="墨迹 110"/>
              <p14:cNvContentPartPr/>
              <p14:nvPr/>
            </p14:nvContentPartPr>
            <p14:xfrm>
              <a:off x="2200275" y="5394325"/>
              <a:ext cx="152400" cy="254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7"/>
            </p:blipFill>
            <p:spPr>
              <a:xfrm>
                <a:off x="2200275" y="539432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2" name="墨迹 111"/>
              <p14:cNvContentPartPr/>
              <p14:nvPr/>
            </p14:nvContentPartPr>
            <p14:xfrm>
              <a:off x="2393950" y="5153025"/>
              <a:ext cx="114300" cy="4191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9"/>
            </p:blipFill>
            <p:spPr>
              <a:xfrm>
                <a:off x="2393950" y="5153025"/>
                <a:ext cx="1143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3" name="墨迹 112"/>
              <p14:cNvContentPartPr/>
              <p14:nvPr/>
            </p14:nvContentPartPr>
            <p14:xfrm>
              <a:off x="1390650" y="5803900"/>
              <a:ext cx="187325" cy="190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1"/>
            </p:blipFill>
            <p:spPr>
              <a:xfrm>
                <a:off x="1390650" y="5803900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4" name="墨迹 113"/>
              <p14:cNvContentPartPr/>
              <p14:nvPr/>
            </p14:nvContentPartPr>
            <p14:xfrm>
              <a:off x="1428750" y="5851525"/>
              <a:ext cx="165100" cy="15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3"/>
            </p:blipFill>
            <p:spPr>
              <a:xfrm>
                <a:off x="1428750" y="5851525"/>
                <a:ext cx="1651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5" name="墨迹 114"/>
              <p14:cNvContentPartPr/>
              <p14:nvPr/>
            </p14:nvContentPartPr>
            <p14:xfrm>
              <a:off x="1470025" y="5692775"/>
              <a:ext cx="161925" cy="2635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5"/>
            </p:blipFill>
            <p:spPr>
              <a:xfrm>
                <a:off x="1470025" y="5692775"/>
                <a:ext cx="161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6" name="墨迹 115"/>
              <p14:cNvContentPartPr/>
              <p14:nvPr/>
            </p14:nvContentPartPr>
            <p14:xfrm>
              <a:off x="1727200" y="5775325"/>
              <a:ext cx="123825" cy="1936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7"/>
            </p:blipFill>
            <p:spPr>
              <a:xfrm>
                <a:off x="1727200" y="5775325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7" name="墨迹 116"/>
              <p14:cNvContentPartPr/>
              <p14:nvPr/>
            </p14:nvContentPartPr>
            <p14:xfrm>
              <a:off x="1917700" y="5768975"/>
              <a:ext cx="165100" cy="222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09"/>
            </p:blipFill>
            <p:spPr>
              <a:xfrm>
                <a:off x="1917700" y="5768975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8" name="墨迹 117"/>
              <p14:cNvContentPartPr/>
              <p14:nvPr/>
            </p14:nvContentPartPr>
            <p14:xfrm>
              <a:off x="2133600" y="5680075"/>
              <a:ext cx="95250" cy="2635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1"/>
            </p:blipFill>
            <p:spPr>
              <a:xfrm>
                <a:off x="2133600" y="5680075"/>
                <a:ext cx="952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9" name="墨迹 118"/>
              <p14:cNvContentPartPr/>
              <p14:nvPr/>
            </p14:nvContentPartPr>
            <p14:xfrm>
              <a:off x="2149475" y="5708650"/>
              <a:ext cx="136525" cy="15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3"/>
            </p:blipFill>
            <p:spPr>
              <a:xfrm>
                <a:off x="2149475" y="570865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20" name="墨迹 119"/>
              <p14:cNvContentPartPr/>
              <p14:nvPr/>
            </p14:nvContentPartPr>
            <p14:xfrm>
              <a:off x="2324100" y="5778500"/>
              <a:ext cx="133350" cy="25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5"/>
            </p:blipFill>
            <p:spPr>
              <a:xfrm>
                <a:off x="2324100" y="577850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21" name="墨迹 120"/>
              <p14:cNvContentPartPr/>
              <p14:nvPr/>
            </p14:nvContentPartPr>
            <p14:xfrm>
              <a:off x="2428875" y="5702300"/>
              <a:ext cx="228600" cy="1905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7"/>
            </p:blipFill>
            <p:spPr>
              <a:xfrm>
                <a:off x="2428875" y="5702300"/>
                <a:ext cx="228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2" name="墨迹 121"/>
              <p14:cNvContentPartPr/>
              <p14:nvPr/>
            </p14:nvContentPartPr>
            <p14:xfrm>
              <a:off x="4895850" y="4899025"/>
              <a:ext cx="3175" cy="285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9"/>
            </p:blipFill>
            <p:spPr>
              <a:xfrm>
                <a:off x="4895850" y="489902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3" name="墨迹 122"/>
              <p14:cNvContentPartPr/>
              <p14:nvPr/>
            </p14:nvContentPartPr>
            <p14:xfrm>
              <a:off x="4829175" y="5222875"/>
              <a:ext cx="174625" cy="190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1"/>
            </p:blipFill>
            <p:spPr>
              <a:xfrm>
                <a:off x="4829175" y="5222875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4" name="墨迹 123"/>
              <p14:cNvContentPartPr/>
              <p14:nvPr/>
            </p14:nvContentPartPr>
            <p14:xfrm>
              <a:off x="4289425" y="2879725"/>
              <a:ext cx="406400" cy="587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3"/>
            </p:blipFill>
            <p:spPr>
              <a:xfrm>
                <a:off x="4289425" y="2879725"/>
                <a:ext cx="40640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5" name="墨迹 124"/>
              <p14:cNvContentPartPr/>
              <p14:nvPr/>
            </p14:nvContentPartPr>
            <p14:xfrm>
              <a:off x="4302125" y="3460750"/>
              <a:ext cx="6350" cy="3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60"/>
            </p:blipFill>
            <p:spPr>
              <a:xfrm>
                <a:off x="4302125" y="3460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6" name="墨迹 125"/>
              <p14:cNvContentPartPr/>
              <p14:nvPr/>
            </p14:nvContentPartPr>
            <p14:xfrm>
              <a:off x="3803650" y="3355975"/>
              <a:ext cx="1466850" cy="22510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6"/>
            </p:blipFill>
            <p:spPr>
              <a:xfrm>
                <a:off x="3803650" y="3355975"/>
                <a:ext cx="1466850" cy="2251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7" name="墨迹 126"/>
              <p14:cNvContentPartPr/>
              <p14:nvPr/>
            </p14:nvContentPartPr>
            <p14:xfrm>
              <a:off x="4048125" y="4422775"/>
              <a:ext cx="133350" cy="9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8"/>
            </p:blipFill>
            <p:spPr>
              <a:xfrm>
                <a:off x="4048125" y="442277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8" name="墨迹 127"/>
              <p14:cNvContentPartPr/>
              <p14:nvPr/>
            </p14:nvContentPartPr>
            <p14:xfrm>
              <a:off x="4394200" y="3825875"/>
              <a:ext cx="279400" cy="219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0"/>
            </p:blipFill>
            <p:spPr>
              <a:xfrm>
                <a:off x="4394200" y="3825875"/>
                <a:ext cx="279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9" name="墨迹 128"/>
              <p14:cNvContentPartPr/>
              <p14:nvPr/>
            </p14:nvContentPartPr>
            <p14:xfrm>
              <a:off x="4733925" y="2990850"/>
              <a:ext cx="193675" cy="571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2"/>
            </p:blipFill>
            <p:spPr>
              <a:xfrm>
                <a:off x="4733925" y="2990850"/>
                <a:ext cx="193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30" name="墨迹 129"/>
              <p14:cNvContentPartPr/>
              <p14:nvPr/>
            </p14:nvContentPartPr>
            <p14:xfrm>
              <a:off x="5041900" y="2778125"/>
              <a:ext cx="295275" cy="3937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4"/>
            </p:blipFill>
            <p:spPr>
              <a:xfrm>
                <a:off x="5041900" y="2778125"/>
                <a:ext cx="2952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31" name="墨迹 130"/>
              <p14:cNvContentPartPr/>
              <p14:nvPr/>
            </p14:nvContentPartPr>
            <p14:xfrm>
              <a:off x="5381625" y="2654300"/>
              <a:ext cx="53975" cy="1492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6"/>
            </p:blipFill>
            <p:spPr>
              <a:xfrm>
                <a:off x="5381625" y="2654300"/>
                <a:ext cx="53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2" name="墨迹 131"/>
              <p14:cNvContentPartPr/>
              <p14:nvPr/>
            </p14:nvContentPartPr>
            <p14:xfrm>
              <a:off x="5337175" y="2787650"/>
              <a:ext cx="209550" cy="3302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8"/>
            </p:blipFill>
            <p:spPr>
              <a:xfrm>
                <a:off x="5337175" y="2787650"/>
                <a:ext cx="2095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3" name="墨迹 132"/>
              <p14:cNvContentPartPr/>
              <p14:nvPr/>
            </p14:nvContentPartPr>
            <p14:xfrm>
              <a:off x="5540375" y="2717800"/>
              <a:ext cx="222250" cy="2984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0"/>
            </p:blipFill>
            <p:spPr>
              <a:xfrm>
                <a:off x="5540375" y="2717800"/>
                <a:ext cx="222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4" name="墨迹 133"/>
              <p14:cNvContentPartPr/>
              <p14:nvPr/>
            </p14:nvContentPartPr>
            <p14:xfrm>
              <a:off x="5597525" y="3013075"/>
              <a:ext cx="247650" cy="1365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2"/>
            </p:blipFill>
            <p:spPr>
              <a:xfrm>
                <a:off x="5597525" y="3013075"/>
                <a:ext cx="247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5" name="墨迹 134"/>
              <p14:cNvContentPartPr/>
              <p14:nvPr/>
            </p14:nvContentPartPr>
            <p14:xfrm>
              <a:off x="5622925" y="2955925"/>
              <a:ext cx="222250" cy="1047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4"/>
            </p:blipFill>
            <p:spPr>
              <a:xfrm>
                <a:off x="5622925" y="2955925"/>
                <a:ext cx="2222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6" name="墨迹 135"/>
              <p14:cNvContentPartPr/>
              <p14:nvPr/>
            </p14:nvContentPartPr>
            <p14:xfrm>
              <a:off x="6210300" y="3209925"/>
              <a:ext cx="206375" cy="647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6"/>
            </p:blipFill>
            <p:spPr>
              <a:xfrm>
                <a:off x="6210300" y="3209925"/>
                <a:ext cx="206375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7" name="墨迹 136"/>
              <p14:cNvContentPartPr/>
              <p14:nvPr/>
            </p14:nvContentPartPr>
            <p14:xfrm>
              <a:off x="6642100" y="3209925"/>
              <a:ext cx="146050" cy="4349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8"/>
            </p:blipFill>
            <p:spPr>
              <a:xfrm>
                <a:off x="6642100" y="3209925"/>
                <a:ext cx="1460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8" name="墨迹 137"/>
              <p14:cNvContentPartPr/>
              <p14:nvPr/>
            </p14:nvContentPartPr>
            <p14:xfrm>
              <a:off x="6661150" y="3279775"/>
              <a:ext cx="215900" cy="222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0"/>
            </p:blipFill>
            <p:spPr>
              <a:xfrm>
                <a:off x="6661150" y="3279775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9" name="墨迹 138"/>
              <p14:cNvContentPartPr/>
              <p14:nvPr/>
            </p14:nvContentPartPr>
            <p14:xfrm>
              <a:off x="6962775" y="3343275"/>
              <a:ext cx="155575" cy="2667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2"/>
            </p:blipFill>
            <p:spPr>
              <a:xfrm>
                <a:off x="6962775" y="3343275"/>
                <a:ext cx="155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40" name="墨迹 139"/>
              <p14:cNvContentPartPr/>
              <p14:nvPr/>
            </p14:nvContentPartPr>
            <p14:xfrm>
              <a:off x="7204075" y="3400425"/>
              <a:ext cx="241300" cy="571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4"/>
            </p:blipFill>
            <p:spPr>
              <a:xfrm>
                <a:off x="7204075" y="3400425"/>
                <a:ext cx="2413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41" name="墨迹 140"/>
              <p14:cNvContentPartPr/>
              <p14:nvPr/>
            </p14:nvContentPartPr>
            <p14:xfrm>
              <a:off x="7667625" y="3394075"/>
              <a:ext cx="177800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6"/>
            </p:blipFill>
            <p:spPr>
              <a:xfrm>
                <a:off x="7667625" y="3394075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2" name="墨迹 141"/>
              <p14:cNvContentPartPr/>
              <p14:nvPr/>
            </p14:nvContentPartPr>
            <p14:xfrm>
              <a:off x="6546850" y="3028950"/>
              <a:ext cx="942975" cy="7778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8"/>
            </p:blipFill>
            <p:spPr>
              <a:xfrm>
                <a:off x="6546850" y="3028950"/>
                <a:ext cx="942975" cy="777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3" name="墨迹 142"/>
              <p14:cNvContentPartPr/>
              <p14:nvPr/>
            </p14:nvContentPartPr>
            <p14:xfrm>
              <a:off x="6257925" y="4159250"/>
              <a:ext cx="177800" cy="4572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0"/>
            </p:blipFill>
            <p:spPr>
              <a:xfrm>
                <a:off x="6257925" y="4159250"/>
                <a:ext cx="1778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4" name="墨迹 143"/>
              <p14:cNvContentPartPr/>
              <p14:nvPr/>
            </p14:nvContentPartPr>
            <p14:xfrm>
              <a:off x="6731000" y="3848100"/>
              <a:ext cx="6350" cy="36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60"/>
            </p:blipFill>
            <p:spPr>
              <a:xfrm>
                <a:off x="6731000" y="3848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5" name="墨迹 144"/>
              <p14:cNvContentPartPr/>
              <p14:nvPr/>
            </p14:nvContentPartPr>
            <p14:xfrm>
              <a:off x="6778625" y="3857625"/>
              <a:ext cx="22225" cy="1809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3"/>
            </p:blipFill>
            <p:spPr>
              <a:xfrm>
                <a:off x="6778625" y="3857625"/>
                <a:ext cx="22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6" name="墨迹 145"/>
              <p14:cNvContentPartPr/>
              <p14:nvPr/>
            </p14:nvContentPartPr>
            <p14:xfrm>
              <a:off x="6651625" y="3917950"/>
              <a:ext cx="234950" cy="1682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5"/>
            </p:blipFill>
            <p:spPr>
              <a:xfrm>
                <a:off x="6651625" y="3917950"/>
                <a:ext cx="2349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7" name="墨迹 146"/>
              <p14:cNvContentPartPr/>
              <p14:nvPr/>
            </p14:nvContentPartPr>
            <p14:xfrm>
              <a:off x="6680200" y="4225925"/>
              <a:ext cx="142875" cy="2762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7"/>
            </p:blipFill>
            <p:spPr>
              <a:xfrm>
                <a:off x="6680200" y="4225925"/>
                <a:ext cx="142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8" name="墨迹 147"/>
              <p14:cNvContentPartPr/>
              <p14:nvPr/>
            </p14:nvContentPartPr>
            <p14:xfrm>
              <a:off x="7131050" y="4311650"/>
              <a:ext cx="180975" cy="127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69"/>
            </p:blipFill>
            <p:spPr>
              <a:xfrm>
                <a:off x="7131050" y="4311650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9" name="墨迹 148"/>
              <p14:cNvContentPartPr/>
              <p14:nvPr/>
            </p14:nvContentPartPr>
            <p14:xfrm>
              <a:off x="6067425" y="4048125"/>
              <a:ext cx="1406525" cy="6985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1"/>
            </p:blipFill>
            <p:spPr>
              <a:xfrm>
                <a:off x="6067425" y="4048125"/>
                <a:ext cx="1406525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50" name="墨迹 149"/>
              <p14:cNvContentPartPr/>
              <p14:nvPr/>
            </p14:nvContentPartPr>
            <p14:xfrm>
              <a:off x="7134225" y="3152775"/>
              <a:ext cx="22225" cy="5397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3"/>
            </p:blipFill>
            <p:spPr>
              <a:xfrm>
                <a:off x="7134225" y="3152775"/>
                <a:ext cx="2222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51" name="墨迹 150"/>
              <p14:cNvContentPartPr/>
              <p14:nvPr/>
            </p14:nvContentPartPr>
            <p14:xfrm>
              <a:off x="7251700" y="2886075"/>
              <a:ext cx="63500" cy="260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5"/>
            </p:blipFill>
            <p:spPr>
              <a:xfrm>
                <a:off x="7251700" y="2886075"/>
                <a:ext cx="63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52" name="墨迹 151"/>
              <p14:cNvContentPartPr/>
              <p14:nvPr/>
            </p14:nvContentPartPr>
            <p14:xfrm>
              <a:off x="7251700" y="2667000"/>
              <a:ext cx="22225" cy="1333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77"/>
            </p:blipFill>
            <p:spPr>
              <a:xfrm>
                <a:off x="7251700" y="2667000"/>
                <a:ext cx="222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3" name="墨迹 152"/>
              <p14:cNvContentPartPr/>
              <p14:nvPr/>
            </p14:nvContentPartPr>
            <p14:xfrm>
              <a:off x="7210425" y="2711450"/>
              <a:ext cx="107950" cy="1174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79"/>
            </p:blipFill>
            <p:spPr>
              <a:xfrm>
                <a:off x="7210425" y="2711450"/>
                <a:ext cx="1079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4" name="墨迹 153"/>
              <p14:cNvContentPartPr/>
              <p14:nvPr/>
            </p14:nvContentPartPr>
            <p14:xfrm>
              <a:off x="7321550" y="2654300"/>
              <a:ext cx="635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60"/>
            </p:blipFill>
            <p:spPr>
              <a:xfrm>
                <a:off x="7321550" y="265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5" name="墨迹 154"/>
              <p14:cNvContentPartPr/>
              <p14:nvPr/>
            </p14:nvContentPartPr>
            <p14:xfrm>
              <a:off x="7302500" y="2701925"/>
              <a:ext cx="22225" cy="2571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2"/>
            </p:blipFill>
            <p:spPr>
              <a:xfrm>
                <a:off x="7302500" y="2701925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6" name="墨迹 155"/>
              <p14:cNvContentPartPr/>
              <p14:nvPr/>
            </p14:nvContentPartPr>
            <p14:xfrm>
              <a:off x="7331075" y="2752725"/>
              <a:ext cx="92075" cy="1587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4"/>
            </p:blipFill>
            <p:spPr>
              <a:xfrm>
                <a:off x="7331075" y="2752725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7" name="墨迹 156"/>
              <p14:cNvContentPartPr/>
              <p14:nvPr/>
            </p14:nvContentPartPr>
            <p14:xfrm>
              <a:off x="7413625" y="2632075"/>
              <a:ext cx="161925" cy="4064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86"/>
            </p:blipFill>
            <p:spPr>
              <a:xfrm>
                <a:off x="7413625" y="2632075"/>
                <a:ext cx="1619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8" name="墨迹 157"/>
              <p14:cNvContentPartPr/>
              <p14:nvPr/>
            </p14:nvContentPartPr>
            <p14:xfrm>
              <a:off x="7439025" y="2768600"/>
              <a:ext cx="95250" cy="1905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88"/>
            </p:blipFill>
            <p:spPr>
              <a:xfrm>
                <a:off x="7439025" y="276860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9" name="墨迹 158"/>
              <p14:cNvContentPartPr/>
              <p14:nvPr/>
            </p14:nvContentPartPr>
            <p14:xfrm>
              <a:off x="7508875" y="2644775"/>
              <a:ext cx="41275" cy="698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0"/>
            </p:blipFill>
            <p:spPr>
              <a:xfrm>
                <a:off x="7508875" y="2644775"/>
                <a:ext cx="41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60" name="墨迹 159"/>
              <p14:cNvContentPartPr/>
              <p14:nvPr/>
            </p14:nvContentPartPr>
            <p14:xfrm>
              <a:off x="7337425" y="2679700"/>
              <a:ext cx="203200" cy="984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2"/>
            </p:blipFill>
            <p:spPr>
              <a:xfrm>
                <a:off x="7337425" y="2679700"/>
                <a:ext cx="2032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61" name="墨迹 160"/>
              <p14:cNvContentPartPr/>
              <p14:nvPr/>
            </p14:nvContentPartPr>
            <p14:xfrm>
              <a:off x="6969125" y="4171950"/>
              <a:ext cx="41275" cy="6032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4"/>
            </p:blipFill>
            <p:spPr>
              <a:xfrm>
                <a:off x="6969125" y="4171950"/>
                <a:ext cx="4127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62" name="墨迹 161"/>
              <p14:cNvContentPartPr/>
              <p14:nvPr/>
            </p14:nvContentPartPr>
            <p14:xfrm>
              <a:off x="7067550" y="4921250"/>
              <a:ext cx="92075" cy="1555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96"/>
            </p:blipFill>
            <p:spPr>
              <a:xfrm>
                <a:off x="7067550" y="4921250"/>
                <a:ext cx="92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63" name="墨迹 162"/>
              <p14:cNvContentPartPr/>
              <p14:nvPr/>
            </p14:nvContentPartPr>
            <p14:xfrm>
              <a:off x="7146925" y="4832350"/>
              <a:ext cx="282575" cy="698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98"/>
            </p:blipFill>
            <p:spPr>
              <a:xfrm>
                <a:off x="7146925" y="4832350"/>
                <a:ext cx="282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4" name="墨迹 163"/>
              <p14:cNvContentPartPr/>
              <p14:nvPr/>
            </p14:nvContentPartPr>
            <p14:xfrm>
              <a:off x="7226300" y="4873625"/>
              <a:ext cx="22225" cy="3460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0"/>
            </p:blipFill>
            <p:spPr>
              <a:xfrm>
                <a:off x="7226300" y="487362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5" name="墨迹 164"/>
              <p14:cNvContentPartPr/>
              <p14:nvPr/>
            </p14:nvContentPartPr>
            <p14:xfrm>
              <a:off x="7245350" y="4921250"/>
              <a:ext cx="101600" cy="635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2"/>
            </p:blipFill>
            <p:spPr>
              <a:xfrm>
                <a:off x="7245350" y="492125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6" name="墨迹 165"/>
              <p14:cNvContentPartPr/>
              <p14:nvPr/>
            </p14:nvContentPartPr>
            <p14:xfrm>
              <a:off x="7296150" y="4914900"/>
              <a:ext cx="69850" cy="1428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4"/>
            </p:blipFill>
            <p:spPr>
              <a:xfrm>
                <a:off x="7296150" y="4914900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7" name="墨迹 166"/>
              <p14:cNvContentPartPr/>
              <p14:nvPr/>
            </p14:nvContentPartPr>
            <p14:xfrm>
              <a:off x="7327900" y="4759325"/>
              <a:ext cx="206375" cy="4540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06"/>
            </p:blipFill>
            <p:spPr>
              <a:xfrm>
                <a:off x="7327900" y="4759325"/>
                <a:ext cx="2063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8" name="墨迹 167"/>
              <p14:cNvContentPartPr/>
              <p14:nvPr/>
            </p14:nvContentPartPr>
            <p14:xfrm>
              <a:off x="7362825" y="4930775"/>
              <a:ext cx="136525" cy="101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08"/>
            </p:blipFill>
            <p:spPr>
              <a:xfrm>
                <a:off x="7362825" y="4930775"/>
                <a:ext cx="1365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9" name="墨迹 168"/>
              <p14:cNvContentPartPr/>
              <p14:nvPr/>
            </p14:nvContentPartPr>
            <p14:xfrm>
              <a:off x="7400925" y="4676775"/>
              <a:ext cx="79375" cy="889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0"/>
            </p:blipFill>
            <p:spPr>
              <a:xfrm>
                <a:off x="7400925" y="4676775"/>
                <a:ext cx="793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70" name="墨迹 169"/>
              <p14:cNvContentPartPr/>
              <p14:nvPr/>
            </p14:nvContentPartPr>
            <p14:xfrm>
              <a:off x="6718300" y="4603750"/>
              <a:ext cx="41275" cy="4159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2"/>
            </p:blipFill>
            <p:spPr>
              <a:xfrm>
                <a:off x="6718300" y="4603750"/>
                <a:ext cx="412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71" name="墨迹 170"/>
              <p14:cNvContentPartPr/>
              <p14:nvPr/>
            </p14:nvContentPartPr>
            <p14:xfrm>
              <a:off x="6473825" y="4959350"/>
              <a:ext cx="101600" cy="2952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14"/>
            </p:blipFill>
            <p:spPr>
              <a:xfrm>
                <a:off x="6473825" y="4959350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72" name="墨迹 171"/>
              <p14:cNvContentPartPr/>
              <p14:nvPr/>
            </p14:nvContentPartPr>
            <p14:xfrm>
              <a:off x="6470650" y="5041900"/>
              <a:ext cx="123825" cy="222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16"/>
            </p:blipFill>
            <p:spPr>
              <a:xfrm>
                <a:off x="6470650" y="5041900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3" name="墨迹 172"/>
              <p14:cNvContentPartPr/>
              <p14:nvPr/>
            </p14:nvContentPartPr>
            <p14:xfrm>
              <a:off x="6604000" y="5175250"/>
              <a:ext cx="117475" cy="158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18"/>
            </p:blipFill>
            <p:spPr>
              <a:xfrm>
                <a:off x="6604000" y="5175250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4" name="墨迹 173"/>
              <p14:cNvContentPartPr/>
              <p14:nvPr/>
            </p14:nvContentPartPr>
            <p14:xfrm>
              <a:off x="6673850" y="5076825"/>
              <a:ext cx="187325" cy="1936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0"/>
            </p:blipFill>
            <p:spPr>
              <a:xfrm>
                <a:off x="6673850" y="507682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5" name="墨迹 174"/>
              <p14:cNvContentPartPr/>
              <p14:nvPr/>
            </p14:nvContentPartPr>
            <p14:xfrm>
              <a:off x="7766050" y="4213225"/>
              <a:ext cx="200025" cy="254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2"/>
            </p:blipFill>
            <p:spPr>
              <a:xfrm>
                <a:off x="7766050" y="4213225"/>
                <a:ext cx="200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6" name="墨迹 175"/>
              <p14:cNvContentPartPr/>
              <p14:nvPr/>
            </p14:nvContentPartPr>
            <p14:xfrm>
              <a:off x="7788275" y="4327525"/>
              <a:ext cx="209550" cy="158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4"/>
            </p:blipFill>
            <p:spPr>
              <a:xfrm>
                <a:off x="7788275" y="4327525"/>
                <a:ext cx="2095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7" name="墨迹 176"/>
              <p14:cNvContentPartPr/>
              <p14:nvPr/>
            </p14:nvContentPartPr>
            <p14:xfrm>
              <a:off x="7880350" y="4076700"/>
              <a:ext cx="247650" cy="349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26"/>
            </p:blipFill>
            <p:spPr>
              <a:xfrm>
                <a:off x="7880350" y="4076700"/>
                <a:ext cx="2476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8" name="墨迹 177"/>
              <p14:cNvContentPartPr/>
              <p14:nvPr/>
            </p14:nvContentPartPr>
            <p14:xfrm>
              <a:off x="8334375" y="4016375"/>
              <a:ext cx="31750" cy="5778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28"/>
            </p:blipFill>
            <p:spPr>
              <a:xfrm>
                <a:off x="8334375" y="4016375"/>
                <a:ext cx="317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9" name="墨迹 178"/>
              <p14:cNvContentPartPr/>
              <p14:nvPr/>
            </p14:nvContentPartPr>
            <p14:xfrm>
              <a:off x="8353425" y="3937000"/>
              <a:ext cx="1146175" cy="6286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0"/>
            </p:blipFill>
            <p:spPr>
              <a:xfrm>
                <a:off x="8353425" y="3937000"/>
                <a:ext cx="114617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80" name="墨迹 179"/>
              <p14:cNvContentPartPr/>
              <p14:nvPr/>
            </p14:nvContentPartPr>
            <p14:xfrm>
              <a:off x="8534400" y="4511675"/>
              <a:ext cx="923925" cy="603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32"/>
            </p:blipFill>
            <p:spPr>
              <a:xfrm>
                <a:off x="8534400" y="4511675"/>
                <a:ext cx="923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81" name="墨迹 180"/>
              <p14:cNvContentPartPr/>
              <p14:nvPr/>
            </p14:nvContentPartPr>
            <p14:xfrm>
              <a:off x="8604250" y="4073525"/>
              <a:ext cx="127000" cy="3333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34"/>
            </p:blipFill>
            <p:spPr>
              <a:xfrm>
                <a:off x="8604250" y="4073525"/>
                <a:ext cx="1270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82" name="墨迹 181"/>
              <p14:cNvContentPartPr/>
              <p14:nvPr/>
            </p14:nvContentPartPr>
            <p14:xfrm>
              <a:off x="9109075" y="3216275"/>
              <a:ext cx="133350" cy="4762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36"/>
            </p:blipFill>
            <p:spPr>
              <a:xfrm>
                <a:off x="9109075" y="3216275"/>
                <a:ext cx="1333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83" name="墨迹 182"/>
              <p14:cNvContentPartPr/>
              <p14:nvPr/>
            </p14:nvContentPartPr>
            <p14:xfrm>
              <a:off x="9324975" y="3381375"/>
              <a:ext cx="158750" cy="381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38"/>
            </p:blipFill>
            <p:spPr>
              <a:xfrm>
                <a:off x="9324975" y="3381375"/>
                <a:ext cx="158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4" name="墨迹 183"/>
              <p14:cNvContentPartPr/>
              <p14:nvPr/>
            </p14:nvContentPartPr>
            <p14:xfrm>
              <a:off x="9518650" y="3216275"/>
              <a:ext cx="98425" cy="3143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0"/>
            </p:blipFill>
            <p:spPr>
              <a:xfrm>
                <a:off x="9518650" y="3216275"/>
                <a:ext cx="984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5" name="墨迹 184"/>
              <p14:cNvContentPartPr/>
              <p14:nvPr/>
            </p14:nvContentPartPr>
            <p14:xfrm>
              <a:off x="9569450" y="3270250"/>
              <a:ext cx="123825" cy="190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42"/>
            </p:blipFill>
            <p:spPr>
              <a:xfrm>
                <a:off x="9569450" y="3270250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6" name="墨迹 185"/>
              <p14:cNvContentPartPr/>
              <p14:nvPr/>
            </p14:nvContentPartPr>
            <p14:xfrm>
              <a:off x="9721850" y="3340100"/>
              <a:ext cx="180975" cy="444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44"/>
            </p:blipFill>
            <p:spPr>
              <a:xfrm>
                <a:off x="9721850" y="3340100"/>
                <a:ext cx="180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7" name="墨迹 186"/>
              <p14:cNvContentPartPr/>
              <p14:nvPr/>
            </p14:nvContentPartPr>
            <p14:xfrm>
              <a:off x="9906000" y="3254375"/>
              <a:ext cx="184150" cy="2127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46"/>
            </p:blipFill>
            <p:spPr>
              <a:xfrm>
                <a:off x="9906000" y="3254375"/>
                <a:ext cx="1841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8" name="墨迹 187"/>
              <p14:cNvContentPartPr/>
              <p14:nvPr/>
            </p14:nvContentPartPr>
            <p14:xfrm>
              <a:off x="8394700" y="4937125"/>
              <a:ext cx="120650" cy="2794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48"/>
            </p:blipFill>
            <p:spPr>
              <a:xfrm>
                <a:off x="8394700" y="4937125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9" name="墨迹 188"/>
              <p14:cNvContentPartPr/>
              <p14:nvPr/>
            </p14:nvContentPartPr>
            <p14:xfrm>
              <a:off x="8483600" y="5076825"/>
              <a:ext cx="44450" cy="1333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0"/>
            </p:blipFill>
            <p:spPr>
              <a:xfrm>
                <a:off x="8483600" y="5076825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90" name="墨迹 189"/>
              <p14:cNvContentPartPr/>
              <p14:nvPr/>
            </p14:nvContentPartPr>
            <p14:xfrm>
              <a:off x="8566150" y="4937125"/>
              <a:ext cx="117475" cy="23177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52"/>
            </p:blipFill>
            <p:spPr>
              <a:xfrm>
                <a:off x="8566150" y="4937125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1" name="墨迹 190"/>
              <p14:cNvContentPartPr/>
              <p14:nvPr/>
            </p14:nvContentPartPr>
            <p14:xfrm>
              <a:off x="8480425" y="5191125"/>
              <a:ext cx="244475" cy="2317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54"/>
            </p:blipFill>
            <p:spPr>
              <a:xfrm>
                <a:off x="8480425" y="5191125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2" name="墨迹 191"/>
              <p14:cNvContentPartPr/>
              <p14:nvPr/>
            </p14:nvContentPartPr>
            <p14:xfrm>
              <a:off x="8591550" y="5283200"/>
              <a:ext cx="76200" cy="2762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56"/>
            </p:blipFill>
            <p:spPr>
              <a:xfrm>
                <a:off x="8591550" y="5283200"/>
                <a:ext cx="76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3" name="墨迹 192"/>
              <p14:cNvContentPartPr/>
              <p14:nvPr/>
            </p14:nvContentPartPr>
            <p14:xfrm>
              <a:off x="8753475" y="5073650"/>
              <a:ext cx="231775" cy="4635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58"/>
            </p:blipFill>
            <p:spPr>
              <a:xfrm>
                <a:off x="8753475" y="5073650"/>
                <a:ext cx="2317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4" name="墨迹 193"/>
              <p14:cNvContentPartPr/>
              <p14:nvPr/>
            </p14:nvContentPartPr>
            <p14:xfrm>
              <a:off x="8909050" y="5003800"/>
              <a:ext cx="69850" cy="1809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0"/>
            </p:blipFill>
            <p:spPr>
              <a:xfrm>
                <a:off x="8909050" y="5003800"/>
                <a:ext cx="69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5" name="墨迹 194"/>
              <p14:cNvContentPartPr/>
              <p14:nvPr/>
            </p14:nvContentPartPr>
            <p14:xfrm>
              <a:off x="9172575" y="5216525"/>
              <a:ext cx="165100" cy="444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2"/>
            </p:blipFill>
            <p:spPr>
              <a:xfrm>
                <a:off x="9172575" y="5216525"/>
                <a:ext cx="165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6" name="墨迹 195"/>
              <p14:cNvContentPartPr/>
              <p14:nvPr/>
            </p14:nvContentPartPr>
            <p14:xfrm>
              <a:off x="9045575" y="5019675"/>
              <a:ext cx="41275" cy="857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64"/>
            </p:blipFill>
            <p:spPr>
              <a:xfrm>
                <a:off x="9045575" y="5019675"/>
                <a:ext cx="41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7" name="墨迹 196"/>
              <p14:cNvContentPartPr/>
              <p14:nvPr/>
            </p14:nvContentPartPr>
            <p14:xfrm>
              <a:off x="9305925" y="5035550"/>
              <a:ext cx="6350" cy="36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60"/>
            </p:blipFill>
            <p:spPr>
              <a:xfrm>
                <a:off x="9305925" y="5035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8" name="墨迹 197"/>
              <p14:cNvContentPartPr/>
              <p14:nvPr/>
            </p14:nvContentPartPr>
            <p14:xfrm>
              <a:off x="9309100" y="5035550"/>
              <a:ext cx="38100" cy="762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67"/>
            </p:blipFill>
            <p:spPr>
              <a:xfrm>
                <a:off x="9309100" y="5035550"/>
                <a:ext cx="38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9" name="墨迹 198"/>
              <p14:cNvContentPartPr/>
              <p14:nvPr/>
            </p14:nvContentPartPr>
            <p14:xfrm>
              <a:off x="9502775" y="5238750"/>
              <a:ext cx="384175" cy="571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69"/>
            </p:blipFill>
            <p:spPr>
              <a:xfrm>
                <a:off x="9502775" y="5238750"/>
                <a:ext cx="3841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200" name="墨迹 199"/>
              <p14:cNvContentPartPr/>
              <p14:nvPr/>
            </p14:nvContentPartPr>
            <p14:xfrm>
              <a:off x="9880600" y="5019675"/>
              <a:ext cx="273050" cy="603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1"/>
            </p:blipFill>
            <p:spPr>
              <a:xfrm>
                <a:off x="9880600" y="5019675"/>
                <a:ext cx="273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201" name="墨迹 200"/>
              <p14:cNvContentPartPr/>
              <p14:nvPr/>
            </p14:nvContentPartPr>
            <p14:xfrm>
              <a:off x="9953625" y="4899025"/>
              <a:ext cx="98425" cy="5016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73"/>
            </p:blipFill>
            <p:spPr>
              <a:xfrm>
                <a:off x="9953625" y="4899025"/>
                <a:ext cx="9842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202" name="墨迹 201"/>
              <p14:cNvContentPartPr/>
              <p14:nvPr/>
            </p14:nvContentPartPr>
            <p14:xfrm>
              <a:off x="10029825" y="5168900"/>
              <a:ext cx="111125" cy="2349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5"/>
            </p:blipFill>
            <p:spPr>
              <a:xfrm>
                <a:off x="10029825" y="5168900"/>
                <a:ext cx="1111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203" name="墨迹 202"/>
              <p14:cNvContentPartPr/>
              <p14:nvPr/>
            </p14:nvContentPartPr>
            <p14:xfrm>
              <a:off x="10140950" y="5013325"/>
              <a:ext cx="155575" cy="4540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77"/>
            </p:blipFill>
            <p:spPr>
              <a:xfrm>
                <a:off x="10140950" y="5013325"/>
                <a:ext cx="1555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4" name="墨迹 203"/>
              <p14:cNvContentPartPr/>
              <p14:nvPr/>
            </p14:nvContentPartPr>
            <p14:xfrm>
              <a:off x="10236200" y="5086350"/>
              <a:ext cx="209550" cy="1143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79"/>
            </p:blipFill>
            <p:spPr>
              <a:xfrm>
                <a:off x="10236200" y="5086350"/>
                <a:ext cx="209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5" name="墨迹 204"/>
              <p14:cNvContentPartPr/>
              <p14:nvPr/>
            </p14:nvContentPartPr>
            <p14:xfrm>
              <a:off x="10309225" y="4984750"/>
              <a:ext cx="120650" cy="4318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1"/>
            </p:blipFill>
            <p:spPr>
              <a:xfrm>
                <a:off x="10309225" y="4984750"/>
                <a:ext cx="1206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6" name="墨迹 205"/>
              <p14:cNvContentPartPr/>
              <p14:nvPr/>
            </p14:nvContentPartPr>
            <p14:xfrm>
              <a:off x="10518775" y="5016500"/>
              <a:ext cx="174625" cy="3333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3"/>
            </p:blipFill>
            <p:spPr>
              <a:xfrm>
                <a:off x="10518775" y="5016500"/>
                <a:ext cx="174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7" name="墨迹 206"/>
              <p14:cNvContentPartPr/>
              <p14:nvPr/>
            </p14:nvContentPartPr>
            <p14:xfrm>
              <a:off x="10725150" y="4892675"/>
              <a:ext cx="196850" cy="3556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85"/>
            </p:blipFill>
            <p:spPr>
              <a:xfrm>
                <a:off x="10725150" y="4892675"/>
                <a:ext cx="1968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8" name="墨迹 207"/>
              <p14:cNvContentPartPr/>
              <p14:nvPr/>
            </p14:nvContentPartPr>
            <p14:xfrm>
              <a:off x="10702925" y="4864100"/>
              <a:ext cx="215900" cy="37782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87"/>
            </p:blipFill>
            <p:spPr>
              <a:xfrm>
                <a:off x="10702925" y="4864100"/>
                <a:ext cx="2159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9" name="墨迹 208"/>
              <p14:cNvContentPartPr/>
              <p14:nvPr/>
            </p14:nvContentPartPr>
            <p14:xfrm>
              <a:off x="9937750" y="5432425"/>
              <a:ext cx="1222375" cy="1301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89"/>
            </p:blipFill>
            <p:spPr>
              <a:xfrm>
                <a:off x="9937750" y="5432425"/>
                <a:ext cx="1222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10" name="墨迹 209"/>
              <p14:cNvContentPartPr/>
              <p14:nvPr/>
            </p14:nvContentPartPr>
            <p14:xfrm>
              <a:off x="8255000" y="4822825"/>
              <a:ext cx="2660650" cy="9556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1"/>
            </p:blipFill>
            <p:spPr>
              <a:xfrm>
                <a:off x="8255000" y="4822825"/>
                <a:ext cx="2660650" cy="955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11" name="墨迹 210"/>
              <p14:cNvContentPartPr/>
              <p14:nvPr/>
            </p14:nvContentPartPr>
            <p14:xfrm>
              <a:off x="8296275" y="4619625"/>
              <a:ext cx="2952750" cy="10763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3"/>
            </p:blipFill>
            <p:spPr>
              <a:xfrm>
                <a:off x="8296275" y="4619625"/>
                <a:ext cx="2952750" cy="1076325"/>
              </a:xfrm>
              <a:prstGeom prst="rect"/>
            </p:spPr>
          </p:pic>
        </mc:Fallback>
      </mc:AlternateContent>
    </p:spTree>
    <p:custDataLst>
      <p:tags r:id="rId39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02-1(3)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8245" y="2927350"/>
            <a:ext cx="3121025" cy="3089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565775" y="1876425"/>
              <a:ext cx="1654175" cy="342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565775" y="1876425"/>
                <a:ext cx="16541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781175" y="2593975"/>
              <a:ext cx="234950" cy="2349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781175" y="2593975"/>
                <a:ext cx="2349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127250" y="2644775"/>
              <a:ext cx="161925" cy="9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127250" y="2644775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2133600" y="2724150"/>
              <a:ext cx="17780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2133600" y="27241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2390775" y="2479675"/>
              <a:ext cx="136525" cy="323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2390775" y="2479675"/>
                <a:ext cx="136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2632075" y="2638425"/>
              <a:ext cx="152400" cy="12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2632075" y="2638425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2670175" y="2682875"/>
              <a:ext cx="190500" cy="15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2670175" y="2682875"/>
                <a:ext cx="1905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2952750" y="2508250"/>
              <a:ext cx="180975" cy="279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2952750" y="2508250"/>
                <a:ext cx="180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1616075" y="2882900"/>
              <a:ext cx="1831975" cy="107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1616075" y="2882900"/>
                <a:ext cx="18319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4127500" y="2663825"/>
              <a:ext cx="254000" cy="317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4127500" y="2663825"/>
                <a:ext cx="254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4454525" y="2740025"/>
              <a:ext cx="133350" cy="31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4454525" y="2740025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4425950" y="285432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4425950" y="2854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4429125" y="2832100"/>
              <a:ext cx="206375" cy="222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4429125" y="2832100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4838700" y="2711450"/>
              <a:ext cx="104775" cy="165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4838700" y="2711450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4984750" y="2609850"/>
              <a:ext cx="133350" cy="3810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4984750" y="2609850"/>
                <a:ext cx="1333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4003675" y="2593975"/>
              <a:ext cx="184150" cy="5175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4003675" y="2593975"/>
                <a:ext cx="18415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5289550" y="2714625"/>
              <a:ext cx="158750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5289550" y="27146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5321300" y="2813050"/>
              <a:ext cx="177800" cy="15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5321300" y="2813050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5584825" y="2676525"/>
              <a:ext cx="165100" cy="247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5584825" y="267652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4870450" y="3028950"/>
              <a:ext cx="41275" cy="2508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4870450" y="3028950"/>
                <a:ext cx="41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4835525" y="3165475"/>
              <a:ext cx="225425" cy="1809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4835525" y="3165475"/>
                <a:ext cx="225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4527550" y="3327400"/>
              <a:ext cx="200025" cy="393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4527550" y="3327400"/>
                <a:ext cx="2000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4810125" y="3359150"/>
              <a:ext cx="95250" cy="333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4810125" y="3359150"/>
                <a:ext cx="95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4857750" y="3394075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5"/>
            </p:blipFill>
            <p:spPr>
              <a:xfrm>
                <a:off x="4857750" y="3394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4826000" y="3394075"/>
              <a:ext cx="123825" cy="3429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4826000" y="3394075"/>
                <a:ext cx="1238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4956175" y="3422650"/>
              <a:ext cx="149225" cy="76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4956175" y="3422650"/>
                <a:ext cx="1492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5041900" y="3365500"/>
              <a:ext cx="111125" cy="282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5041900" y="3365500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5130800" y="3311525"/>
              <a:ext cx="117475" cy="3619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5130800" y="3311525"/>
                <a:ext cx="1174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5095875" y="3403600"/>
              <a:ext cx="273050" cy="2127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5095875" y="3403600"/>
                <a:ext cx="273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5378450" y="3238500"/>
              <a:ext cx="73025" cy="3651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5378450" y="3238500"/>
                <a:ext cx="730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5435600" y="3317875"/>
              <a:ext cx="212725" cy="266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5435600" y="3317875"/>
                <a:ext cx="2127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5524500" y="3216275"/>
              <a:ext cx="120650" cy="63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5524500" y="3216275"/>
                <a:ext cx="1206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5556250" y="3349625"/>
              <a:ext cx="200025" cy="15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5556250" y="3349625"/>
                <a:ext cx="200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5467350" y="333375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5"/>
            </p:blipFill>
            <p:spPr>
              <a:xfrm>
                <a:off x="5467350" y="3333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5426075" y="3327400"/>
              <a:ext cx="320675" cy="76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9"/>
            </p:blipFill>
            <p:spPr>
              <a:xfrm>
                <a:off x="5426075" y="3327400"/>
                <a:ext cx="3206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墨迹 41"/>
              <p14:cNvContentPartPr/>
              <p14:nvPr/>
            </p14:nvContentPartPr>
            <p14:xfrm>
              <a:off x="4975225" y="3806825"/>
              <a:ext cx="60325" cy="1651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1"/>
            </p:blipFill>
            <p:spPr>
              <a:xfrm>
                <a:off x="4975225" y="3806825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墨迹 42"/>
              <p14:cNvContentPartPr/>
              <p14:nvPr/>
            </p14:nvContentPartPr>
            <p14:xfrm>
              <a:off x="4937125" y="4048125"/>
              <a:ext cx="161925" cy="1047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3"/>
            </p:blipFill>
            <p:spPr>
              <a:xfrm>
                <a:off x="4937125" y="4048125"/>
                <a:ext cx="1619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4" name="墨迹 43"/>
              <p14:cNvContentPartPr/>
              <p14:nvPr/>
            </p14:nvContentPartPr>
            <p14:xfrm>
              <a:off x="5102225" y="3835400"/>
              <a:ext cx="203200" cy="371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5"/>
            </p:blipFill>
            <p:spPr>
              <a:xfrm>
                <a:off x="5102225" y="3835400"/>
                <a:ext cx="2032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5" name="墨迹 44"/>
              <p14:cNvContentPartPr/>
              <p14:nvPr/>
            </p14:nvContentPartPr>
            <p14:xfrm>
              <a:off x="5368925" y="3905250"/>
              <a:ext cx="73025" cy="146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7"/>
            </p:blipFill>
            <p:spPr>
              <a:xfrm>
                <a:off x="5368925" y="3905250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5394325" y="3838575"/>
              <a:ext cx="165100" cy="3619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9"/>
            </p:blipFill>
            <p:spPr>
              <a:xfrm>
                <a:off x="5394325" y="3838575"/>
                <a:ext cx="1651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7" name="墨迹 46"/>
              <p14:cNvContentPartPr/>
              <p14:nvPr/>
            </p14:nvContentPartPr>
            <p14:xfrm>
              <a:off x="5594350" y="3838575"/>
              <a:ext cx="127000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1"/>
            </p:blipFill>
            <p:spPr>
              <a:xfrm>
                <a:off x="5594350" y="3838575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8" name="墨迹 47"/>
              <p14:cNvContentPartPr/>
              <p14:nvPr/>
            </p14:nvContentPartPr>
            <p14:xfrm>
              <a:off x="5670550" y="4086225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5"/>
            </p:blipFill>
            <p:spPr>
              <a:xfrm>
                <a:off x="5670550" y="408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4956175" y="4572000"/>
              <a:ext cx="222250" cy="276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4956175" y="4572000"/>
                <a:ext cx="222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5178425" y="4594225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5"/>
            </p:blipFill>
            <p:spPr>
              <a:xfrm>
                <a:off x="5178425" y="4594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5229225" y="4673600"/>
              <a:ext cx="158750" cy="539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5229225" y="4673600"/>
                <a:ext cx="1587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5375275" y="4410075"/>
              <a:ext cx="127000" cy="377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5375275" y="4410075"/>
                <a:ext cx="1270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5219700" y="4594225"/>
              <a:ext cx="174625" cy="25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5219700" y="4594225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5045075" y="5048250"/>
              <a:ext cx="174625" cy="184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5045075" y="5048250"/>
                <a:ext cx="1746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5222875" y="4991100"/>
              <a:ext cx="174625" cy="47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5222875" y="4991100"/>
                <a:ext cx="174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5267325" y="5083175"/>
              <a:ext cx="177800" cy="15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5267325" y="5083175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5499100" y="4956175"/>
              <a:ext cx="158750" cy="174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5499100" y="495617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5762625" y="4327525"/>
              <a:ext cx="107950" cy="1241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5762625" y="4327525"/>
                <a:ext cx="107950" cy="1241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5235575" y="5403850"/>
              <a:ext cx="149225" cy="193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5235575" y="5403850"/>
                <a:ext cx="149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5295900" y="5737225"/>
              <a:ext cx="31750" cy="190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5295900" y="5737225"/>
                <a:ext cx="31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6089650" y="4318000"/>
              <a:ext cx="200025" cy="215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6089650" y="4318000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6311900" y="4337050"/>
              <a:ext cx="139700" cy="15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6311900" y="4337050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6334125" y="4356100"/>
              <a:ext cx="133350" cy="57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6334125" y="435610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6515100" y="4159250"/>
              <a:ext cx="92075" cy="298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6515100" y="4159250"/>
                <a:ext cx="920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6242050" y="4683125"/>
              <a:ext cx="85725" cy="241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6242050" y="4683125"/>
                <a:ext cx="85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6407150" y="4730750"/>
              <a:ext cx="53975" cy="38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6407150" y="4730750"/>
                <a:ext cx="53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6413500" y="4841875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25"/>
            </p:blipFill>
            <p:spPr>
              <a:xfrm>
                <a:off x="6413500" y="4841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6565900" y="4679950"/>
              <a:ext cx="187325" cy="203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6565900" y="4679950"/>
                <a:ext cx="1873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6362700" y="4711700"/>
              <a:ext cx="127000" cy="127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6362700" y="47117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6419850" y="4826000"/>
              <a:ext cx="139700" cy="31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6419850" y="48260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1006475" y="3225800"/>
              <a:ext cx="320675" cy="73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1006475" y="3225800"/>
                <a:ext cx="320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1085850" y="3117850"/>
              <a:ext cx="152400" cy="523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1085850" y="3117850"/>
                <a:ext cx="15240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1212850" y="3352800"/>
              <a:ext cx="111125" cy="2413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1212850" y="3352800"/>
                <a:ext cx="1111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1397000" y="3184525"/>
              <a:ext cx="60325" cy="4984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1397000" y="3184525"/>
                <a:ext cx="603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1460500" y="3222625"/>
              <a:ext cx="155575" cy="984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1460500" y="3222625"/>
                <a:ext cx="1555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1514475" y="3143250"/>
              <a:ext cx="117475" cy="3905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1514475" y="3143250"/>
                <a:ext cx="1174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1644650" y="3086100"/>
              <a:ext cx="212725" cy="511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1644650" y="3086100"/>
                <a:ext cx="2127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1270000" y="3838575"/>
              <a:ext cx="254000" cy="406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1270000" y="3838575"/>
                <a:ext cx="2540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1581150" y="3978275"/>
              <a:ext cx="142875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1581150" y="3978275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1597025" y="4073525"/>
              <a:ext cx="187325" cy="571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1597025" y="4073525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1781175" y="3765550"/>
              <a:ext cx="133350" cy="4889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1781175" y="3765550"/>
                <a:ext cx="1333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1962150" y="3727450"/>
              <a:ext cx="117475" cy="4222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1962150" y="3727450"/>
                <a:ext cx="1174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2139950" y="3911600"/>
              <a:ext cx="136525" cy="28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2139950" y="3911600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2168525" y="4022725"/>
              <a:ext cx="149225" cy="15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2168525" y="4022725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2330450" y="3883025"/>
              <a:ext cx="161925" cy="266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2330450" y="3883025"/>
                <a:ext cx="1619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2508250" y="3673475"/>
              <a:ext cx="155575" cy="536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2508250" y="3673475"/>
                <a:ext cx="15557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298575" y="4518025"/>
              <a:ext cx="117475" cy="3746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298575" y="4518025"/>
                <a:ext cx="1174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435100" y="4683125"/>
              <a:ext cx="187325" cy="15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435100" y="4683125"/>
                <a:ext cx="1873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1485900" y="4772025"/>
              <a:ext cx="19050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1485900" y="4772025"/>
                <a:ext cx="190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1844675" y="4606925"/>
              <a:ext cx="127000" cy="1651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1844675" y="4606925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1295400" y="5153025"/>
              <a:ext cx="200025" cy="2254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1295400" y="51530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1489075" y="5130800"/>
              <a:ext cx="149225" cy="63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1489075" y="5130800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495425" y="5216525"/>
              <a:ext cx="165100" cy="25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495425" y="5216525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1689100" y="4930775"/>
              <a:ext cx="180975" cy="4413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1689100" y="4930775"/>
                <a:ext cx="1809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860550" y="4568825"/>
              <a:ext cx="120650" cy="539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860550" y="4568825"/>
                <a:ext cx="120650" cy="53975"/>
              </a:xfrm>
              <a:prstGeom prst="rect"/>
            </p:spPr>
          </p:pic>
        </mc:Fallback>
      </mc:AlternateContent>
    </p:spTree>
    <p:custDataLst>
      <p:tags r:id="rId17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8640" y="255206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→list -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22565" y="608330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G(listR)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(1)listR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→digit - listR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1739900" y="1835150"/>
              <a:ext cx="304800" cy="158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1739900" y="1835150"/>
                <a:ext cx="304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1800225" y="1727200"/>
              <a:ext cx="133350" cy="641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1800225" y="1727200"/>
                <a:ext cx="1333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1889125" y="1990725"/>
              <a:ext cx="209550" cy="168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1889125" y="1990725"/>
                <a:ext cx="209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2117725" y="1809750"/>
              <a:ext cx="92075" cy="425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2117725" y="1809750"/>
                <a:ext cx="920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2206625" y="1812925"/>
              <a:ext cx="142875" cy="161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2206625" y="1812925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2238375" y="1778000"/>
              <a:ext cx="177800" cy="469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2238375" y="1778000"/>
                <a:ext cx="1778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2416175" y="1781175"/>
              <a:ext cx="241300" cy="460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2416175" y="1781175"/>
                <a:ext cx="2413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2492375" y="1987550"/>
              <a:ext cx="142875" cy="79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2492375" y="1987550"/>
                <a:ext cx="1428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812925" y="762000"/>
              <a:ext cx="168275" cy="441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812925" y="762000"/>
                <a:ext cx="1682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2111375" y="908050"/>
              <a:ext cx="158750" cy="15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2111375" y="9080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2339975" y="666750"/>
              <a:ext cx="88900" cy="3841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2339975" y="666750"/>
                <a:ext cx="889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2393950" y="771525"/>
              <a:ext cx="146050" cy="3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2393950" y="771525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2660650" y="895350"/>
              <a:ext cx="139700" cy="158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2660650" y="895350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2822575" y="746125"/>
              <a:ext cx="231775" cy="209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2822575" y="746125"/>
                <a:ext cx="2317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1771650" y="1219200"/>
              <a:ext cx="758825" cy="889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1771650" y="1219200"/>
                <a:ext cx="7588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2673350" y="1543050"/>
              <a:ext cx="327025" cy="444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2673350" y="1543050"/>
                <a:ext cx="3270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1311275" y="1660525"/>
              <a:ext cx="301625" cy="3016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1311275" y="1660525"/>
                <a:ext cx="3016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1428750" y="1752600"/>
              <a:ext cx="31750" cy="1111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1428750" y="1752600"/>
                <a:ext cx="317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2927350" y="1939925"/>
              <a:ext cx="273050" cy="34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2927350" y="1939925"/>
                <a:ext cx="273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3238500" y="1816100"/>
              <a:ext cx="161925" cy="22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3238500" y="1816100"/>
                <a:ext cx="1619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3371850" y="1803400"/>
              <a:ext cx="98425" cy="158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3371850" y="1803400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3292475" y="1946275"/>
              <a:ext cx="152400" cy="146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3292475" y="1946275"/>
                <a:ext cx="152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3502025" y="1806575"/>
              <a:ext cx="12065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3502025" y="1806575"/>
                <a:ext cx="1206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3629025" y="1736725"/>
              <a:ext cx="120650" cy="396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3629025" y="1736725"/>
                <a:ext cx="1206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3695700" y="1803400"/>
              <a:ext cx="139700" cy="2984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3695700" y="1803400"/>
                <a:ext cx="139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3676650" y="1936750"/>
              <a:ext cx="136525" cy="88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3676650" y="1936750"/>
                <a:ext cx="136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3743325" y="1816100"/>
              <a:ext cx="28575" cy="365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3743325" y="1816100"/>
                <a:ext cx="285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3349625" y="2435225"/>
              <a:ext cx="314325" cy="257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3349625" y="2435225"/>
                <a:ext cx="314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3692525" y="2349500"/>
              <a:ext cx="225425" cy="66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3692525" y="2349500"/>
                <a:ext cx="2254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3743325" y="2266950"/>
              <a:ext cx="104775" cy="508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3743325" y="2266950"/>
                <a:ext cx="10477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3810000" y="2492375"/>
              <a:ext cx="168275" cy="133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3810000" y="2492375"/>
                <a:ext cx="168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4016375" y="2187575"/>
              <a:ext cx="19050" cy="1555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4016375" y="2187575"/>
                <a:ext cx="190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3997325" y="2184400"/>
              <a:ext cx="244475" cy="4476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3997325" y="2184400"/>
                <a:ext cx="2444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4041775" y="2524125"/>
              <a:ext cx="47625" cy="127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4041775" y="2524125"/>
                <a:ext cx="476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3997325" y="2492375"/>
              <a:ext cx="203200" cy="190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3997325" y="2492375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4257675" y="2359025"/>
              <a:ext cx="47625" cy="279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4257675" y="2359025"/>
                <a:ext cx="47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4314825" y="2397125"/>
              <a:ext cx="41275" cy="3079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4314825" y="2397125"/>
                <a:ext cx="41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4391025" y="2409825"/>
              <a:ext cx="85725" cy="2286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4391025" y="2409825"/>
                <a:ext cx="857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3956050" y="2695575"/>
              <a:ext cx="41275" cy="282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3956050" y="2695575"/>
                <a:ext cx="412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3930650" y="2870200"/>
              <a:ext cx="152400" cy="152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3930650" y="2870200"/>
                <a:ext cx="152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3600450" y="3181350"/>
              <a:ext cx="152400" cy="317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3600450" y="3181350"/>
                <a:ext cx="1524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3762375" y="3155950"/>
              <a:ext cx="120650" cy="333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3762375" y="3155950"/>
                <a:ext cx="1206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3886200" y="3127375"/>
              <a:ext cx="88900" cy="2762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3886200" y="3127375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3994150" y="3146425"/>
              <a:ext cx="9525" cy="203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3994150" y="3146425"/>
                <a:ext cx="9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4041775" y="3130550"/>
              <a:ext cx="66675" cy="336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4041775" y="3130550"/>
                <a:ext cx="666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4187825" y="3381375"/>
              <a:ext cx="41275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4187825" y="3381375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4410075" y="3098800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4410075" y="3098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4168775" y="2921000"/>
              <a:ext cx="123825" cy="720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4168775" y="2921000"/>
                <a:ext cx="123825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4381500" y="3022600"/>
              <a:ext cx="73025" cy="101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4381500" y="3022600"/>
                <a:ext cx="730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4394200" y="2981325"/>
              <a:ext cx="171450" cy="3810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4394200" y="2981325"/>
                <a:ext cx="1714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4489450" y="3184525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4489450" y="3184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4416425" y="3244850"/>
              <a:ext cx="53975" cy="149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4416425" y="3244850"/>
                <a:ext cx="53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4346575" y="3238500"/>
              <a:ext cx="238125" cy="2571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4346575" y="3238500"/>
                <a:ext cx="2381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4629150" y="3140075"/>
              <a:ext cx="19050" cy="206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4629150" y="3140075"/>
                <a:ext cx="19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4676775" y="3162300"/>
              <a:ext cx="34925" cy="285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4676775" y="3162300"/>
                <a:ext cx="34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4730750" y="3165475"/>
              <a:ext cx="120650" cy="203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4730750" y="3165475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4435475" y="3140075"/>
              <a:ext cx="63500" cy="323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4435475" y="3140075"/>
                <a:ext cx="63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4848225" y="3041650"/>
              <a:ext cx="114300" cy="3619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4848225" y="3041650"/>
                <a:ext cx="1143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4997450" y="3175000"/>
              <a:ext cx="47625" cy="825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4997450" y="3175000"/>
                <a:ext cx="476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5060950" y="3003550"/>
              <a:ext cx="136525" cy="387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5060950" y="3003550"/>
                <a:ext cx="1365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5187950" y="2879725"/>
              <a:ext cx="212725" cy="663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1"/>
            </p:blipFill>
            <p:spPr>
              <a:xfrm>
                <a:off x="5187950" y="2879725"/>
                <a:ext cx="212725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9" name="墨迹 68"/>
              <p14:cNvContentPartPr/>
              <p14:nvPr/>
            </p14:nvContentPartPr>
            <p14:xfrm>
              <a:off x="5451475" y="2984500"/>
              <a:ext cx="260350" cy="352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3"/>
            </p:blipFill>
            <p:spPr>
              <a:xfrm>
                <a:off x="5451475" y="2984500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0" name="墨迹 69"/>
              <p14:cNvContentPartPr/>
              <p14:nvPr/>
            </p14:nvContentPartPr>
            <p14:xfrm>
              <a:off x="5708650" y="2965450"/>
              <a:ext cx="22225" cy="4032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5"/>
            </p:blipFill>
            <p:spPr>
              <a:xfrm>
                <a:off x="5708650" y="2965450"/>
                <a:ext cx="222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1" name="墨迹 70"/>
              <p14:cNvContentPartPr/>
              <p14:nvPr/>
            </p14:nvContentPartPr>
            <p14:xfrm>
              <a:off x="5734050" y="2971800"/>
              <a:ext cx="190500" cy="3651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7"/>
            </p:blipFill>
            <p:spPr>
              <a:xfrm>
                <a:off x="5734050" y="2971800"/>
                <a:ext cx="190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2" name="墨迹 71"/>
              <p14:cNvContentPartPr/>
              <p14:nvPr/>
            </p14:nvContentPartPr>
            <p14:xfrm>
              <a:off x="5908675" y="2895600"/>
              <a:ext cx="180975" cy="5143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9"/>
            </p:blipFill>
            <p:spPr>
              <a:xfrm>
                <a:off x="5908675" y="2895600"/>
                <a:ext cx="18097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3" name="墨迹 72"/>
              <p14:cNvContentPartPr/>
              <p14:nvPr/>
            </p14:nvContentPartPr>
            <p14:xfrm>
              <a:off x="6111875" y="2876550"/>
              <a:ext cx="384175" cy="6254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1"/>
            </p:blipFill>
            <p:spPr>
              <a:xfrm>
                <a:off x="6111875" y="2876550"/>
                <a:ext cx="38417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4" name="墨迹 73"/>
              <p14:cNvContentPartPr/>
              <p14:nvPr/>
            </p14:nvContentPartPr>
            <p14:xfrm>
              <a:off x="8051800" y="2270125"/>
              <a:ext cx="155575" cy="406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3"/>
            </p:blipFill>
            <p:spPr>
              <a:xfrm>
                <a:off x="8051800" y="2270125"/>
                <a:ext cx="1555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5" name="墨迹 74"/>
              <p14:cNvContentPartPr/>
              <p14:nvPr/>
            </p14:nvContentPartPr>
            <p14:xfrm>
              <a:off x="7661275" y="2803525"/>
              <a:ext cx="304800" cy="793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5"/>
            </p:blipFill>
            <p:spPr>
              <a:xfrm>
                <a:off x="7661275" y="2803525"/>
                <a:ext cx="3048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6" name="墨迹 75"/>
              <p14:cNvContentPartPr/>
              <p14:nvPr/>
            </p14:nvContentPartPr>
            <p14:xfrm>
              <a:off x="7750175" y="2686050"/>
              <a:ext cx="76200" cy="4540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7"/>
            </p:blipFill>
            <p:spPr>
              <a:xfrm>
                <a:off x="7750175" y="2686050"/>
                <a:ext cx="762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7" name="墨迹 76"/>
              <p14:cNvContentPartPr/>
              <p14:nvPr/>
            </p14:nvContentPartPr>
            <p14:xfrm>
              <a:off x="7800975" y="2968625"/>
              <a:ext cx="234950" cy="180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9"/>
            </p:blipFill>
            <p:spPr>
              <a:xfrm>
                <a:off x="7800975" y="2968625"/>
                <a:ext cx="2349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8" name="墨迹 77"/>
              <p14:cNvContentPartPr/>
              <p14:nvPr/>
            </p14:nvContentPartPr>
            <p14:xfrm>
              <a:off x="8039100" y="2667000"/>
              <a:ext cx="635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94"/>
            </p:blipFill>
            <p:spPr>
              <a:xfrm>
                <a:off x="8039100" y="2667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8023225" y="2695575"/>
              <a:ext cx="193675" cy="3746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8023225" y="2695575"/>
                <a:ext cx="1936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7997825" y="2832100"/>
              <a:ext cx="146050" cy="307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7997825" y="2832100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7991475" y="2974975"/>
              <a:ext cx="238125" cy="1905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7991475" y="2974975"/>
                <a:ext cx="238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8242300" y="2835275"/>
              <a:ext cx="41275" cy="254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8242300" y="2835275"/>
                <a:ext cx="41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8283575" y="2841625"/>
              <a:ext cx="50800" cy="2984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8283575" y="2841625"/>
                <a:ext cx="508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8334375" y="2908300"/>
              <a:ext cx="120650" cy="2127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8334375" y="2908300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8585200" y="2682875"/>
              <a:ext cx="177800" cy="488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8585200" y="2682875"/>
                <a:ext cx="1778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8445500" y="2705100"/>
              <a:ext cx="330200" cy="530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8445500" y="2705100"/>
                <a:ext cx="33020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7467600" y="3359150"/>
              <a:ext cx="228600" cy="3714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7467600" y="3359150"/>
                <a:ext cx="228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7591425" y="3517900"/>
              <a:ext cx="38100" cy="301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7591425" y="3517900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7673975" y="3505200"/>
              <a:ext cx="31750" cy="168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7673975" y="3505200"/>
                <a:ext cx="31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7626350" y="3476625"/>
              <a:ext cx="225425" cy="3714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7626350" y="3476625"/>
                <a:ext cx="2254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7924800" y="3498850"/>
              <a:ext cx="219075" cy="317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7924800" y="3498850"/>
                <a:ext cx="219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7899400" y="3365500"/>
              <a:ext cx="139700" cy="527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7899400" y="3365500"/>
                <a:ext cx="1397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7988300" y="3622675"/>
              <a:ext cx="142875" cy="1809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7988300" y="3622675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8178800" y="3406775"/>
              <a:ext cx="114300" cy="4445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8178800" y="3406775"/>
                <a:ext cx="1143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8267700" y="3505200"/>
              <a:ext cx="133350" cy="69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8267700" y="3505200"/>
                <a:ext cx="133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8293100" y="3390900"/>
              <a:ext cx="98425" cy="412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8293100" y="3390900"/>
                <a:ext cx="984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8385175" y="3365500"/>
              <a:ext cx="212725" cy="463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8385175" y="3365500"/>
                <a:ext cx="2127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8639175" y="3375025"/>
              <a:ext cx="196850" cy="4286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8639175" y="3375025"/>
                <a:ext cx="196850" cy="428625"/>
              </a:xfrm>
              <a:prstGeom prst="rect"/>
            </p:spPr>
          </p:pic>
        </mc:Fallback>
      </mc:AlternateContent>
    </p:spTree>
    <p:custDataLst>
      <p:tags r:id="rId18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r>
              <a:rPr lang="en-US" altLang="zh-CN"/>
              <a:t>/Content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02-1(3)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G(left)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left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→left = CH | CH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CH→a | b | c</a:t>
            </a:r>
            <a:endParaRPr lang="zh-CN" altLang="en-US"/>
          </a:p>
        </p:txBody>
      </p:sp>
      <p:sp>
        <p:nvSpPr>
          <p:cNvPr id="159" name="文本框 158"/>
          <p:cNvSpPr txBox="1"/>
          <p:nvPr/>
        </p:nvSpPr>
        <p:spPr>
          <a:xfrm>
            <a:off x="667385" y="2672715"/>
            <a:ext cx="3820160" cy="645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函数调用</a:t>
            </a:r>
            <a:r>
              <a:rPr lang="en-US" altLang="zh-CN">
                <a:sym typeface="+mn-ea"/>
              </a:rPr>
              <a:t> / function call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    f(a,  b,  c)</a:t>
            </a:r>
            <a:endParaRPr lang="en-US" altLang="zh-CN">
              <a:sym typeface="+mn-ea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842645" y="1955165"/>
            <a:ext cx="1390650" cy="5505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1036320" y="3466465"/>
            <a:ext cx="3292475" cy="3291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左结合</a:t>
            </a:r>
            <a:r>
              <a:rPr lang="en-US" altLang="zh-CN" sz="1600">
                <a:sym typeface="+mn-ea"/>
              </a:rPr>
              <a:t>/left-associative</a:t>
            </a:r>
            <a:r>
              <a:rPr lang="zh-CN" altLang="en-US" sz="1600">
                <a:sym typeface="+mn-ea"/>
              </a:rPr>
              <a:t>：</a:t>
            </a:r>
            <a:endParaRPr lang="zh-CN" altLang="en-US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1600">
                <a:sym typeface="+mn-ea"/>
              </a:rPr>
              <a:t>实参压栈顺序</a:t>
            </a:r>
            <a:endParaRPr lang="en-US" altLang="zh-CN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altLang="zh-CN" sz="1600">
                <a:sym typeface="+mn-ea"/>
              </a:rPr>
              <a:t>order to push args into stack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(1) push c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(2) push b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(3) push a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(4) call    f</a:t>
            </a:r>
            <a:endParaRPr lang="en-US" altLang="zh-CN" sz="1600">
              <a:sym typeface="+mn-ea"/>
            </a:endParaRPr>
          </a:p>
          <a:p>
            <a:pPr marL="342900" lvl="1" indent="-3429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右结合</a:t>
            </a:r>
            <a:r>
              <a:rPr lang="en-US" altLang="zh-CN" sz="1600">
                <a:sym typeface="+mn-ea"/>
              </a:rPr>
              <a:t>/right-associative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(1) push a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(2) push b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(3) push c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(4) call    f</a:t>
            </a:r>
            <a:endParaRPr lang="en-US" altLang="zh-CN" sz="1600">
              <a:sym typeface="+mn-ea"/>
            </a:endParaRPr>
          </a:p>
          <a:p>
            <a:pPr marL="342900" lvl="1" indent="-342900" algn="l">
              <a:buClrTx/>
              <a:buSzTx/>
              <a:buFont typeface="Wingdings" panose="05000000000000000000" charset="0"/>
              <a:buChar char="l"/>
            </a:pPr>
            <a:endParaRPr lang="en-US" altLang="zh-CN" sz="1600">
              <a:sym typeface="+mn-ea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6030595" y="2603500"/>
            <a:ext cx="3820160" cy="17532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函数调用</a:t>
            </a:r>
            <a:r>
              <a:rPr lang="en-US" altLang="zh-CN">
                <a:sym typeface="+mn-ea"/>
              </a:rPr>
              <a:t> / function call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x=0;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g1() { x=x+1; return x; }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int g2() { x=x+2; return x; }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int g3() { x=x+3; return x; }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f(g1(),g2(),g3());</a:t>
            </a:r>
            <a:endParaRPr lang="en-US" altLang="zh-CN">
              <a:sym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4841875" y="4421505"/>
            <a:ext cx="3392805" cy="18148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左结合</a:t>
            </a:r>
            <a:r>
              <a:rPr lang="en-US" altLang="zh-CN" sz="1600">
                <a:sym typeface="+mn-ea"/>
              </a:rPr>
              <a:t>/left-associative</a:t>
            </a:r>
            <a:r>
              <a:rPr lang="zh-CN" altLang="en-US" sz="1600">
                <a:sym typeface="+mn-ea"/>
              </a:rPr>
              <a:t>：</a:t>
            </a:r>
            <a:endParaRPr lang="zh-CN" altLang="en-US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1600">
                <a:sym typeface="+mn-ea"/>
              </a:rPr>
              <a:t>实参压栈顺序</a:t>
            </a:r>
            <a:endParaRPr lang="en-US" altLang="zh-CN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altLang="zh-CN" sz="1600">
                <a:sym typeface="+mn-ea"/>
              </a:rPr>
              <a:t>order to push args into stack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t1=g1();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t2=g2();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t3=g3();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f(t1, t2, t3) // f(1, 3, 6)</a:t>
            </a:r>
            <a:endParaRPr lang="en-US" altLang="zh-CN" sz="1600">
              <a:sym typeface="+mn-ea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8444230" y="4421505"/>
            <a:ext cx="3368040" cy="18148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rgbClr val="D7E5F9">
                  <a:alpha val="100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右结合</a:t>
            </a:r>
            <a:r>
              <a:rPr lang="en-US" altLang="zh-CN" sz="1600">
                <a:sym typeface="+mn-ea"/>
              </a:rPr>
              <a:t>/right-associative</a:t>
            </a:r>
            <a:r>
              <a:rPr lang="zh-CN" altLang="en-US" sz="1600">
                <a:sym typeface="+mn-ea"/>
              </a:rPr>
              <a:t>：</a:t>
            </a:r>
            <a:endParaRPr lang="zh-CN" altLang="en-US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1600">
                <a:sym typeface="+mn-ea"/>
              </a:rPr>
              <a:t>实参压栈顺序</a:t>
            </a:r>
            <a:endParaRPr lang="en-US" altLang="zh-CN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altLang="zh-CN" sz="1600">
                <a:sym typeface="+mn-ea"/>
              </a:rPr>
              <a:t>order to push args into stack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t1=g3();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t2=g2();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t3=g1();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f( t3, t2, t1) //f(6, 3, 1)</a:t>
            </a:r>
            <a:endParaRPr lang="en-US" altLang="zh-CN" sz="160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67" name="墨迹 166"/>
              <p14:cNvContentPartPr/>
              <p14:nvPr/>
            </p14:nvContentPartPr>
            <p14:xfrm>
              <a:off x="9740900" y="1428750"/>
              <a:ext cx="288925" cy="412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"/>
            </p:blipFill>
            <p:spPr>
              <a:xfrm>
                <a:off x="9740900" y="1428750"/>
                <a:ext cx="288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8" name="墨迹 167"/>
              <p14:cNvContentPartPr/>
              <p14:nvPr/>
            </p14:nvContentPartPr>
            <p14:xfrm>
              <a:off x="9823450" y="1279525"/>
              <a:ext cx="95250" cy="4603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4"/>
            </p:blipFill>
            <p:spPr>
              <a:xfrm>
                <a:off x="9823450" y="1279525"/>
                <a:ext cx="952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9" name="墨迹 168"/>
              <p14:cNvContentPartPr/>
              <p14:nvPr/>
            </p14:nvContentPartPr>
            <p14:xfrm>
              <a:off x="9886950" y="1511300"/>
              <a:ext cx="133350" cy="1301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6"/>
            </p:blipFill>
            <p:spPr>
              <a:xfrm>
                <a:off x="9886950" y="1511300"/>
                <a:ext cx="133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70" name="墨迹 169"/>
              <p14:cNvContentPartPr/>
              <p14:nvPr/>
            </p14:nvContentPartPr>
            <p14:xfrm>
              <a:off x="10058400" y="1308100"/>
              <a:ext cx="95250" cy="3619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8"/>
            </p:blipFill>
            <p:spPr>
              <a:xfrm>
                <a:off x="10058400" y="1308100"/>
                <a:ext cx="952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71" name="墨迹 170"/>
              <p14:cNvContentPartPr/>
              <p14:nvPr/>
            </p14:nvContentPartPr>
            <p14:xfrm>
              <a:off x="10175875" y="1393825"/>
              <a:ext cx="146050" cy="317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10"/>
            </p:blipFill>
            <p:spPr>
              <a:xfrm>
                <a:off x="10175875" y="1393825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72" name="墨迹 171"/>
              <p14:cNvContentPartPr/>
              <p14:nvPr/>
            </p14:nvContentPartPr>
            <p14:xfrm>
              <a:off x="10150475" y="1362075"/>
              <a:ext cx="177800" cy="2921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12"/>
            </p:blipFill>
            <p:spPr>
              <a:xfrm>
                <a:off x="10150475" y="1362075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3" name="墨迹 172"/>
              <p14:cNvContentPartPr/>
              <p14:nvPr/>
            </p14:nvContentPartPr>
            <p14:xfrm>
              <a:off x="10337800" y="1270000"/>
              <a:ext cx="193675" cy="3714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14"/>
            </p:blipFill>
            <p:spPr>
              <a:xfrm>
                <a:off x="10337800" y="1270000"/>
                <a:ext cx="1936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4" name="墨迹 173"/>
              <p14:cNvContentPartPr/>
              <p14:nvPr/>
            </p14:nvContentPartPr>
            <p14:xfrm>
              <a:off x="9486900" y="2003425"/>
              <a:ext cx="333375" cy="889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16"/>
            </p:blipFill>
            <p:spPr>
              <a:xfrm>
                <a:off x="9486900" y="2003425"/>
                <a:ext cx="3333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5" name="墨迹 174"/>
              <p14:cNvContentPartPr/>
              <p14:nvPr/>
            </p14:nvContentPartPr>
            <p14:xfrm>
              <a:off x="9594850" y="1936750"/>
              <a:ext cx="92075" cy="3651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18"/>
            </p:blipFill>
            <p:spPr>
              <a:xfrm>
                <a:off x="9594850" y="1936750"/>
                <a:ext cx="92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6" name="墨迹 175"/>
              <p14:cNvContentPartPr/>
              <p14:nvPr/>
            </p14:nvContentPartPr>
            <p14:xfrm>
              <a:off x="9648825" y="2124075"/>
              <a:ext cx="196850" cy="1270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20"/>
            </p:blipFill>
            <p:spPr>
              <a:xfrm>
                <a:off x="9648825" y="2124075"/>
                <a:ext cx="196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7" name="墨迹 176"/>
              <p14:cNvContentPartPr/>
              <p14:nvPr/>
            </p14:nvContentPartPr>
            <p14:xfrm>
              <a:off x="9855200" y="1876425"/>
              <a:ext cx="41275" cy="1619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22"/>
            </p:blipFill>
            <p:spPr>
              <a:xfrm>
                <a:off x="9855200" y="1876425"/>
                <a:ext cx="412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8" name="墨迹 177"/>
              <p14:cNvContentPartPr/>
              <p14:nvPr/>
            </p14:nvContentPartPr>
            <p14:xfrm>
              <a:off x="9817100" y="1914525"/>
              <a:ext cx="193675" cy="3397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24"/>
            </p:blipFill>
            <p:spPr>
              <a:xfrm>
                <a:off x="9817100" y="1914525"/>
                <a:ext cx="1936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9" name="墨迹 178"/>
              <p14:cNvContentPartPr/>
              <p14:nvPr/>
            </p14:nvContentPartPr>
            <p14:xfrm>
              <a:off x="9909175" y="2035175"/>
              <a:ext cx="31750" cy="2286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26"/>
            </p:blipFill>
            <p:spPr>
              <a:xfrm>
                <a:off x="9909175" y="2035175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0" name="墨迹 179"/>
              <p14:cNvContentPartPr/>
              <p14:nvPr/>
            </p14:nvContentPartPr>
            <p14:xfrm>
              <a:off x="9813925" y="2152650"/>
              <a:ext cx="92075" cy="1333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28"/>
            </p:blipFill>
            <p:spPr>
              <a:xfrm>
                <a:off x="9813925" y="2152650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1" name="墨迹 180"/>
              <p14:cNvContentPartPr/>
              <p14:nvPr/>
            </p14:nvContentPartPr>
            <p14:xfrm>
              <a:off x="9829800" y="2146300"/>
              <a:ext cx="130175" cy="1428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0"/>
            </p:blipFill>
            <p:spPr>
              <a:xfrm>
                <a:off x="9829800" y="2146300"/>
                <a:ext cx="1301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2" name="墨迹 181"/>
              <p14:cNvContentPartPr/>
              <p14:nvPr/>
            </p14:nvContentPartPr>
            <p14:xfrm>
              <a:off x="10071100" y="2032000"/>
              <a:ext cx="34925" cy="2190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2"/>
            </p:blipFill>
            <p:spPr>
              <a:xfrm>
                <a:off x="10071100" y="2032000"/>
                <a:ext cx="34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3" name="墨迹 182"/>
              <p14:cNvContentPartPr/>
              <p14:nvPr/>
            </p14:nvContentPartPr>
            <p14:xfrm>
              <a:off x="10115550" y="2019300"/>
              <a:ext cx="63500" cy="2508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"/>
            </p:blipFill>
            <p:spPr>
              <a:xfrm>
                <a:off x="10115550" y="2019300"/>
                <a:ext cx="635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4" name="墨迹 183"/>
              <p14:cNvContentPartPr/>
              <p14:nvPr/>
            </p14:nvContentPartPr>
            <p14:xfrm>
              <a:off x="10185400" y="2038350"/>
              <a:ext cx="155575" cy="2349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"/>
            </p:blipFill>
            <p:spPr>
              <a:xfrm>
                <a:off x="10185400" y="2038350"/>
                <a:ext cx="1555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5" name="墨迹 184"/>
              <p14:cNvContentPartPr/>
              <p14:nvPr/>
            </p14:nvContentPartPr>
            <p14:xfrm>
              <a:off x="10112375" y="2330450"/>
              <a:ext cx="60325" cy="2889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8"/>
            </p:blipFill>
            <p:spPr>
              <a:xfrm>
                <a:off x="10112375" y="2330450"/>
                <a:ext cx="603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86" name="墨迹 185"/>
              <p14:cNvContentPartPr/>
              <p14:nvPr/>
            </p14:nvContentPartPr>
            <p14:xfrm>
              <a:off x="10185400" y="2368550"/>
              <a:ext cx="190500" cy="3968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40"/>
            </p:blipFill>
            <p:spPr>
              <a:xfrm>
                <a:off x="10185400" y="2368550"/>
                <a:ext cx="1905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87" name="墨迹 186"/>
              <p14:cNvContentPartPr/>
              <p14:nvPr/>
            </p14:nvContentPartPr>
            <p14:xfrm>
              <a:off x="10213975" y="2511425"/>
              <a:ext cx="158750" cy="2476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42"/>
            </p:blipFill>
            <p:spPr>
              <a:xfrm>
                <a:off x="10213975" y="2511425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88" name="墨迹 187"/>
              <p14:cNvContentPartPr/>
              <p14:nvPr/>
            </p14:nvContentPartPr>
            <p14:xfrm>
              <a:off x="10226675" y="2584450"/>
              <a:ext cx="152400" cy="1555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44"/>
            </p:blipFill>
            <p:spPr>
              <a:xfrm>
                <a:off x="10226675" y="2584450"/>
                <a:ext cx="152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89" name="墨迹 188"/>
              <p14:cNvContentPartPr/>
              <p14:nvPr/>
            </p14:nvContentPartPr>
            <p14:xfrm>
              <a:off x="10398125" y="2505075"/>
              <a:ext cx="133350" cy="2190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46"/>
            </p:blipFill>
            <p:spPr>
              <a:xfrm>
                <a:off x="10398125" y="250507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90" name="墨迹 189"/>
              <p14:cNvContentPartPr/>
              <p14:nvPr/>
            </p14:nvContentPartPr>
            <p14:xfrm>
              <a:off x="10521950" y="2466975"/>
              <a:ext cx="142875" cy="3302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48"/>
            </p:blipFill>
            <p:spPr>
              <a:xfrm>
                <a:off x="10521950" y="2466975"/>
                <a:ext cx="142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91" name="墨迹 190"/>
              <p14:cNvContentPartPr/>
              <p14:nvPr/>
            </p14:nvContentPartPr>
            <p14:xfrm>
              <a:off x="10674350" y="2435225"/>
              <a:ext cx="92075" cy="2698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50"/>
            </p:blipFill>
            <p:spPr>
              <a:xfrm>
                <a:off x="10674350" y="2435225"/>
                <a:ext cx="920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92" name="墨迹 191"/>
              <p14:cNvContentPartPr/>
              <p14:nvPr/>
            </p14:nvContentPartPr>
            <p14:xfrm>
              <a:off x="10712450" y="2511425"/>
              <a:ext cx="146050" cy="1936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52"/>
            </p:blipFill>
            <p:spPr>
              <a:xfrm>
                <a:off x="10712450" y="251142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93" name="墨迹 192"/>
              <p14:cNvContentPartPr/>
              <p14:nvPr/>
            </p14:nvContentPartPr>
            <p14:xfrm>
              <a:off x="10880725" y="2441575"/>
              <a:ext cx="158750" cy="2825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54"/>
            </p:blipFill>
            <p:spPr>
              <a:xfrm>
                <a:off x="10880725" y="2441575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94" name="墨迹 193"/>
              <p14:cNvContentPartPr/>
              <p14:nvPr/>
            </p14:nvContentPartPr>
            <p14:xfrm>
              <a:off x="11033125" y="2524125"/>
              <a:ext cx="69850" cy="952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56"/>
            </p:blipFill>
            <p:spPr>
              <a:xfrm>
                <a:off x="11033125" y="2524125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95" name="墨迹 194"/>
              <p14:cNvContentPartPr/>
              <p14:nvPr/>
            </p14:nvContentPartPr>
            <p14:xfrm>
              <a:off x="10061575" y="2851150"/>
              <a:ext cx="146050" cy="1524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58"/>
            </p:blipFill>
            <p:spPr>
              <a:xfrm>
                <a:off x="10061575" y="28511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96" name="墨迹 195"/>
              <p14:cNvContentPartPr/>
              <p14:nvPr/>
            </p14:nvContentPartPr>
            <p14:xfrm>
              <a:off x="9934575" y="2990850"/>
              <a:ext cx="60325" cy="984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60"/>
            </p:blipFill>
            <p:spPr>
              <a:xfrm>
                <a:off x="9934575" y="2990850"/>
                <a:ext cx="603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97" name="墨迹 196"/>
              <p14:cNvContentPartPr/>
              <p14:nvPr/>
            </p14:nvContentPartPr>
            <p14:xfrm>
              <a:off x="9915525" y="2990850"/>
              <a:ext cx="190500" cy="3206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62"/>
            </p:blipFill>
            <p:spPr>
              <a:xfrm>
                <a:off x="9915525" y="2990850"/>
                <a:ext cx="1905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98" name="墨迹 197"/>
              <p14:cNvContentPartPr/>
              <p14:nvPr/>
            </p14:nvContentPartPr>
            <p14:xfrm>
              <a:off x="10017125" y="3140075"/>
              <a:ext cx="31750" cy="1778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64"/>
            </p:blipFill>
            <p:spPr>
              <a:xfrm>
                <a:off x="10017125" y="3140075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99" name="墨迹 198"/>
              <p14:cNvContentPartPr/>
              <p14:nvPr/>
            </p14:nvContentPartPr>
            <p14:xfrm>
              <a:off x="9925050" y="3219450"/>
              <a:ext cx="95250" cy="1047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66"/>
            </p:blipFill>
            <p:spPr>
              <a:xfrm>
                <a:off x="9925050" y="3219450"/>
                <a:ext cx="952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200" name="墨迹 199"/>
              <p14:cNvContentPartPr/>
              <p14:nvPr/>
            </p14:nvContentPartPr>
            <p14:xfrm>
              <a:off x="9918700" y="3181350"/>
              <a:ext cx="171450" cy="1778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68"/>
            </p:blipFill>
            <p:spPr>
              <a:xfrm>
                <a:off x="9918700" y="3181350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201" name="墨迹 200"/>
              <p14:cNvContentPartPr/>
              <p14:nvPr/>
            </p14:nvContentPartPr>
            <p14:xfrm>
              <a:off x="10112375" y="3140075"/>
              <a:ext cx="63500" cy="1905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70"/>
            </p:blipFill>
            <p:spPr>
              <a:xfrm>
                <a:off x="10112375" y="3140075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202" name="墨迹 201"/>
              <p14:cNvContentPartPr/>
              <p14:nvPr/>
            </p14:nvContentPartPr>
            <p14:xfrm>
              <a:off x="10169525" y="3111500"/>
              <a:ext cx="44450" cy="2444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72"/>
            </p:blipFill>
            <p:spPr>
              <a:xfrm>
                <a:off x="10169525" y="3111500"/>
                <a:ext cx="44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03" name="墨迹 202"/>
              <p14:cNvContentPartPr/>
              <p14:nvPr/>
            </p14:nvContentPartPr>
            <p14:xfrm>
              <a:off x="10255250" y="3130550"/>
              <a:ext cx="85725" cy="1746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74"/>
            </p:blipFill>
            <p:spPr>
              <a:xfrm>
                <a:off x="10255250" y="3130550"/>
                <a:ext cx="857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204" name="墨迹 203"/>
              <p14:cNvContentPartPr/>
              <p14:nvPr/>
            </p14:nvContentPartPr>
            <p14:xfrm>
              <a:off x="10391775" y="3016250"/>
              <a:ext cx="111125" cy="190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76"/>
            </p:blipFill>
            <p:spPr>
              <a:xfrm>
                <a:off x="10391775" y="301625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205" name="墨迹 204"/>
              <p14:cNvContentPartPr/>
              <p14:nvPr/>
            </p14:nvContentPartPr>
            <p14:xfrm>
              <a:off x="10417175" y="3048000"/>
              <a:ext cx="22225" cy="2635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78"/>
            </p:blipFill>
            <p:spPr>
              <a:xfrm>
                <a:off x="10417175" y="3048000"/>
                <a:ext cx="22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206" name="墨迹 205"/>
              <p14:cNvContentPartPr/>
              <p14:nvPr/>
            </p14:nvContentPartPr>
            <p14:xfrm>
              <a:off x="10471150" y="3105150"/>
              <a:ext cx="6350" cy="36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80"/>
            </p:blipFill>
            <p:spPr>
              <a:xfrm>
                <a:off x="10471150" y="3105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207" name="墨迹 206"/>
              <p14:cNvContentPartPr/>
              <p14:nvPr/>
            </p14:nvContentPartPr>
            <p14:xfrm>
              <a:off x="10575925" y="2990850"/>
              <a:ext cx="82550" cy="3143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82"/>
            </p:blipFill>
            <p:spPr>
              <a:xfrm>
                <a:off x="10575925" y="2990850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208" name="墨迹 207"/>
              <p14:cNvContentPartPr/>
              <p14:nvPr/>
            </p14:nvContentPartPr>
            <p14:xfrm>
              <a:off x="10464800" y="3082925"/>
              <a:ext cx="73025" cy="793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84"/>
            </p:blipFill>
            <p:spPr>
              <a:xfrm>
                <a:off x="10464800" y="3082925"/>
                <a:ext cx="730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209" name="墨迹 208"/>
              <p14:cNvContentPartPr/>
              <p14:nvPr/>
            </p14:nvContentPartPr>
            <p14:xfrm>
              <a:off x="10629900" y="2901950"/>
              <a:ext cx="146050" cy="2730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86"/>
            </p:blipFill>
            <p:spPr>
              <a:xfrm>
                <a:off x="10629900" y="2901950"/>
                <a:ext cx="146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210" name="墨迹 209"/>
              <p14:cNvContentPartPr/>
              <p14:nvPr/>
            </p14:nvContentPartPr>
            <p14:xfrm>
              <a:off x="10617200" y="3098800"/>
              <a:ext cx="200025" cy="3206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88"/>
            </p:blipFill>
            <p:spPr>
              <a:xfrm>
                <a:off x="10617200" y="3098800"/>
                <a:ext cx="200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211" name="墨迹 210"/>
              <p14:cNvContentPartPr/>
              <p14:nvPr/>
            </p14:nvContentPartPr>
            <p14:xfrm>
              <a:off x="9864725" y="3498850"/>
              <a:ext cx="120650" cy="2095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90"/>
            </p:blipFill>
            <p:spPr>
              <a:xfrm>
                <a:off x="9864725" y="349885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212" name="墨迹 211"/>
              <p14:cNvContentPartPr/>
              <p14:nvPr/>
            </p14:nvContentPartPr>
            <p14:xfrm>
              <a:off x="10001250" y="3457575"/>
              <a:ext cx="111125" cy="2381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92"/>
            </p:blipFill>
            <p:spPr>
              <a:xfrm>
                <a:off x="10001250" y="3457575"/>
                <a:ext cx="111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213" name="墨迹 212"/>
              <p14:cNvContentPartPr/>
              <p14:nvPr/>
            </p14:nvContentPartPr>
            <p14:xfrm>
              <a:off x="10090150" y="3502025"/>
              <a:ext cx="69850" cy="1905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94"/>
            </p:blipFill>
            <p:spPr>
              <a:xfrm>
                <a:off x="10090150" y="3502025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214" name="墨迹 213"/>
              <p14:cNvContentPartPr/>
              <p14:nvPr/>
            </p14:nvContentPartPr>
            <p14:xfrm>
              <a:off x="10204450" y="3521075"/>
              <a:ext cx="19050" cy="1587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96"/>
            </p:blipFill>
            <p:spPr>
              <a:xfrm>
                <a:off x="10204450" y="3521075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215" name="墨迹 214"/>
              <p14:cNvContentPartPr/>
              <p14:nvPr/>
            </p14:nvContentPartPr>
            <p14:xfrm>
              <a:off x="10226675" y="3486150"/>
              <a:ext cx="123825" cy="2603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98"/>
            </p:blipFill>
            <p:spPr>
              <a:xfrm>
                <a:off x="10226675" y="3486150"/>
                <a:ext cx="1238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216" name="墨迹 215"/>
              <p14:cNvContentPartPr/>
              <p14:nvPr/>
            </p14:nvContentPartPr>
            <p14:xfrm>
              <a:off x="9632950" y="3159125"/>
              <a:ext cx="104775" cy="1746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100"/>
            </p:blipFill>
            <p:spPr>
              <a:xfrm>
                <a:off x="9632950" y="3159125"/>
                <a:ext cx="104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217" name="墨迹 216"/>
              <p14:cNvContentPartPr/>
              <p14:nvPr/>
            </p14:nvContentPartPr>
            <p14:xfrm>
              <a:off x="9626600" y="3343275"/>
              <a:ext cx="69850" cy="3619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102"/>
            </p:blipFill>
            <p:spPr>
              <a:xfrm>
                <a:off x="9626600" y="3343275"/>
                <a:ext cx="698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18" name="墨迹 217"/>
              <p14:cNvContentPartPr/>
              <p14:nvPr/>
            </p14:nvContentPartPr>
            <p14:xfrm>
              <a:off x="10363200" y="1841500"/>
              <a:ext cx="273050" cy="3016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104"/>
            </p:blipFill>
            <p:spPr>
              <a:xfrm>
                <a:off x="10363200" y="1841500"/>
                <a:ext cx="273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19" name="墨迹 218"/>
              <p14:cNvContentPartPr/>
              <p14:nvPr/>
            </p14:nvContentPartPr>
            <p14:xfrm>
              <a:off x="10369550" y="1784350"/>
              <a:ext cx="273050" cy="3873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106"/>
            </p:blipFill>
            <p:spPr>
              <a:xfrm>
                <a:off x="10369550" y="1784350"/>
                <a:ext cx="2730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220" name="墨迹 219"/>
              <p14:cNvContentPartPr/>
              <p14:nvPr/>
            </p14:nvContentPartPr>
            <p14:xfrm>
              <a:off x="9147175" y="2260600"/>
              <a:ext cx="257175" cy="1905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108"/>
            </p:blipFill>
            <p:spPr>
              <a:xfrm>
                <a:off x="9147175" y="2260600"/>
                <a:ext cx="257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221" name="墨迹 220"/>
              <p14:cNvContentPartPr/>
              <p14:nvPr/>
            </p14:nvContentPartPr>
            <p14:xfrm>
              <a:off x="8848725" y="2451100"/>
              <a:ext cx="146050" cy="2127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110"/>
            </p:blipFill>
            <p:spPr>
              <a:xfrm>
                <a:off x="8848725" y="2451100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22" name="墨迹 221"/>
              <p14:cNvContentPartPr/>
              <p14:nvPr/>
            </p14:nvContentPartPr>
            <p14:xfrm>
              <a:off x="8966200" y="2476500"/>
              <a:ext cx="152400" cy="1841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12"/>
            </p:blipFill>
            <p:spPr>
              <a:xfrm>
                <a:off x="8966200" y="247650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23" name="墨迹 222"/>
              <p14:cNvContentPartPr/>
              <p14:nvPr/>
            </p14:nvContentPartPr>
            <p14:xfrm>
              <a:off x="8963025" y="2492375"/>
              <a:ext cx="41275" cy="2984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114"/>
            </p:blipFill>
            <p:spPr>
              <a:xfrm>
                <a:off x="8963025" y="2492375"/>
                <a:ext cx="41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24" name="墨迹 223"/>
              <p14:cNvContentPartPr/>
              <p14:nvPr/>
            </p14:nvContentPartPr>
            <p14:xfrm>
              <a:off x="8994775" y="2641600"/>
              <a:ext cx="120650" cy="1428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116"/>
            </p:blipFill>
            <p:spPr>
              <a:xfrm>
                <a:off x="8994775" y="2641600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25" name="墨迹 224"/>
              <p14:cNvContentPartPr/>
              <p14:nvPr/>
            </p14:nvContentPartPr>
            <p14:xfrm>
              <a:off x="9172575" y="2463800"/>
              <a:ext cx="279400" cy="3079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118"/>
            </p:blipFill>
            <p:spPr>
              <a:xfrm>
                <a:off x="9172575" y="2463800"/>
                <a:ext cx="2794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26" name="墨迹 225"/>
              <p14:cNvContentPartPr/>
              <p14:nvPr/>
            </p14:nvContentPartPr>
            <p14:xfrm>
              <a:off x="10502900" y="3448050"/>
              <a:ext cx="250825" cy="317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120"/>
            </p:blipFill>
            <p:spPr>
              <a:xfrm>
                <a:off x="10502900" y="3448050"/>
                <a:ext cx="250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27" name="墨迹 226"/>
              <p14:cNvContentPartPr/>
              <p14:nvPr/>
            </p14:nvContentPartPr>
            <p14:xfrm>
              <a:off x="10839450" y="3327400"/>
              <a:ext cx="149225" cy="127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122"/>
            </p:blipFill>
            <p:spPr>
              <a:xfrm>
                <a:off x="10839450" y="332740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28" name="墨迹 227"/>
              <p14:cNvContentPartPr/>
              <p14:nvPr/>
            </p14:nvContentPartPr>
            <p14:xfrm>
              <a:off x="10833100" y="3381375"/>
              <a:ext cx="187325" cy="444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124"/>
            </p:blipFill>
            <p:spPr>
              <a:xfrm>
                <a:off x="10833100" y="3381375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29" name="墨迹 228"/>
              <p14:cNvContentPartPr/>
              <p14:nvPr/>
            </p14:nvContentPartPr>
            <p14:xfrm>
              <a:off x="10845800" y="3349625"/>
              <a:ext cx="193675" cy="2127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126"/>
            </p:blipFill>
            <p:spPr>
              <a:xfrm>
                <a:off x="10845800" y="3349625"/>
                <a:ext cx="193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30" name="墨迹 229"/>
              <p14:cNvContentPartPr/>
              <p14:nvPr/>
            </p14:nvContentPartPr>
            <p14:xfrm>
              <a:off x="11042650" y="3324225"/>
              <a:ext cx="79375" cy="31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128"/>
            </p:blipFill>
            <p:spPr>
              <a:xfrm>
                <a:off x="11042650" y="3324225"/>
                <a:ext cx="793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31" name="墨迹 230"/>
              <p14:cNvContentPartPr/>
              <p14:nvPr/>
            </p14:nvContentPartPr>
            <p14:xfrm>
              <a:off x="11026775" y="3216275"/>
              <a:ext cx="63500" cy="4159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130"/>
            </p:blipFill>
            <p:spPr>
              <a:xfrm>
                <a:off x="11026775" y="3216275"/>
                <a:ext cx="635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32" name="墨迹 231"/>
              <p14:cNvContentPartPr/>
              <p14:nvPr/>
            </p14:nvContentPartPr>
            <p14:xfrm>
              <a:off x="11055350" y="3432175"/>
              <a:ext cx="6350" cy="36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80"/>
            </p:blipFill>
            <p:spPr>
              <a:xfrm>
                <a:off x="11055350" y="343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233" name="墨迹 232"/>
              <p14:cNvContentPartPr/>
              <p14:nvPr/>
            </p14:nvContentPartPr>
            <p14:xfrm>
              <a:off x="11226800" y="3203575"/>
              <a:ext cx="12700" cy="1333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133"/>
            </p:blipFill>
            <p:spPr>
              <a:xfrm>
                <a:off x="11226800" y="3203575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234" name="墨迹 233"/>
              <p14:cNvContentPartPr/>
              <p14:nvPr/>
            </p14:nvContentPartPr>
            <p14:xfrm>
              <a:off x="11204575" y="3178175"/>
              <a:ext cx="177800" cy="37147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135"/>
            </p:blipFill>
            <p:spPr>
              <a:xfrm>
                <a:off x="11204575" y="3178175"/>
                <a:ext cx="1778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235" name="墨迹 234"/>
              <p14:cNvContentPartPr/>
              <p14:nvPr/>
            </p14:nvContentPartPr>
            <p14:xfrm>
              <a:off x="11258550" y="3349625"/>
              <a:ext cx="25400" cy="2095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137"/>
            </p:blipFill>
            <p:spPr>
              <a:xfrm>
                <a:off x="11258550" y="3349625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236" name="墨迹 235"/>
              <p14:cNvContentPartPr/>
              <p14:nvPr/>
            </p14:nvContentPartPr>
            <p14:xfrm>
              <a:off x="11191875" y="3454400"/>
              <a:ext cx="69850" cy="952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139"/>
            </p:blipFill>
            <p:spPr>
              <a:xfrm>
                <a:off x="11191875" y="34544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237" name="墨迹 236"/>
              <p14:cNvContentPartPr/>
              <p14:nvPr/>
            </p14:nvContentPartPr>
            <p14:xfrm>
              <a:off x="11049000" y="3454400"/>
              <a:ext cx="88900" cy="952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141"/>
            </p:blipFill>
            <p:spPr>
              <a:xfrm>
                <a:off x="11049000" y="34544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238" name="墨迹 237"/>
              <p14:cNvContentPartPr/>
              <p14:nvPr/>
            </p14:nvContentPartPr>
            <p14:xfrm>
              <a:off x="11141075" y="3451225"/>
              <a:ext cx="142875" cy="1746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143"/>
            </p:blipFill>
            <p:spPr>
              <a:xfrm>
                <a:off x="11141075" y="3451225"/>
                <a:ext cx="142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239" name="墨迹 238"/>
              <p14:cNvContentPartPr/>
              <p14:nvPr/>
            </p14:nvContentPartPr>
            <p14:xfrm>
              <a:off x="11036300" y="3708400"/>
              <a:ext cx="15875" cy="1301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45"/>
            </p:blipFill>
            <p:spPr>
              <a:xfrm>
                <a:off x="11036300" y="3708400"/>
                <a:ext cx="15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240" name="墨迹 239"/>
              <p14:cNvContentPartPr/>
              <p14:nvPr/>
            </p14:nvContentPartPr>
            <p14:xfrm>
              <a:off x="11055350" y="3679825"/>
              <a:ext cx="53975" cy="2508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147"/>
            </p:blipFill>
            <p:spPr>
              <a:xfrm>
                <a:off x="11055350" y="3679825"/>
                <a:ext cx="53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241" name="墨迹 240"/>
              <p14:cNvContentPartPr/>
              <p14:nvPr/>
            </p14:nvContentPartPr>
            <p14:xfrm>
              <a:off x="11131550" y="3714750"/>
              <a:ext cx="123825" cy="2095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49"/>
            </p:blipFill>
            <p:spPr>
              <a:xfrm>
                <a:off x="11131550" y="3714750"/>
                <a:ext cx="123825" cy="209550"/>
              </a:xfrm>
              <a:prstGeom prst="rect"/>
            </p:spPr>
          </p:pic>
        </mc:Fallback>
      </mc:AlternateContent>
    </p:spTree>
    <p:custDataLst>
      <p:tags r:id="rId15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02-2 </a:t>
            </a:r>
            <a:r>
              <a:rPr lang="zh-CN" altLang="en-US">
                <a:sym typeface="+mn-ea"/>
              </a:rPr>
              <a:t>文法等价性</a:t>
            </a:r>
            <a:r>
              <a:rPr lang="en-US" altLang="zh-CN">
                <a:sym typeface="+mn-ea"/>
              </a:rPr>
              <a:t> / Equivalence of grammars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740" y="337890"/>
            <a:ext cx="10969200" cy="705600"/>
          </a:xfrm>
        </p:spPr>
        <p:txBody>
          <a:bodyPr>
            <a:noAutofit/>
          </a:bodyPr>
          <a:p>
            <a:r>
              <a:rPr lang="en-US" altLang="zh-CN" sz="2800"/>
              <a:t>02-2(1)</a:t>
            </a:r>
            <a:r>
              <a:rPr lang="zh-CN" altLang="en-US" sz="2800"/>
              <a:t>文法等价性</a:t>
            </a:r>
            <a:r>
              <a:rPr lang="en-US" altLang="zh-CN" sz="2800"/>
              <a:t> / Equivalence of grammars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G(left)</a:t>
            </a:r>
            <a:r>
              <a:rPr lang="zh-CN" altLang="en-US"/>
              <a:t>和</a:t>
            </a:r>
            <a:r>
              <a:rPr lang="en-US" altLang="zh-CN"/>
              <a:t>G(right)</a:t>
            </a:r>
            <a:r>
              <a:rPr lang="zh-CN" altLang="en-US"/>
              <a:t>是否</a:t>
            </a:r>
            <a:r>
              <a:rPr lang="zh-CN" altLang="en-US"/>
              <a:t>等价？</a:t>
            </a:r>
            <a:endParaRPr lang="zh-CN" altLang="en-US"/>
          </a:p>
          <a:p>
            <a:r>
              <a:rPr lang="en-US" altLang="zh-CN"/>
              <a:t>Do G(left) and G(right) ? represent the same language?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7865" y="289369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G(left)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left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→left = CH | CH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CH→a | b | c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18605" y="289369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66485" y="996950"/>
            <a:ext cx="335216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什么是语言的定义？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What is language (definition)?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10239375" y="1622425"/>
              <a:ext cx="669925" cy="336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10239375" y="1622425"/>
                <a:ext cx="669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105275" y="1587500"/>
              <a:ext cx="330200" cy="60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105275" y="1587500"/>
                <a:ext cx="3302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524375" y="1466850"/>
              <a:ext cx="36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524375" y="1466850"/>
                <a:ext cx="36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540250" y="1333500"/>
              <a:ext cx="206375" cy="454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540250" y="1333500"/>
                <a:ext cx="2063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559300" y="1463675"/>
              <a:ext cx="136525" cy="215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559300" y="1463675"/>
                <a:ext cx="1365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813300" y="1409700"/>
              <a:ext cx="114300" cy="349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813300" y="1409700"/>
                <a:ext cx="114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981575" y="1266825"/>
              <a:ext cx="25400" cy="174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981575" y="126682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4933950" y="1298575"/>
              <a:ext cx="165100" cy="406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4933950" y="1298575"/>
                <a:ext cx="1651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045075" y="1498600"/>
              <a:ext cx="31750" cy="4286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045075" y="1498600"/>
                <a:ext cx="31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184775" y="1400175"/>
              <a:ext cx="63500" cy="79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184775" y="1400175"/>
                <a:ext cx="635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181600" y="1422400"/>
              <a:ext cx="260350" cy="3492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181600" y="1422400"/>
                <a:ext cx="2603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499100" y="1298575"/>
              <a:ext cx="63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499100" y="1298575"/>
                <a:ext cx="6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5438775" y="1355725"/>
              <a:ext cx="158750" cy="2984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5438775" y="1355725"/>
                <a:ext cx="1587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5591175" y="1276350"/>
              <a:ext cx="161925" cy="495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5591175" y="1276350"/>
                <a:ext cx="1619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5784850" y="1200150"/>
              <a:ext cx="219075" cy="5175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5784850" y="1200150"/>
                <a:ext cx="2190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5940425" y="1755775"/>
              <a:ext cx="488950" cy="139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5940425" y="1755775"/>
                <a:ext cx="488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6438900" y="1685925"/>
              <a:ext cx="222250" cy="3587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6438900" y="1685925"/>
                <a:ext cx="222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6489700" y="1787525"/>
              <a:ext cx="98425" cy="149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6489700" y="1787525"/>
                <a:ext cx="984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6686550" y="1736725"/>
              <a:ext cx="225425" cy="266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6686550" y="1736725"/>
                <a:ext cx="225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6937375" y="1727200"/>
              <a:ext cx="184150" cy="508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6937375" y="1727200"/>
                <a:ext cx="184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6927850" y="1704975"/>
              <a:ext cx="193675" cy="174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6927850" y="1704975"/>
                <a:ext cx="193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6921500" y="1749425"/>
              <a:ext cx="203200" cy="263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6921500" y="1749425"/>
                <a:ext cx="2032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7004050" y="1714500"/>
              <a:ext cx="244475" cy="3841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7004050" y="1714500"/>
                <a:ext cx="2444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7318375" y="1752600"/>
              <a:ext cx="117475" cy="31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7318375" y="1752600"/>
                <a:ext cx="117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7350125" y="1727200"/>
              <a:ext cx="38100" cy="254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7350125" y="1727200"/>
                <a:ext cx="381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7312025" y="1739900"/>
              <a:ext cx="244475" cy="2317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7312025" y="173990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7451725" y="1816100"/>
              <a:ext cx="60325" cy="139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7451725" y="1816100"/>
                <a:ext cx="603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7597775" y="1781175"/>
              <a:ext cx="41275" cy="304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7597775" y="1781175"/>
                <a:ext cx="41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7635875" y="1701800"/>
              <a:ext cx="165100" cy="320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7635875" y="1701800"/>
                <a:ext cx="1651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7632700" y="1803400"/>
              <a:ext cx="114300" cy="174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7632700" y="1803400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10823575" y="730250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10823575" y="730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1292225" y="4162425"/>
              <a:ext cx="31750" cy="158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1292225" y="4162425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1308100" y="4067175"/>
              <a:ext cx="79375" cy="377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1308100" y="4067175"/>
                <a:ext cx="793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1422400" y="4133850"/>
              <a:ext cx="95250" cy="1682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1422400" y="4133850"/>
                <a:ext cx="95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1590675" y="3981450"/>
              <a:ext cx="228600" cy="396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1590675" y="3981450"/>
                <a:ext cx="2286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1689100" y="4054475"/>
              <a:ext cx="38100" cy="3175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1689100" y="4054475"/>
                <a:ext cx="38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1727200" y="4092575"/>
              <a:ext cx="161925" cy="241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1727200" y="4092575"/>
                <a:ext cx="1619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1755775" y="3968750"/>
              <a:ext cx="28575" cy="403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1755775" y="3968750"/>
                <a:ext cx="28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1758950" y="4219575"/>
              <a:ext cx="130175" cy="19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1758950" y="421957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1930400" y="3975100"/>
              <a:ext cx="57150" cy="323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1930400" y="3975100"/>
                <a:ext cx="57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1990725" y="4022725"/>
              <a:ext cx="193675" cy="330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1990725" y="4022725"/>
                <a:ext cx="1936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2266950" y="4006850"/>
              <a:ext cx="260350" cy="4318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2266950" y="4006850"/>
                <a:ext cx="2603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2406650" y="4083050"/>
              <a:ext cx="92075" cy="117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2406650" y="4083050"/>
                <a:ext cx="92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1530350" y="4060825"/>
              <a:ext cx="368300" cy="2825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1530350" y="4060825"/>
                <a:ext cx="3683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1536700" y="4460875"/>
              <a:ext cx="69850" cy="361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1536700" y="4460875"/>
                <a:ext cx="698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1651000" y="4543425"/>
              <a:ext cx="12700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1651000" y="4543425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1692275" y="4492625"/>
              <a:ext cx="155575" cy="193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1692275" y="449262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1746250" y="4394200"/>
              <a:ext cx="19050" cy="285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1746250" y="4394200"/>
                <a:ext cx="19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1771650" y="4556125"/>
              <a:ext cx="79375" cy="107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1771650" y="4556125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3022600" y="3898900"/>
              <a:ext cx="47625" cy="203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3022600" y="3898900"/>
                <a:ext cx="476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3108325" y="3937000"/>
              <a:ext cx="142875" cy="250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3108325" y="3937000"/>
                <a:ext cx="142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3105150" y="3981450"/>
              <a:ext cx="60325" cy="1619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3105150" y="3981450"/>
                <a:ext cx="603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3324225" y="3841750"/>
              <a:ext cx="120650" cy="3460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3324225" y="3841750"/>
                <a:ext cx="1206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3517900" y="3813175"/>
              <a:ext cx="184150" cy="3683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3517900" y="3813175"/>
                <a:ext cx="184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3670300" y="3762375"/>
              <a:ext cx="231775" cy="485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3670300" y="3762375"/>
                <a:ext cx="2317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3775075" y="3902075"/>
              <a:ext cx="149225" cy="101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3775075" y="3902075"/>
                <a:ext cx="149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3829050" y="3870325"/>
              <a:ext cx="15875" cy="158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3829050" y="38703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3848100" y="3813175"/>
              <a:ext cx="184150" cy="4921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3848100" y="3813175"/>
                <a:ext cx="1841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2676525" y="4429125"/>
              <a:ext cx="266700" cy="355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2676525" y="4429125"/>
                <a:ext cx="266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2762250" y="4460875"/>
              <a:ext cx="22225" cy="241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2762250" y="4460875"/>
                <a:ext cx="22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3108325" y="4343400"/>
              <a:ext cx="66675" cy="3651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3108325" y="4343400"/>
                <a:ext cx="666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3168650" y="4549775"/>
              <a:ext cx="130175" cy="206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3168650" y="4549775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3321050" y="4552950"/>
              <a:ext cx="165100" cy="50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3321050" y="45529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3333750" y="4473575"/>
              <a:ext cx="92075" cy="4159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3333750" y="4473575"/>
                <a:ext cx="920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3479800" y="4425950"/>
              <a:ext cx="57150" cy="3143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3479800" y="4425950"/>
                <a:ext cx="571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3406775" y="4610100"/>
              <a:ext cx="149225" cy="25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3406775" y="4610100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3629025" y="4556125"/>
              <a:ext cx="95250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3629025" y="455612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3625850" y="4587875"/>
              <a:ext cx="85725" cy="603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3625850" y="4587875"/>
                <a:ext cx="857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3667125" y="4479925"/>
              <a:ext cx="127000" cy="203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3667125" y="4479925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3825875" y="4486275"/>
              <a:ext cx="152400" cy="228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3825875" y="4486275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4022725" y="4333875"/>
              <a:ext cx="25400" cy="409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4022725" y="4333875"/>
                <a:ext cx="254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4044950" y="4527550"/>
              <a:ext cx="139700" cy="603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4044950" y="4527550"/>
                <a:ext cx="139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4165600" y="4384675"/>
              <a:ext cx="12700" cy="3048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4165600" y="4384675"/>
                <a:ext cx="127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4276725" y="4273550"/>
              <a:ext cx="161925" cy="260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4276725" y="4273550"/>
                <a:ext cx="1619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4330700" y="4559300"/>
              <a:ext cx="60325" cy="355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4330700" y="4559300"/>
                <a:ext cx="603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4524375" y="4298950"/>
              <a:ext cx="165100" cy="139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4524375" y="42989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4765675" y="4403725"/>
              <a:ext cx="28575" cy="1016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4765675" y="4403725"/>
                <a:ext cx="285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4552950" y="4518025"/>
              <a:ext cx="104775" cy="1905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4552950" y="4518025"/>
                <a:ext cx="1047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4714875" y="4692650"/>
              <a:ext cx="15875" cy="539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4714875" y="4692650"/>
                <a:ext cx="15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4537075" y="4851400"/>
              <a:ext cx="158750" cy="155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4537075" y="4851400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6597650" y="3968750"/>
              <a:ext cx="307975" cy="2762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6597650" y="3968750"/>
                <a:ext cx="307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6750050" y="4044950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2"/>
            </p:blipFill>
            <p:spPr>
              <a:xfrm>
                <a:off x="6750050" y="4044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墨迹 89"/>
              <p14:cNvContentPartPr/>
              <p14:nvPr/>
            </p14:nvContentPartPr>
            <p14:xfrm>
              <a:off x="6962775" y="3959225"/>
              <a:ext cx="146050" cy="222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5"/>
            </p:blipFill>
            <p:spPr>
              <a:xfrm>
                <a:off x="6962775" y="3959225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墨迹 90"/>
              <p14:cNvContentPartPr/>
              <p14:nvPr/>
            </p14:nvContentPartPr>
            <p14:xfrm>
              <a:off x="7121525" y="4035425"/>
              <a:ext cx="19050" cy="146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7"/>
            </p:blipFill>
            <p:spPr>
              <a:xfrm>
                <a:off x="7121525" y="403542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7137400" y="3965575"/>
              <a:ext cx="139700" cy="304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7137400" y="3965575"/>
                <a:ext cx="1397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7315200" y="3898900"/>
              <a:ext cx="104775" cy="301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7315200" y="3898900"/>
                <a:ext cx="1047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7416800" y="3883025"/>
              <a:ext cx="174625" cy="2889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7416800" y="3883025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7553325" y="4089400"/>
              <a:ext cx="120650" cy="6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7553325" y="40894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7540625" y="4175125"/>
              <a:ext cx="142875" cy="127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7540625" y="41751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7604125" y="4019550"/>
              <a:ext cx="180975" cy="2000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7604125" y="4019550"/>
                <a:ext cx="1809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7893050" y="3876675"/>
              <a:ext cx="69850" cy="3333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7893050" y="3876675"/>
                <a:ext cx="69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7969250" y="4003675"/>
              <a:ext cx="139700" cy="168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7969250" y="4003675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8121650" y="3898900"/>
              <a:ext cx="231775" cy="2540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8121650" y="3898900"/>
                <a:ext cx="2317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8286750" y="3886200"/>
              <a:ext cx="47625" cy="2667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8286750" y="3886200"/>
                <a:ext cx="476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8350250" y="3984625"/>
              <a:ext cx="247650" cy="2095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8350250" y="3984625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8709025" y="4019550"/>
              <a:ext cx="66675" cy="63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8709025" y="4019550"/>
                <a:ext cx="66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8686800" y="4051300"/>
              <a:ext cx="98425" cy="19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8686800" y="4051300"/>
                <a:ext cx="98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8721725" y="3917950"/>
              <a:ext cx="114300" cy="2159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8721725" y="391795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8966200" y="3959225"/>
              <a:ext cx="117475" cy="158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8966200" y="3959225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9178925" y="4032250"/>
              <a:ext cx="41275" cy="1143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9178925" y="4032250"/>
                <a:ext cx="412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8832850" y="3873500"/>
              <a:ext cx="136525" cy="146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8832850" y="3873500"/>
                <a:ext cx="136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8861425" y="4019550"/>
              <a:ext cx="111125" cy="2159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8861425" y="4019550"/>
                <a:ext cx="111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9312275" y="3854450"/>
              <a:ext cx="98425" cy="2476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9312275" y="3854450"/>
                <a:ext cx="98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9445625" y="4051300"/>
              <a:ext cx="60325" cy="120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9445625" y="4051300"/>
                <a:ext cx="603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9610725" y="3943350"/>
              <a:ext cx="114300" cy="1238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9610725" y="3943350"/>
                <a:ext cx="1143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9661525" y="3879850"/>
              <a:ext cx="269875" cy="3397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9661525" y="3879850"/>
                <a:ext cx="269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2682875" y="4994275"/>
              <a:ext cx="212725" cy="276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2682875" y="4994275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3025775" y="4838700"/>
              <a:ext cx="111125" cy="3270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3025775" y="4838700"/>
                <a:ext cx="1111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3149600" y="5013325"/>
              <a:ext cx="98425" cy="184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3149600" y="5013325"/>
                <a:ext cx="984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3241675" y="5051425"/>
              <a:ext cx="152400" cy="285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3241675" y="5051425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3311525" y="4927600"/>
              <a:ext cx="38100" cy="3460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3311525" y="4927600"/>
                <a:ext cx="381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3429000" y="4902200"/>
              <a:ext cx="76200" cy="2857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3429000" y="4902200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3378200" y="5022850"/>
              <a:ext cx="174625" cy="222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3378200" y="5022850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3559175" y="5038725"/>
              <a:ext cx="123825" cy="285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3559175" y="503872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3536950" y="5070475"/>
              <a:ext cx="149225" cy="666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3536950" y="5070475"/>
                <a:ext cx="1492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3641725" y="4959350"/>
              <a:ext cx="149225" cy="2508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3641725" y="4959350"/>
                <a:ext cx="149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3873500" y="4908550"/>
              <a:ext cx="88900" cy="2952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3873500" y="4908550"/>
                <a:ext cx="889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3940175" y="5045075"/>
              <a:ext cx="111125" cy="1778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3940175" y="5045075"/>
                <a:ext cx="1111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4041775" y="5076825"/>
              <a:ext cx="142875" cy="34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4041775" y="5076825"/>
                <a:ext cx="142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4044950" y="4937125"/>
              <a:ext cx="111125" cy="4222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4044950" y="4937125"/>
                <a:ext cx="1111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4181475" y="4946650"/>
              <a:ext cx="130175" cy="2762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4181475" y="4946650"/>
                <a:ext cx="1301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4340225" y="5130800"/>
              <a:ext cx="69850" cy="349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4340225" y="5130800"/>
                <a:ext cx="698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4346575" y="5191125"/>
              <a:ext cx="130175" cy="158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4346575" y="519112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4438650" y="5143500"/>
              <a:ext cx="104775" cy="1397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4438650" y="5143500"/>
                <a:ext cx="104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4559300" y="5067300"/>
              <a:ext cx="12700" cy="2508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4559300" y="5067300"/>
                <a:ext cx="12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4549775" y="5184775"/>
              <a:ext cx="13017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4549775" y="5184775"/>
                <a:ext cx="130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4670425" y="5060950"/>
              <a:ext cx="28575" cy="2222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4670425" y="5060950"/>
                <a:ext cx="28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4784725" y="5108575"/>
              <a:ext cx="107950" cy="381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4784725" y="5108575"/>
                <a:ext cx="107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4765675" y="5175250"/>
              <a:ext cx="139700" cy="95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4765675" y="5175250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4841875" y="4975225"/>
              <a:ext cx="200025" cy="285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4841875" y="4975225"/>
                <a:ext cx="200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5073650" y="5124450"/>
              <a:ext cx="136525" cy="203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5073650" y="512445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5248275" y="4997450"/>
              <a:ext cx="25400" cy="3270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5248275" y="4997450"/>
                <a:ext cx="254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5260975" y="5156200"/>
              <a:ext cx="130175" cy="285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5260975" y="515620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5375275" y="5035550"/>
              <a:ext cx="25400" cy="2603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5375275" y="5035550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5441950" y="5102225"/>
              <a:ext cx="117475" cy="38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5441950" y="5102225"/>
                <a:ext cx="1174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5464175" y="5191125"/>
              <a:ext cx="136525" cy="63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5464175" y="5191125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5591175" y="5102225"/>
              <a:ext cx="104775" cy="1587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5591175" y="5102225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5730875" y="4991100"/>
              <a:ext cx="25400" cy="3778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5730875" y="4991100"/>
                <a:ext cx="254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5749925" y="5102225"/>
              <a:ext cx="133350" cy="698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5749925" y="5102225"/>
                <a:ext cx="133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5864225" y="5045075"/>
              <a:ext cx="38100" cy="3016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5864225" y="5045075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4343400" y="5470525"/>
              <a:ext cx="149225" cy="1746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4343400" y="547052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4521200" y="5549900"/>
              <a:ext cx="88900" cy="31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4521200" y="5549900"/>
                <a:ext cx="889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4530725" y="5594350"/>
              <a:ext cx="152400" cy="95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4530725" y="559435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4702175" y="5400675"/>
              <a:ext cx="92075" cy="2159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4702175" y="5400675"/>
                <a:ext cx="920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4883150" y="5597525"/>
              <a:ext cx="15875" cy="120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4883150" y="5597525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5006975" y="5565775"/>
              <a:ext cx="149225" cy="1682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5006975" y="556577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5219700" y="5540375"/>
              <a:ext cx="101600" cy="31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5219700" y="5540375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5232400" y="5607050"/>
              <a:ext cx="127000" cy="127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5232400" y="56070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5381625" y="5534025"/>
              <a:ext cx="66675" cy="1555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5381625" y="5534025"/>
                <a:ext cx="66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5556250" y="5651500"/>
              <a:ext cx="9525" cy="920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5556250" y="5651500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5619750" y="5530850"/>
              <a:ext cx="139700" cy="2000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5619750" y="5530850"/>
                <a:ext cx="139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5775325" y="5553075"/>
              <a:ext cx="104775" cy="222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5775325" y="5553075"/>
                <a:ext cx="104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0" name="墨迹 159"/>
              <p14:cNvContentPartPr/>
              <p14:nvPr/>
            </p14:nvContentPartPr>
            <p14:xfrm>
              <a:off x="5816600" y="5616575"/>
              <a:ext cx="111125" cy="158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5"/>
            </p:blipFill>
            <p:spPr>
              <a:xfrm>
                <a:off x="5816600" y="561657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1" name="墨迹 160"/>
              <p14:cNvContentPartPr/>
              <p14:nvPr/>
            </p14:nvContentPartPr>
            <p14:xfrm>
              <a:off x="5934075" y="5553075"/>
              <a:ext cx="139700" cy="1651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7"/>
            </p:blipFill>
            <p:spPr>
              <a:xfrm>
                <a:off x="5934075" y="5553075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2" name="墨迹 161"/>
              <p14:cNvContentPartPr/>
              <p14:nvPr/>
            </p14:nvContentPartPr>
            <p14:xfrm>
              <a:off x="4375150" y="5683250"/>
              <a:ext cx="98425" cy="2730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9"/>
            </p:blipFill>
            <p:spPr>
              <a:xfrm>
                <a:off x="4375150" y="5683250"/>
                <a:ext cx="98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3" name="墨迹 162"/>
              <p14:cNvContentPartPr/>
              <p14:nvPr/>
            </p14:nvContentPartPr>
            <p14:xfrm>
              <a:off x="4524375" y="5807075"/>
              <a:ext cx="88900" cy="158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1"/>
            </p:blipFill>
            <p:spPr>
              <a:xfrm>
                <a:off x="4524375" y="5807075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4" name="墨迹 163"/>
              <p14:cNvContentPartPr/>
              <p14:nvPr/>
            </p14:nvContentPartPr>
            <p14:xfrm>
              <a:off x="4540250" y="5864225"/>
              <a:ext cx="146050" cy="158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3"/>
            </p:blipFill>
            <p:spPr>
              <a:xfrm>
                <a:off x="4540250" y="586422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5" name="墨迹 164"/>
              <p14:cNvContentPartPr/>
              <p14:nvPr/>
            </p14:nvContentPartPr>
            <p14:xfrm>
              <a:off x="4679950" y="5816600"/>
              <a:ext cx="174625" cy="1428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5"/>
            </p:blipFill>
            <p:spPr>
              <a:xfrm>
                <a:off x="4679950" y="5816600"/>
                <a:ext cx="174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6" name="墨迹 165"/>
              <p14:cNvContentPartPr/>
              <p14:nvPr/>
            </p14:nvContentPartPr>
            <p14:xfrm>
              <a:off x="4911725" y="5899150"/>
              <a:ext cx="3175" cy="1143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7"/>
            </p:blipFill>
            <p:spPr>
              <a:xfrm>
                <a:off x="4911725" y="5899150"/>
                <a:ext cx="31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7" name="墨迹 166"/>
              <p14:cNvContentPartPr/>
              <p14:nvPr/>
            </p14:nvContentPartPr>
            <p14:xfrm>
              <a:off x="5000625" y="5759450"/>
              <a:ext cx="85725" cy="2444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9"/>
            </p:blipFill>
            <p:spPr>
              <a:xfrm>
                <a:off x="5000625" y="5759450"/>
                <a:ext cx="857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8" name="墨迹 167"/>
              <p14:cNvContentPartPr/>
              <p14:nvPr/>
            </p14:nvContentPartPr>
            <p14:xfrm>
              <a:off x="5114925" y="5886450"/>
              <a:ext cx="6350" cy="3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62"/>
            </p:blipFill>
            <p:spPr>
              <a:xfrm>
                <a:off x="5114925" y="5886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5127625" y="5959475"/>
              <a:ext cx="136525" cy="158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5127625" y="5959475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5276850" y="5765800"/>
              <a:ext cx="85725" cy="1936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5276850" y="5765800"/>
                <a:ext cx="857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5429250" y="5905500"/>
              <a:ext cx="3175" cy="1079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5429250" y="5905500"/>
                <a:ext cx="31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5508625" y="5778500"/>
              <a:ext cx="63500" cy="2286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5508625" y="57785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5603875" y="5895975"/>
              <a:ext cx="101600" cy="63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5603875" y="58959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5622925" y="5953125"/>
              <a:ext cx="149225" cy="95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5622925" y="595312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5772150" y="5880100"/>
              <a:ext cx="146050" cy="1460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5772150" y="58801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4406900" y="6108700"/>
              <a:ext cx="152400" cy="1778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4406900" y="6108700"/>
                <a:ext cx="152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4603750" y="6130925"/>
              <a:ext cx="6350" cy="36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62"/>
            </p:blipFill>
            <p:spPr>
              <a:xfrm>
                <a:off x="4603750" y="6130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8" name="墨迹 177"/>
              <p14:cNvContentPartPr/>
              <p14:nvPr/>
            </p14:nvContentPartPr>
            <p14:xfrm>
              <a:off x="4603750" y="6223000"/>
              <a:ext cx="123825" cy="9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9"/>
            </p:blipFill>
            <p:spPr>
              <a:xfrm>
                <a:off x="4603750" y="62230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9" name="墨迹 178"/>
              <p14:cNvContentPartPr/>
              <p14:nvPr/>
            </p14:nvContentPartPr>
            <p14:xfrm>
              <a:off x="4784725" y="6124575"/>
              <a:ext cx="146050" cy="1492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1"/>
            </p:blipFill>
            <p:spPr>
              <a:xfrm>
                <a:off x="4784725" y="6124575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0" name="墨迹 179"/>
              <p14:cNvContentPartPr/>
              <p14:nvPr/>
            </p14:nvContentPartPr>
            <p14:xfrm>
              <a:off x="5010150" y="6226175"/>
              <a:ext cx="34925" cy="762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3"/>
            </p:blipFill>
            <p:spPr>
              <a:xfrm>
                <a:off x="5010150" y="622617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1" name="墨迹 180"/>
              <p14:cNvContentPartPr/>
              <p14:nvPr/>
            </p14:nvContentPartPr>
            <p14:xfrm>
              <a:off x="5121275" y="6169025"/>
              <a:ext cx="107950" cy="1238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5"/>
            </p:blipFill>
            <p:spPr>
              <a:xfrm>
                <a:off x="5121275" y="6169025"/>
                <a:ext cx="1079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2" name="墨迹 181"/>
              <p14:cNvContentPartPr/>
              <p14:nvPr/>
            </p14:nvContentPartPr>
            <p14:xfrm>
              <a:off x="5327650" y="6181725"/>
              <a:ext cx="79375" cy="222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7"/>
            </p:blipFill>
            <p:spPr>
              <a:xfrm>
                <a:off x="5327650" y="6181725"/>
                <a:ext cx="79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3" name="墨迹 182"/>
              <p14:cNvContentPartPr/>
              <p14:nvPr/>
            </p14:nvContentPartPr>
            <p14:xfrm>
              <a:off x="5359400" y="6251575"/>
              <a:ext cx="6350" cy="36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62"/>
            </p:blipFill>
            <p:spPr>
              <a:xfrm>
                <a:off x="5359400" y="6251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4" name="墨迹 183"/>
              <p14:cNvContentPartPr/>
              <p14:nvPr/>
            </p14:nvContentPartPr>
            <p14:xfrm>
              <a:off x="5448300" y="6086475"/>
              <a:ext cx="101600" cy="2095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0"/>
            </p:blipFill>
            <p:spPr>
              <a:xfrm>
                <a:off x="5448300" y="6086475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5" name="墨迹 184"/>
              <p14:cNvContentPartPr/>
              <p14:nvPr/>
            </p14:nvContentPartPr>
            <p14:xfrm>
              <a:off x="5610225" y="6245225"/>
              <a:ext cx="6350" cy="36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62"/>
            </p:blipFill>
            <p:spPr>
              <a:xfrm>
                <a:off x="5610225" y="6245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6" name="墨迹 185"/>
              <p14:cNvContentPartPr/>
              <p14:nvPr/>
            </p14:nvContentPartPr>
            <p14:xfrm>
              <a:off x="5670550" y="6102350"/>
              <a:ext cx="88900" cy="1905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3"/>
            </p:blipFill>
            <p:spPr>
              <a:xfrm>
                <a:off x="5670550" y="6102350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7" name="墨迹 186"/>
              <p14:cNvContentPartPr/>
              <p14:nvPr/>
            </p14:nvContentPartPr>
            <p14:xfrm>
              <a:off x="5784850" y="6175375"/>
              <a:ext cx="101600" cy="317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5"/>
            </p:blipFill>
            <p:spPr>
              <a:xfrm>
                <a:off x="5784850" y="6175375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8" name="墨迹 187"/>
              <p14:cNvContentPartPr/>
              <p14:nvPr/>
            </p14:nvContentPartPr>
            <p14:xfrm>
              <a:off x="5797550" y="6264275"/>
              <a:ext cx="6350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62"/>
            </p:blipFill>
            <p:spPr>
              <a:xfrm>
                <a:off x="5797550" y="6264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9" name="墨迹 188"/>
              <p14:cNvContentPartPr/>
              <p14:nvPr/>
            </p14:nvContentPartPr>
            <p14:xfrm>
              <a:off x="5902325" y="6178550"/>
              <a:ext cx="133350" cy="1428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8"/>
            </p:blipFill>
            <p:spPr>
              <a:xfrm>
                <a:off x="5902325" y="617855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0" name="墨迹 189"/>
              <p14:cNvContentPartPr/>
              <p14:nvPr/>
            </p14:nvContentPartPr>
            <p14:xfrm>
              <a:off x="6721475" y="3984625"/>
              <a:ext cx="66675" cy="2127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0"/>
            </p:blipFill>
            <p:spPr>
              <a:xfrm>
                <a:off x="6721475" y="3984625"/>
                <a:ext cx="66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1" name="墨迹 190"/>
              <p14:cNvContentPartPr/>
              <p14:nvPr/>
            </p14:nvContentPartPr>
            <p14:xfrm>
              <a:off x="6721475" y="4425950"/>
              <a:ext cx="203200" cy="2667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2"/>
            </p:blipFill>
            <p:spPr>
              <a:xfrm>
                <a:off x="6721475" y="4425950"/>
                <a:ext cx="2032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2" name="墨迹 191"/>
              <p14:cNvContentPartPr/>
              <p14:nvPr/>
            </p14:nvContentPartPr>
            <p14:xfrm>
              <a:off x="7169150" y="4540250"/>
              <a:ext cx="158750" cy="2159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4"/>
            </p:blipFill>
            <p:spPr>
              <a:xfrm>
                <a:off x="7169150" y="4540250"/>
                <a:ext cx="158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3" name="墨迹 192"/>
              <p14:cNvContentPartPr/>
              <p14:nvPr/>
            </p14:nvContentPartPr>
            <p14:xfrm>
              <a:off x="7216775" y="4533900"/>
              <a:ext cx="635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62"/>
            </p:blipFill>
            <p:spPr>
              <a:xfrm>
                <a:off x="7216775" y="453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4" name="墨迹 193"/>
              <p14:cNvContentPartPr/>
              <p14:nvPr/>
            </p14:nvContentPartPr>
            <p14:xfrm>
              <a:off x="7124700" y="4400550"/>
              <a:ext cx="28575" cy="7937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7"/>
            </p:blipFill>
            <p:spPr>
              <a:xfrm>
                <a:off x="7124700" y="4400550"/>
                <a:ext cx="28575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5" name="墨迹 194"/>
              <p14:cNvContentPartPr/>
              <p14:nvPr/>
            </p14:nvContentPartPr>
            <p14:xfrm>
              <a:off x="7124700" y="4419600"/>
              <a:ext cx="419100" cy="7874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9"/>
            </p:blipFill>
            <p:spPr>
              <a:xfrm>
                <a:off x="7124700" y="4419600"/>
                <a:ext cx="4191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6" name="墨迹 195"/>
              <p14:cNvContentPartPr/>
              <p14:nvPr/>
            </p14:nvContentPartPr>
            <p14:xfrm>
              <a:off x="7143750" y="5181600"/>
              <a:ext cx="323850" cy="317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1"/>
            </p:blipFill>
            <p:spPr>
              <a:xfrm>
                <a:off x="7143750" y="5181600"/>
                <a:ext cx="323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7" name="墨迹 196"/>
              <p14:cNvContentPartPr/>
              <p14:nvPr/>
            </p14:nvContentPartPr>
            <p14:xfrm>
              <a:off x="7235825" y="4737100"/>
              <a:ext cx="82550" cy="1682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3"/>
            </p:blipFill>
            <p:spPr>
              <a:xfrm>
                <a:off x="7235825" y="4737100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8" name="墨迹 197"/>
              <p14:cNvContentPartPr/>
              <p14:nvPr/>
            </p14:nvContentPartPr>
            <p14:xfrm>
              <a:off x="7197725" y="4984750"/>
              <a:ext cx="168275" cy="1619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5"/>
            </p:blipFill>
            <p:spPr>
              <a:xfrm>
                <a:off x="7197725" y="4984750"/>
                <a:ext cx="1682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9" name="墨迹 198"/>
              <p14:cNvContentPartPr/>
              <p14:nvPr/>
            </p14:nvContentPartPr>
            <p14:xfrm>
              <a:off x="7651750" y="4756150"/>
              <a:ext cx="104775" cy="254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7"/>
            </p:blipFill>
            <p:spPr>
              <a:xfrm>
                <a:off x="7651750" y="4756150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0" name="墨迹 199"/>
              <p14:cNvContentPartPr/>
              <p14:nvPr/>
            </p14:nvContentPartPr>
            <p14:xfrm>
              <a:off x="7626350" y="4886325"/>
              <a:ext cx="139700" cy="127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9"/>
            </p:blipFill>
            <p:spPr>
              <a:xfrm>
                <a:off x="7626350" y="4886325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1" name="墨迹 200"/>
              <p14:cNvContentPartPr/>
              <p14:nvPr/>
            </p14:nvContentPartPr>
            <p14:xfrm>
              <a:off x="7854950" y="4410075"/>
              <a:ext cx="101600" cy="8191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1"/>
            </p:blipFill>
            <p:spPr>
              <a:xfrm>
                <a:off x="7854950" y="4410075"/>
                <a:ext cx="10160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2" name="墨迹 201"/>
              <p14:cNvContentPartPr/>
              <p14:nvPr/>
            </p14:nvContentPartPr>
            <p14:xfrm>
              <a:off x="7880350" y="4381500"/>
              <a:ext cx="593725" cy="9715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3"/>
            </p:blipFill>
            <p:spPr>
              <a:xfrm>
                <a:off x="7880350" y="4381500"/>
                <a:ext cx="593725" cy="971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3" name="墨迹 202"/>
              <p14:cNvContentPartPr/>
              <p14:nvPr/>
            </p14:nvContentPartPr>
            <p14:xfrm>
              <a:off x="7981950" y="5121275"/>
              <a:ext cx="396875" cy="1143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5"/>
            </p:blipFill>
            <p:spPr>
              <a:xfrm>
                <a:off x="7981950" y="5121275"/>
                <a:ext cx="3968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4" name="墨迹 203"/>
              <p14:cNvContentPartPr/>
              <p14:nvPr/>
            </p14:nvContentPartPr>
            <p14:xfrm>
              <a:off x="7988300" y="4495800"/>
              <a:ext cx="142875" cy="1587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7"/>
            </p:blipFill>
            <p:spPr>
              <a:xfrm>
                <a:off x="7988300" y="4495800"/>
                <a:ext cx="142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5" name="墨迹 204"/>
              <p14:cNvContentPartPr/>
              <p14:nvPr/>
            </p14:nvContentPartPr>
            <p14:xfrm>
              <a:off x="8070850" y="4689475"/>
              <a:ext cx="82550" cy="1809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9"/>
            </p:blipFill>
            <p:spPr>
              <a:xfrm>
                <a:off x="8070850" y="4689475"/>
                <a:ext cx="82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6" name="墨迹 205"/>
              <p14:cNvContentPartPr/>
              <p14:nvPr/>
            </p14:nvContentPartPr>
            <p14:xfrm>
              <a:off x="8108950" y="4953000"/>
              <a:ext cx="101600" cy="1238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1"/>
            </p:blipFill>
            <p:spPr>
              <a:xfrm>
                <a:off x="8108950" y="4953000"/>
                <a:ext cx="1016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7" name="墨迹 206"/>
              <p14:cNvContentPartPr/>
              <p14:nvPr/>
            </p14:nvContentPartPr>
            <p14:xfrm>
              <a:off x="6699250" y="5422900"/>
              <a:ext cx="146050" cy="2159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3"/>
            </p:blipFill>
            <p:spPr>
              <a:xfrm>
                <a:off x="6699250" y="5422900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8" name="墨迹 207"/>
              <p14:cNvContentPartPr/>
              <p14:nvPr/>
            </p14:nvContentPartPr>
            <p14:xfrm>
              <a:off x="6629400" y="5308600"/>
              <a:ext cx="346075" cy="3714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5"/>
            </p:blipFill>
            <p:spPr>
              <a:xfrm>
                <a:off x="6629400" y="5308600"/>
                <a:ext cx="3460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9" name="墨迹 208"/>
              <p14:cNvContentPartPr/>
              <p14:nvPr/>
            </p14:nvContentPartPr>
            <p14:xfrm>
              <a:off x="6223000" y="5489575"/>
              <a:ext cx="307975" cy="3524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7"/>
            </p:blipFill>
            <p:spPr>
              <a:xfrm>
                <a:off x="6223000" y="5489575"/>
                <a:ext cx="3079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10" name="墨迹 209"/>
              <p14:cNvContentPartPr/>
              <p14:nvPr/>
            </p14:nvContentPartPr>
            <p14:xfrm>
              <a:off x="6997700" y="5505450"/>
              <a:ext cx="263525" cy="1047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9"/>
            </p:blipFill>
            <p:spPr>
              <a:xfrm>
                <a:off x="6997700" y="5505450"/>
                <a:ext cx="2635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1" name="墨迹 210"/>
              <p14:cNvContentPartPr/>
              <p14:nvPr/>
            </p14:nvContentPartPr>
            <p14:xfrm>
              <a:off x="6651625" y="5594350"/>
              <a:ext cx="149225" cy="1682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1"/>
            </p:blipFill>
            <p:spPr>
              <a:xfrm>
                <a:off x="6651625" y="5594350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2" name="墨迹 211"/>
              <p14:cNvContentPartPr/>
              <p14:nvPr/>
            </p14:nvContentPartPr>
            <p14:xfrm>
              <a:off x="7251700" y="5387975"/>
              <a:ext cx="22225" cy="8350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3"/>
            </p:blipFill>
            <p:spPr>
              <a:xfrm>
                <a:off x="7251700" y="5387975"/>
                <a:ext cx="22225" cy="835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3" name="墨迹 212"/>
              <p14:cNvContentPartPr/>
              <p14:nvPr/>
            </p14:nvContentPartPr>
            <p14:xfrm>
              <a:off x="7299325" y="5384800"/>
              <a:ext cx="266700" cy="7620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5"/>
            </p:blipFill>
            <p:spPr>
              <a:xfrm>
                <a:off x="7299325" y="5384800"/>
                <a:ext cx="2667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4" name="墨迹 213"/>
              <p14:cNvContentPartPr/>
              <p14:nvPr/>
            </p14:nvContentPartPr>
            <p14:xfrm>
              <a:off x="7235825" y="6076950"/>
              <a:ext cx="295275" cy="635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7"/>
            </p:blipFill>
            <p:spPr>
              <a:xfrm>
                <a:off x="7235825" y="6076950"/>
                <a:ext cx="2952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5" name="墨迹 214"/>
              <p14:cNvContentPartPr/>
              <p14:nvPr/>
            </p14:nvContentPartPr>
            <p14:xfrm>
              <a:off x="7305675" y="5480050"/>
              <a:ext cx="123825" cy="1873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9"/>
            </p:blipFill>
            <p:spPr>
              <a:xfrm>
                <a:off x="7305675" y="5480050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6" name="墨迹 215"/>
              <p14:cNvContentPartPr/>
              <p14:nvPr/>
            </p14:nvContentPartPr>
            <p14:xfrm>
              <a:off x="7350125" y="5699125"/>
              <a:ext cx="92075" cy="1968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1"/>
            </p:blipFill>
            <p:spPr>
              <a:xfrm>
                <a:off x="7350125" y="569912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7" name="墨迹 216"/>
              <p14:cNvContentPartPr/>
              <p14:nvPr/>
            </p14:nvContentPartPr>
            <p14:xfrm>
              <a:off x="7346950" y="5965825"/>
              <a:ext cx="133350" cy="1238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3"/>
            </p:blipFill>
            <p:spPr>
              <a:xfrm>
                <a:off x="7346950" y="5965825"/>
                <a:ext cx="133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8" name="墨迹 217"/>
              <p14:cNvContentPartPr/>
              <p14:nvPr/>
            </p14:nvContentPartPr>
            <p14:xfrm>
              <a:off x="7635875" y="5724525"/>
              <a:ext cx="107950" cy="127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5"/>
            </p:blipFill>
            <p:spPr>
              <a:xfrm>
                <a:off x="7635875" y="572452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9" name="墨迹 218"/>
              <p14:cNvContentPartPr/>
              <p14:nvPr/>
            </p14:nvContentPartPr>
            <p14:xfrm>
              <a:off x="7626350" y="5803900"/>
              <a:ext cx="146050" cy="158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7"/>
            </p:blipFill>
            <p:spPr>
              <a:xfrm>
                <a:off x="7626350" y="580390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20" name="墨迹 219"/>
              <p14:cNvContentPartPr/>
              <p14:nvPr/>
            </p14:nvContentPartPr>
            <p14:xfrm>
              <a:off x="7800975" y="5438775"/>
              <a:ext cx="38100" cy="8001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9"/>
            </p:blipFill>
            <p:spPr>
              <a:xfrm>
                <a:off x="7800975" y="5438775"/>
                <a:ext cx="38100" cy="80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1" name="墨迹 220"/>
              <p14:cNvContentPartPr/>
              <p14:nvPr/>
            </p14:nvContentPartPr>
            <p14:xfrm>
              <a:off x="7813675" y="5403850"/>
              <a:ext cx="454025" cy="8763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1"/>
            </p:blipFill>
            <p:spPr>
              <a:xfrm>
                <a:off x="7813675" y="5403850"/>
                <a:ext cx="454025" cy="876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2" name="墨迹 221"/>
              <p14:cNvContentPartPr/>
              <p14:nvPr/>
            </p14:nvContentPartPr>
            <p14:xfrm>
              <a:off x="7877175" y="6124575"/>
              <a:ext cx="371475" cy="8572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3"/>
            </p:blipFill>
            <p:spPr>
              <a:xfrm>
                <a:off x="7877175" y="6124575"/>
                <a:ext cx="3714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3" name="墨迹 222"/>
              <p14:cNvContentPartPr/>
              <p14:nvPr/>
            </p14:nvContentPartPr>
            <p14:xfrm>
              <a:off x="7905750" y="5495925"/>
              <a:ext cx="98425" cy="21272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5"/>
            </p:blipFill>
            <p:spPr>
              <a:xfrm>
                <a:off x="7905750" y="5495925"/>
                <a:ext cx="98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4" name="墨迹 223"/>
              <p14:cNvContentPartPr/>
              <p14:nvPr/>
            </p14:nvContentPartPr>
            <p14:xfrm>
              <a:off x="7959725" y="5734050"/>
              <a:ext cx="76200" cy="1746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7"/>
            </p:blipFill>
            <p:spPr>
              <a:xfrm>
                <a:off x="7959725" y="5734050"/>
                <a:ext cx="762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5" name="墨迹 224"/>
              <p14:cNvContentPartPr/>
              <p14:nvPr/>
            </p14:nvContentPartPr>
            <p14:xfrm>
              <a:off x="7972425" y="5991225"/>
              <a:ext cx="127000" cy="920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9"/>
            </p:blipFill>
            <p:spPr>
              <a:xfrm>
                <a:off x="7972425" y="5991225"/>
                <a:ext cx="1270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6" name="墨迹 225"/>
              <p14:cNvContentPartPr/>
              <p14:nvPr/>
            </p14:nvContentPartPr>
            <p14:xfrm>
              <a:off x="8334375" y="5648325"/>
              <a:ext cx="85725" cy="571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1"/>
            </p:blipFill>
            <p:spPr>
              <a:xfrm>
                <a:off x="8334375" y="5648325"/>
                <a:ext cx="85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7" name="墨迹 226"/>
              <p14:cNvContentPartPr/>
              <p14:nvPr/>
            </p14:nvContentPartPr>
            <p14:xfrm>
              <a:off x="8343900" y="5734050"/>
              <a:ext cx="130175" cy="158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3"/>
            </p:blipFill>
            <p:spPr>
              <a:xfrm>
                <a:off x="8343900" y="57340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8" name="墨迹 227"/>
              <p14:cNvContentPartPr/>
              <p14:nvPr/>
            </p14:nvContentPartPr>
            <p14:xfrm>
              <a:off x="8483600" y="5435600"/>
              <a:ext cx="63500" cy="6699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5"/>
            </p:blipFill>
            <p:spPr>
              <a:xfrm>
                <a:off x="8483600" y="5435600"/>
                <a:ext cx="6350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9" name="墨迹 228"/>
              <p14:cNvContentPartPr/>
              <p14:nvPr/>
            </p14:nvContentPartPr>
            <p14:xfrm>
              <a:off x="8534400" y="5391150"/>
              <a:ext cx="327025" cy="8223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7"/>
            </p:blipFill>
            <p:spPr>
              <a:xfrm>
                <a:off x="8534400" y="5391150"/>
                <a:ext cx="327025" cy="822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30" name="墨迹 229"/>
              <p14:cNvContentPartPr/>
              <p14:nvPr/>
            </p14:nvContentPartPr>
            <p14:xfrm>
              <a:off x="8575675" y="6076950"/>
              <a:ext cx="215900" cy="285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9"/>
            </p:blipFill>
            <p:spPr>
              <a:xfrm>
                <a:off x="8575675" y="6076950"/>
                <a:ext cx="2159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31" name="墨迹 230"/>
              <p14:cNvContentPartPr/>
              <p14:nvPr/>
            </p14:nvContentPartPr>
            <p14:xfrm>
              <a:off x="8562975" y="5476875"/>
              <a:ext cx="92075" cy="2095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1"/>
            </p:blipFill>
            <p:spPr>
              <a:xfrm>
                <a:off x="8562975" y="5476875"/>
                <a:ext cx="92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2" name="墨迹 231"/>
              <p14:cNvContentPartPr/>
              <p14:nvPr/>
            </p14:nvContentPartPr>
            <p14:xfrm>
              <a:off x="8620125" y="5708650"/>
              <a:ext cx="66675" cy="1746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3"/>
            </p:blipFill>
            <p:spPr>
              <a:xfrm>
                <a:off x="8620125" y="5708650"/>
                <a:ext cx="66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3" name="墨迹 232"/>
              <p14:cNvContentPartPr/>
              <p14:nvPr/>
            </p14:nvContentPartPr>
            <p14:xfrm>
              <a:off x="8642350" y="5930900"/>
              <a:ext cx="85725" cy="825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5"/>
            </p:blipFill>
            <p:spPr>
              <a:xfrm>
                <a:off x="8642350" y="5930900"/>
                <a:ext cx="85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4" name="墨迹 233"/>
              <p14:cNvContentPartPr/>
              <p14:nvPr/>
            </p14:nvContentPartPr>
            <p14:xfrm>
              <a:off x="7550150" y="5470525"/>
              <a:ext cx="352425" cy="2889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7"/>
            </p:blipFill>
            <p:spPr>
              <a:xfrm>
                <a:off x="7550150" y="5470525"/>
                <a:ext cx="352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5" name="墨迹 234"/>
              <p14:cNvContentPartPr/>
              <p14:nvPr/>
            </p14:nvContentPartPr>
            <p14:xfrm>
              <a:off x="8166100" y="5781675"/>
              <a:ext cx="384175" cy="1778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9"/>
            </p:blipFill>
            <p:spPr>
              <a:xfrm>
                <a:off x="8166100" y="5781675"/>
                <a:ext cx="384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6" name="墨迹 235"/>
              <p14:cNvContentPartPr/>
              <p14:nvPr/>
            </p14:nvContentPartPr>
            <p14:xfrm>
              <a:off x="8997950" y="5349875"/>
              <a:ext cx="155575" cy="1841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1"/>
            </p:blipFill>
            <p:spPr>
              <a:xfrm>
                <a:off x="8997950" y="5349875"/>
                <a:ext cx="155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7" name="墨迹 236"/>
              <p14:cNvContentPartPr/>
              <p14:nvPr/>
            </p14:nvContentPartPr>
            <p14:xfrm>
              <a:off x="9166225" y="5381625"/>
              <a:ext cx="98425" cy="190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3"/>
            </p:blipFill>
            <p:spPr>
              <a:xfrm>
                <a:off x="9166225" y="5381625"/>
                <a:ext cx="98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8" name="墨迹 237"/>
              <p14:cNvContentPartPr/>
              <p14:nvPr/>
            </p14:nvContentPartPr>
            <p14:xfrm>
              <a:off x="9178925" y="5435600"/>
              <a:ext cx="130175" cy="254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5"/>
            </p:blipFill>
            <p:spPr>
              <a:xfrm>
                <a:off x="9178925" y="543560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9" name="墨迹 238"/>
              <p14:cNvContentPartPr/>
              <p14:nvPr/>
            </p14:nvContentPartPr>
            <p14:xfrm>
              <a:off x="9331325" y="5260975"/>
              <a:ext cx="79375" cy="2571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7"/>
            </p:blipFill>
            <p:spPr>
              <a:xfrm>
                <a:off x="9331325" y="5260975"/>
                <a:ext cx="793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40" name="墨迹 239"/>
              <p14:cNvContentPartPr/>
              <p14:nvPr/>
            </p14:nvContentPartPr>
            <p14:xfrm>
              <a:off x="9445625" y="5334000"/>
              <a:ext cx="88900" cy="476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9"/>
            </p:blipFill>
            <p:spPr>
              <a:xfrm>
                <a:off x="9445625" y="5334000"/>
                <a:ext cx="88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1" name="墨迹 240"/>
              <p14:cNvContentPartPr/>
              <p14:nvPr/>
            </p14:nvContentPartPr>
            <p14:xfrm>
              <a:off x="9480550" y="5416550"/>
              <a:ext cx="88900" cy="63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1"/>
            </p:blipFill>
            <p:spPr>
              <a:xfrm>
                <a:off x="9480550" y="54165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2" name="墨迹 241"/>
              <p14:cNvContentPartPr/>
              <p14:nvPr/>
            </p14:nvContentPartPr>
            <p14:xfrm>
              <a:off x="9636125" y="5299075"/>
              <a:ext cx="117475" cy="1428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3"/>
            </p:blipFill>
            <p:spPr>
              <a:xfrm>
                <a:off x="9636125" y="5299075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3" name="墨迹 242"/>
              <p14:cNvContentPartPr/>
              <p14:nvPr/>
            </p14:nvContentPartPr>
            <p14:xfrm>
              <a:off x="9026525" y="5670550"/>
              <a:ext cx="98425" cy="2508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5"/>
            </p:blipFill>
            <p:spPr>
              <a:xfrm>
                <a:off x="9026525" y="5670550"/>
                <a:ext cx="98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4" name="墨迹 243"/>
              <p14:cNvContentPartPr/>
              <p14:nvPr/>
            </p14:nvContentPartPr>
            <p14:xfrm>
              <a:off x="9147175" y="5711825"/>
              <a:ext cx="101600" cy="95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7"/>
            </p:blipFill>
            <p:spPr>
              <a:xfrm>
                <a:off x="9147175" y="571182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5" name="墨迹 244"/>
              <p14:cNvContentPartPr/>
              <p14:nvPr/>
            </p14:nvContentPartPr>
            <p14:xfrm>
              <a:off x="9178925" y="5762625"/>
              <a:ext cx="111125" cy="190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9"/>
            </p:blipFill>
            <p:spPr>
              <a:xfrm>
                <a:off x="9178925" y="576262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6" name="墨迹 245"/>
              <p14:cNvContentPartPr/>
              <p14:nvPr/>
            </p14:nvContentPartPr>
            <p14:xfrm>
              <a:off x="9309100" y="5686425"/>
              <a:ext cx="107950" cy="1746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1"/>
            </p:blipFill>
            <p:spPr>
              <a:xfrm>
                <a:off x="9309100" y="5686425"/>
                <a:ext cx="107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7" name="墨迹 246"/>
              <p14:cNvContentPartPr/>
              <p14:nvPr/>
            </p14:nvContentPartPr>
            <p14:xfrm>
              <a:off x="9420225" y="5708650"/>
              <a:ext cx="88900" cy="36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3"/>
            </p:blipFill>
            <p:spPr>
              <a:xfrm>
                <a:off x="9420225" y="57086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8" name="墨迹 247"/>
              <p14:cNvContentPartPr/>
              <p14:nvPr/>
            </p14:nvContentPartPr>
            <p14:xfrm>
              <a:off x="9423400" y="5756275"/>
              <a:ext cx="130175" cy="317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5"/>
            </p:blipFill>
            <p:spPr>
              <a:xfrm>
                <a:off x="9423400" y="5756275"/>
                <a:ext cx="130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9" name="墨迹 248"/>
              <p14:cNvContentPartPr/>
              <p14:nvPr/>
            </p14:nvContentPartPr>
            <p14:xfrm>
              <a:off x="9636125" y="5657850"/>
              <a:ext cx="73025" cy="1333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7"/>
            </p:blipFill>
            <p:spPr>
              <a:xfrm>
                <a:off x="9636125" y="5657850"/>
                <a:ext cx="73025" cy="133350"/>
              </a:xfrm>
              <a:prstGeom prst="rect"/>
            </p:spPr>
          </p:pic>
        </mc:Fallback>
      </mc:AlternateContent>
    </p:spTree>
    <p:custDataLst>
      <p:tags r:id="rId47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/>
              <a:t> / Priorities of operators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结合性是对相同优先级运算符而言的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( associative is properties of operato</a:t>
            </a:r>
            <a:r>
              <a:rPr lang="en-US" altLang="zh-CN"/>
              <a:t>rs with different priorities ) </a:t>
            </a:r>
            <a:endParaRPr lang="zh-CN" altLang="en-US"/>
          </a:p>
          <a:p>
            <a:r>
              <a:rPr lang="zh-CN" altLang="en-US"/>
              <a:t>对不同优先级的运算符，需要其他方法处理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( operators with different priorities should be dealed with other approaches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>
                <a:sym typeface="+mn-ea"/>
              </a:rPr>
              <a:t> / Priorities of operators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）例子</a:t>
            </a:r>
            <a:r>
              <a:rPr lang="en-US" altLang="zh-CN">
                <a:sym typeface="+mn-ea"/>
              </a:rPr>
              <a:t> / Example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319655" cy="214122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/>
          <a:p>
            <a:r>
              <a:rPr 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818245" y="1434465"/>
            <a:ext cx="2319655" cy="2141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E*T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567555" y="1556385"/>
            <a:ext cx="3552190" cy="977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输入程序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/input program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a + b * c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1476375" y="1587500"/>
              <a:ext cx="200025" cy="269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1476375" y="1587500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1435100" y="2070100"/>
              <a:ext cx="149225" cy="238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1435100" y="2070100"/>
                <a:ext cx="1492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9699625" y="1470025"/>
              <a:ext cx="123825" cy="304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9699625" y="1470025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9671050" y="1990725"/>
              <a:ext cx="190500" cy="3016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9671050" y="1990725"/>
                <a:ext cx="1905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1698625" y="3686175"/>
              <a:ext cx="266700" cy="320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1698625" y="3686175"/>
                <a:ext cx="266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1746250" y="3686175"/>
              <a:ext cx="206375" cy="12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1746250" y="3686175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1749425" y="3816350"/>
              <a:ext cx="206375" cy="25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1749425" y="3816350"/>
                <a:ext cx="206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1422400" y="4019550"/>
              <a:ext cx="393700" cy="3714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1422400" y="4019550"/>
                <a:ext cx="3937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806575" y="3997325"/>
              <a:ext cx="527050" cy="396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806575" y="3997325"/>
                <a:ext cx="5270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1130300" y="4343400"/>
              <a:ext cx="209550" cy="339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1130300" y="4343400"/>
                <a:ext cx="2095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1139825" y="4359275"/>
              <a:ext cx="15875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1139825" y="4359275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1165225" y="4495800"/>
              <a:ext cx="247650" cy="476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1165225" y="4495800"/>
                <a:ext cx="2476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1781175" y="4067175"/>
              <a:ext cx="25400" cy="381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1781175" y="4067175"/>
                <a:ext cx="254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1654175" y="4562475"/>
              <a:ext cx="190500" cy="349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1654175" y="4562475"/>
                <a:ext cx="190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1758950" y="4486275"/>
              <a:ext cx="15875" cy="266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1758950" y="4486275"/>
                <a:ext cx="158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2120900" y="4483100"/>
              <a:ext cx="276225" cy="349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2120900" y="4483100"/>
                <a:ext cx="276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2254250" y="4533900"/>
              <a:ext cx="22225" cy="203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2254250" y="4533900"/>
                <a:ext cx="22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1216025" y="4749800"/>
              <a:ext cx="31750" cy="180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1216025" y="4749800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1073150" y="5003800"/>
              <a:ext cx="225425" cy="22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1073150" y="5003800"/>
                <a:ext cx="225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1206500" y="5041900"/>
              <a:ext cx="31750" cy="203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1206500" y="5041900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1165225" y="5241925"/>
              <a:ext cx="19050" cy="171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1165225" y="5241925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1123950" y="5416550"/>
              <a:ext cx="38100" cy="225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1123950" y="5416550"/>
                <a:ext cx="38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1146175" y="5419725"/>
              <a:ext cx="146050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1146175" y="54197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1174750" y="5514975"/>
              <a:ext cx="133350" cy="285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1174750" y="5514975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1250950" y="5613400"/>
              <a:ext cx="22225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1250950" y="5613400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1158875" y="5864225"/>
              <a:ext cx="57150" cy="171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1158875" y="5864225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1133475" y="5737225"/>
              <a:ext cx="79375" cy="666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1133475" y="5737225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1295400" y="5680075"/>
              <a:ext cx="136525" cy="2159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1295400" y="5680075"/>
                <a:ext cx="1365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1457325" y="5807075"/>
              <a:ext cx="200025" cy="225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1457325" y="580707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1470025" y="5813425"/>
              <a:ext cx="139700" cy="136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1470025" y="5813425"/>
                <a:ext cx="139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1435100" y="5699125"/>
              <a:ext cx="95250" cy="3524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1435100" y="5699125"/>
                <a:ext cx="95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1619250" y="5702300"/>
              <a:ext cx="130175" cy="3619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1619250" y="5702300"/>
                <a:ext cx="1301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2124075" y="4743450"/>
              <a:ext cx="117475" cy="200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2124075" y="4743450"/>
                <a:ext cx="1174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2301875" y="4737100"/>
              <a:ext cx="247650" cy="1873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2301875" y="4737100"/>
                <a:ext cx="247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2263775" y="4984750"/>
              <a:ext cx="98425" cy="1111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2263775" y="4984750"/>
                <a:ext cx="984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2289175" y="4902200"/>
              <a:ext cx="60325" cy="222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2289175" y="4902200"/>
                <a:ext cx="603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2273300" y="4965700"/>
              <a:ext cx="165100" cy="69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2273300" y="4965700"/>
                <a:ext cx="165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2295525" y="4740275"/>
              <a:ext cx="3175" cy="142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2295525" y="4740275"/>
                <a:ext cx="31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1879600" y="4860925"/>
              <a:ext cx="212725" cy="28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1879600" y="4860925"/>
                <a:ext cx="212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2016125" y="4889500"/>
              <a:ext cx="53975" cy="311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2016125" y="4889500"/>
                <a:ext cx="539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2625725" y="4848225"/>
              <a:ext cx="28575" cy="317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2625725" y="4848225"/>
                <a:ext cx="285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2600325" y="4829175"/>
              <a:ext cx="133350" cy="19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2600325" y="482917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2635250" y="4924425"/>
              <a:ext cx="168275" cy="28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2635250" y="4924425"/>
                <a:ext cx="168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2057400" y="5229225"/>
              <a:ext cx="34925" cy="1365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2057400" y="5229225"/>
                <a:ext cx="349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1993900" y="5407025"/>
              <a:ext cx="38100" cy="190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1993900" y="5407025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1997075" y="5403850"/>
              <a:ext cx="155575" cy="47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1997075" y="5403850"/>
                <a:ext cx="155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2044700" y="5514975"/>
              <a:ext cx="120650" cy="222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2044700" y="5514975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2111375" y="5619750"/>
              <a:ext cx="12700" cy="155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2111375" y="5619750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2070100" y="5864225"/>
              <a:ext cx="15875" cy="1492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2070100" y="5864225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2025650" y="5762625"/>
              <a:ext cx="85725" cy="1174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2025650" y="5762625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2114550" y="5772150"/>
              <a:ext cx="111125" cy="225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2114550" y="5772150"/>
                <a:ext cx="111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2257425" y="5807075"/>
              <a:ext cx="69850" cy="2063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2257425" y="5807075"/>
                <a:ext cx="698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2327275" y="5686425"/>
              <a:ext cx="92075" cy="2540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2327275" y="5686425"/>
                <a:ext cx="92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2428875" y="5721350"/>
              <a:ext cx="44450" cy="215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2428875" y="5721350"/>
                <a:ext cx="44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2752725" y="5022850"/>
              <a:ext cx="53975" cy="288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2752725" y="5022850"/>
                <a:ext cx="53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2794000" y="5397500"/>
              <a:ext cx="19050" cy="1714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2794000" y="53975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2749550" y="5346700"/>
              <a:ext cx="76200" cy="1047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2749550" y="5346700"/>
                <a:ext cx="762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2854325" y="5245100"/>
              <a:ext cx="123825" cy="3175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2854325" y="5245100"/>
                <a:ext cx="1238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2997200" y="5324475"/>
              <a:ext cx="730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2997200" y="5324475"/>
                <a:ext cx="730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3101975" y="5349875"/>
              <a:ext cx="101600" cy="127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3101975" y="5349875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3206750" y="5283200"/>
              <a:ext cx="95250" cy="406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3206750" y="5283200"/>
                <a:ext cx="952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2940050" y="3838575"/>
              <a:ext cx="276225" cy="508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2940050" y="3838575"/>
                <a:ext cx="2762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2959100" y="3863975"/>
              <a:ext cx="250825" cy="825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2959100" y="3863975"/>
                <a:ext cx="250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3152775" y="3794125"/>
              <a:ext cx="171450" cy="2571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3152775" y="3794125"/>
                <a:ext cx="171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3400425" y="3594100"/>
              <a:ext cx="101600" cy="396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3400425" y="3594100"/>
                <a:ext cx="1016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3489325" y="3549650"/>
              <a:ext cx="41275" cy="3492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3489325" y="3549650"/>
                <a:ext cx="41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3397250" y="3686175"/>
              <a:ext cx="196850" cy="1206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3397250" y="3686175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3562350" y="3648075"/>
              <a:ext cx="101600" cy="273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3562350" y="3648075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3705225" y="3651250"/>
              <a:ext cx="152400" cy="127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3705225" y="365125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3736975" y="3673475"/>
              <a:ext cx="60325" cy="2413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3736975" y="3673475"/>
                <a:ext cx="60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3889375" y="3990975"/>
              <a:ext cx="16827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3889375" y="3990975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3937000" y="3902075"/>
              <a:ext cx="50800" cy="234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3937000" y="3902075"/>
                <a:ext cx="50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3762375" y="4171950"/>
              <a:ext cx="146050" cy="2222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3762375" y="41719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3533775" y="4508500"/>
              <a:ext cx="177800" cy="174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3533775" y="4508500"/>
                <a:ext cx="177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4079875" y="4149725"/>
              <a:ext cx="139700" cy="190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4079875" y="4149725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4283075" y="4267200"/>
              <a:ext cx="130175" cy="2127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4283075" y="4267200"/>
                <a:ext cx="130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4305300" y="4257675"/>
              <a:ext cx="88900" cy="174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4305300" y="4257675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4292600" y="4337050"/>
              <a:ext cx="184150" cy="31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4292600" y="4337050"/>
                <a:ext cx="184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4241800" y="4527550"/>
              <a:ext cx="107950" cy="2032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4241800" y="452755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4105275" y="4699000"/>
              <a:ext cx="107950" cy="203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4105275" y="46990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4511675" y="4562475"/>
              <a:ext cx="53975" cy="174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4511675" y="4562475"/>
                <a:ext cx="53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4565650" y="4854575"/>
              <a:ext cx="133350" cy="161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4"/>
            </p:blipFill>
            <p:spPr>
              <a:xfrm>
                <a:off x="4565650" y="4854575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墨迹 89"/>
              <p14:cNvContentPartPr/>
              <p14:nvPr/>
            </p14:nvContentPartPr>
            <p14:xfrm>
              <a:off x="4562475" y="3730625"/>
              <a:ext cx="231775" cy="508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6"/>
            </p:blipFill>
            <p:spPr>
              <a:xfrm>
                <a:off x="4562475" y="3730625"/>
                <a:ext cx="231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墨迹 90"/>
              <p14:cNvContentPartPr/>
              <p14:nvPr/>
            </p14:nvContentPartPr>
            <p14:xfrm>
              <a:off x="4597400" y="3819525"/>
              <a:ext cx="238125" cy="25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8"/>
            </p:blipFill>
            <p:spPr>
              <a:xfrm>
                <a:off x="4597400" y="3819525"/>
                <a:ext cx="238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2" name="墨迹 91"/>
              <p14:cNvContentPartPr/>
              <p14:nvPr/>
            </p14:nvContentPartPr>
            <p14:xfrm>
              <a:off x="4737100" y="3679825"/>
              <a:ext cx="174625" cy="2698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0"/>
            </p:blipFill>
            <p:spPr>
              <a:xfrm>
                <a:off x="4737100" y="3679825"/>
                <a:ext cx="1746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3" name="墨迹 92"/>
              <p14:cNvContentPartPr/>
              <p14:nvPr/>
            </p14:nvContentPartPr>
            <p14:xfrm>
              <a:off x="5105400" y="3606800"/>
              <a:ext cx="187325" cy="3111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2"/>
            </p:blipFill>
            <p:spPr>
              <a:xfrm>
                <a:off x="5105400" y="3606800"/>
                <a:ext cx="1873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4" name="墨迹 93"/>
              <p14:cNvContentPartPr/>
              <p14:nvPr/>
            </p14:nvContentPartPr>
            <p14:xfrm>
              <a:off x="5353050" y="3835400"/>
              <a:ext cx="25400" cy="152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4"/>
            </p:blipFill>
            <p:spPr>
              <a:xfrm>
                <a:off x="5353050" y="38354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墨迹 94"/>
              <p14:cNvContentPartPr/>
              <p14:nvPr/>
            </p14:nvContentPartPr>
            <p14:xfrm>
              <a:off x="5435600" y="3702050"/>
              <a:ext cx="123825" cy="9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6"/>
            </p:blipFill>
            <p:spPr>
              <a:xfrm>
                <a:off x="5435600" y="370205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墨迹 95"/>
              <p14:cNvContentPartPr/>
              <p14:nvPr/>
            </p14:nvContentPartPr>
            <p14:xfrm>
              <a:off x="5467350" y="3765550"/>
              <a:ext cx="120650" cy="31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8"/>
            </p:blipFill>
            <p:spPr>
              <a:xfrm>
                <a:off x="5467350" y="376555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墨迹 96"/>
              <p14:cNvContentPartPr/>
              <p14:nvPr/>
            </p14:nvContentPartPr>
            <p14:xfrm>
              <a:off x="5635625" y="3508375"/>
              <a:ext cx="123825" cy="3556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0"/>
            </p:blipFill>
            <p:spPr>
              <a:xfrm>
                <a:off x="5635625" y="3508375"/>
                <a:ext cx="1238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墨迹 97"/>
              <p14:cNvContentPartPr/>
              <p14:nvPr/>
            </p14:nvContentPartPr>
            <p14:xfrm>
              <a:off x="5867400" y="3549650"/>
              <a:ext cx="136525" cy="2952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5867400" y="3549650"/>
                <a:ext cx="1365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墨迹 98"/>
              <p14:cNvContentPartPr/>
              <p14:nvPr/>
            </p14:nvContentPartPr>
            <p14:xfrm>
              <a:off x="5902325" y="3552825"/>
              <a:ext cx="111125" cy="2762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4"/>
            </p:blipFill>
            <p:spPr>
              <a:xfrm>
                <a:off x="5902325" y="3552825"/>
                <a:ext cx="1111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墨迹 99"/>
              <p14:cNvContentPartPr/>
              <p14:nvPr/>
            </p14:nvContentPartPr>
            <p14:xfrm>
              <a:off x="5880100" y="3686175"/>
              <a:ext cx="177800" cy="6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6"/>
            </p:blipFill>
            <p:spPr>
              <a:xfrm>
                <a:off x="5880100" y="3686175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6102350" y="3651250"/>
              <a:ext cx="139700" cy="2000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6102350" y="3651250"/>
                <a:ext cx="139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5105400" y="4102100"/>
              <a:ext cx="238125" cy="2381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5105400" y="4102100"/>
                <a:ext cx="238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5372100" y="4225925"/>
              <a:ext cx="130175" cy="1524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5372100" y="4225925"/>
                <a:ext cx="130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5534025" y="4156075"/>
              <a:ext cx="101600" cy="476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5534025" y="4156075"/>
                <a:ext cx="1016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5530850" y="4260850"/>
              <a:ext cx="152400" cy="63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5530850" y="426085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5740400" y="4162425"/>
              <a:ext cx="149225" cy="1746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5740400" y="416242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5895975" y="4200525"/>
              <a:ext cx="127000" cy="254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5895975" y="420052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5943600" y="4149725"/>
              <a:ext cx="25400" cy="2032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5943600" y="4149725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6073775" y="4216400"/>
              <a:ext cx="123825" cy="63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6073775" y="4216400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6108700" y="4054475"/>
              <a:ext cx="1270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6108700" y="4054475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6257925" y="4273550"/>
              <a:ext cx="12700" cy="1460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6257925" y="4273550"/>
                <a:ext cx="12700" cy="146050"/>
              </a:xfrm>
              <a:prstGeom prst="rect"/>
            </p:spPr>
          </p:pic>
        </mc:Fallback>
      </mc:AlternateContent>
    </p:spTree>
    <p:custDataLst>
      <p:tags r:id="rId20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>
                <a:sym typeface="+mn-ea"/>
              </a:rPr>
              <a:t> / Priorities of operators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）例子</a:t>
            </a:r>
            <a:r>
              <a:rPr lang="en-US" altLang="zh-CN">
                <a:sym typeface="+mn-ea"/>
              </a:rPr>
              <a:t> / Example</a:t>
            </a:r>
            <a:endParaRPr lang="en-US" altLang="zh-CN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8330" y="1490345"/>
            <a:ext cx="2319655" cy="214122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567555" y="1556385"/>
            <a:ext cx="3552190" cy="977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输入程序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/input program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a + b * c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8818245" y="1434465"/>
            <a:ext cx="2319655" cy="2141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E*T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5699125" y="2676525"/>
              <a:ext cx="187325" cy="295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5699125" y="2676525"/>
                <a:ext cx="187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5749925" y="2641600"/>
              <a:ext cx="171450" cy="22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5749925" y="2641600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5759450" y="2781300"/>
              <a:ext cx="142875" cy="19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5759450" y="2781300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5651500" y="3016250"/>
              <a:ext cx="117475" cy="165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5651500" y="3016250"/>
                <a:ext cx="1174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5765800" y="3032125"/>
              <a:ext cx="346075" cy="190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5765800" y="3032125"/>
                <a:ext cx="3460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5314950" y="3238500"/>
              <a:ext cx="168275" cy="333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5314950" y="3238500"/>
                <a:ext cx="1682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5343525" y="3289300"/>
              <a:ext cx="114300" cy="222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5343525" y="3289300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5384800" y="3390900"/>
              <a:ext cx="168275" cy="34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5384800" y="3390900"/>
                <a:ext cx="1682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5756275" y="3279775"/>
              <a:ext cx="92075" cy="149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5756275" y="3279775"/>
                <a:ext cx="920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5730875" y="3267075"/>
              <a:ext cx="95250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5730875" y="3267075"/>
                <a:ext cx="95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715000" y="3333750"/>
              <a:ext cx="165100" cy="12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715000" y="33337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6057900" y="3311525"/>
              <a:ext cx="168275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6057900" y="3311525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6102350" y="3349625"/>
              <a:ext cx="34925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6102350" y="33496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5775325" y="3095625"/>
              <a:ext cx="15875" cy="209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5775325" y="3095625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5514975" y="3140075"/>
              <a:ext cx="193675" cy="171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5514975" y="3140075"/>
                <a:ext cx="193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4997450" y="3600450"/>
              <a:ext cx="314325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4997450" y="3600450"/>
                <a:ext cx="314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5318125" y="3622675"/>
              <a:ext cx="323850" cy="263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5318125" y="3622675"/>
                <a:ext cx="3238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5260975" y="3648075"/>
              <a:ext cx="57150" cy="3175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5260975" y="3648075"/>
                <a:ext cx="571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4572000" y="3914775"/>
              <a:ext cx="219075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4572000" y="3914775"/>
                <a:ext cx="2190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4714875" y="3940175"/>
              <a:ext cx="25400" cy="333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4714875" y="3940175"/>
                <a:ext cx="25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5146675" y="4032250"/>
              <a:ext cx="200025" cy="206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5146675" y="4032250"/>
                <a:ext cx="2000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5556250" y="4003675"/>
              <a:ext cx="19050" cy="238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5556250" y="4003675"/>
                <a:ext cx="19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5553075" y="3952875"/>
              <a:ext cx="165100" cy="31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5553075" y="3952875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5553075" y="4060825"/>
              <a:ext cx="165100" cy="12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5553075" y="4060825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4702175" y="4346575"/>
              <a:ext cx="6350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4702175" y="4346575"/>
                <a:ext cx="6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4641850" y="4467225"/>
              <a:ext cx="9525" cy="288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4641850" y="4467225"/>
                <a:ext cx="9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4635500" y="4476750"/>
              <a:ext cx="171450" cy="44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4635500" y="4476750"/>
                <a:ext cx="171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4667250" y="4648200"/>
              <a:ext cx="142875" cy="190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4667250" y="4648200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4692650" y="4864100"/>
              <a:ext cx="22225" cy="2159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4692650" y="4864100"/>
                <a:ext cx="22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4518025" y="5213350"/>
              <a:ext cx="22225" cy="196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4518025" y="5213350"/>
                <a:ext cx="22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4505325" y="5099050"/>
              <a:ext cx="63500" cy="1301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4505325" y="5099050"/>
                <a:ext cx="635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4572000" y="5162550"/>
              <a:ext cx="111125" cy="222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4572000" y="5162550"/>
                <a:ext cx="1111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4708525" y="5251450"/>
              <a:ext cx="53975" cy="279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6"/>
            </p:blipFill>
            <p:spPr>
              <a:xfrm>
                <a:off x="4708525" y="5251450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4775200" y="5314950"/>
              <a:ext cx="117475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4775200" y="5314950"/>
                <a:ext cx="1174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4899025" y="5172075"/>
              <a:ext cx="44450" cy="333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0"/>
            </p:blipFill>
            <p:spPr>
              <a:xfrm>
                <a:off x="4899025" y="5172075"/>
                <a:ext cx="444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5" name="墨迹 44"/>
              <p14:cNvContentPartPr/>
              <p14:nvPr/>
            </p14:nvContentPartPr>
            <p14:xfrm>
              <a:off x="5600700" y="4302125"/>
              <a:ext cx="3175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5600700" y="4302125"/>
                <a:ext cx="31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6" name="墨迹 45"/>
              <p14:cNvContentPartPr/>
              <p14:nvPr/>
            </p14:nvContentPartPr>
            <p14:xfrm>
              <a:off x="5502275" y="4638675"/>
              <a:ext cx="22225" cy="1301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4"/>
            </p:blipFill>
            <p:spPr>
              <a:xfrm>
                <a:off x="5502275" y="4638675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7" name="墨迹 46"/>
              <p14:cNvContentPartPr/>
              <p14:nvPr/>
            </p14:nvContentPartPr>
            <p14:xfrm>
              <a:off x="5473700" y="4521200"/>
              <a:ext cx="79375" cy="101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6"/>
            </p:blipFill>
            <p:spPr>
              <a:xfrm>
                <a:off x="5473700" y="4521200"/>
                <a:ext cx="79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8" name="墨迹 47"/>
              <p14:cNvContentPartPr/>
              <p14:nvPr/>
            </p14:nvContentPartPr>
            <p14:xfrm>
              <a:off x="5575300" y="4511675"/>
              <a:ext cx="136525" cy="266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8"/>
            </p:blipFill>
            <p:spPr>
              <a:xfrm>
                <a:off x="5575300" y="4511675"/>
                <a:ext cx="136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9" name="墨迹 48"/>
              <p14:cNvContentPartPr/>
              <p14:nvPr/>
            </p14:nvContentPartPr>
            <p14:xfrm>
              <a:off x="5715000" y="4705350"/>
              <a:ext cx="60325" cy="2635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0"/>
            </p:blipFill>
            <p:spPr>
              <a:xfrm>
                <a:off x="5715000" y="4705350"/>
                <a:ext cx="60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0" name="墨迹 49"/>
              <p14:cNvContentPartPr/>
              <p14:nvPr/>
            </p14:nvContentPartPr>
            <p14:xfrm>
              <a:off x="5810250" y="4714875"/>
              <a:ext cx="82550" cy="228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2"/>
            </p:blipFill>
            <p:spPr>
              <a:xfrm>
                <a:off x="5810250" y="4714875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1" name="墨迹 50"/>
              <p14:cNvContentPartPr/>
              <p14:nvPr/>
            </p14:nvContentPartPr>
            <p14:xfrm>
              <a:off x="5905500" y="4689475"/>
              <a:ext cx="57150" cy="273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4"/>
            </p:blipFill>
            <p:spPr>
              <a:xfrm>
                <a:off x="5905500" y="4689475"/>
                <a:ext cx="571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2" name="墨迹 51"/>
              <p14:cNvContentPartPr/>
              <p14:nvPr/>
            </p14:nvContentPartPr>
            <p14:xfrm>
              <a:off x="6213475" y="3552825"/>
              <a:ext cx="34925" cy="2000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6"/>
            </p:blipFill>
            <p:spPr>
              <a:xfrm>
                <a:off x="6213475" y="355282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3" name="墨迹 52"/>
              <p14:cNvContentPartPr/>
              <p14:nvPr/>
            </p14:nvContentPartPr>
            <p14:xfrm>
              <a:off x="6302375" y="3835400"/>
              <a:ext cx="15875" cy="1873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8"/>
            </p:blipFill>
            <p:spPr>
              <a:xfrm>
                <a:off x="6302375" y="3835400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4" name="墨迹 53"/>
              <p14:cNvContentPartPr/>
              <p14:nvPr/>
            </p14:nvContentPartPr>
            <p14:xfrm>
              <a:off x="6302375" y="3759200"/>
              <a:ext cx="127000" cy="73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0"/>
            </p:blipFill>
            <p:spPr>
              <a:xfrm>
                <a:off x="6302375" y="3759200"/>
                <a:ext cx="1270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5" name="墨迹 54"/>
              <p14:cNvContentPartPr/>
              <p14:nvPr/>
            </p14:nvContentPartPr>
            <p14:xfrm>
              <a:off x="6296025" y="3892550"/>
              <a:ext cx="142875" cy="34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2"/>
            </p:blipFill>
            <p:spPr>
              <a:xfrm>
                <a:off x="6296025" y="3892550"/>
                <a:ext cx="142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6" name="墨迹 55"/>
              <p14:cNvContentPartPr/>
              <p14:nvPr/>
            </p14:nvContentPartPr>
            <p14:xfrm>
              <a:off x="6413500" y="4089400"/>
              <a:ext cx="9525" cy="190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4"/>
            </p:blipFill>
            <p:spPr>
              <a:xfrm>
                <a:off x="6413500" y="4089400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7" name="墨迹 56"/>
              <p14:cNvContentPartPr/>
              <p14:nvPr/>
            </p14:nvContentPartPr>
            <p14:xfrm>
              <a:off x="6388100" y="4521200"/>
              <a:ext cx="12700" cy="174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6"/>
            </p:blipFill>
            <p:spPr>
              <a:xfrm>
                <a:off x="6388100" y="4521200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8" name="墨迹 57"/>
              <p14:cNvContentPartPr/>
              <p14:nvPr/>
            </p14:nvContentPartPr>
            <p14:xfrm>
              <a:off x="6356350" y="4394200"/>
              <a:ext cx="57150" cy="117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8"/>
            </p:blipFill>
            <p:spPr>
              <a:xfrm>
                <a:off x="6356350" y="4394200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9" name="墨迹 58"/>
              <p14:cNvContentPartPr/>
              <p14:nvPr/>
            </p14:nvContentPartPr>
            <p14:xfrm>
              <a:off x="6477000" y="4410075"/>
              <a:ext cx="101600" cy="269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6477000" y="4410075"/>
                <a:ext cx="101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0" name="墨迹 59"/>
              <p14:cNvContentPartPr/>
              <p14:nvPr/>
            </p14:nvContentPartPr>
            <p14:xfrm>
              <a:off x="6616700" y="4530725"/>
              <a:ext cx="47625" cy="209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2"/>
            </p:blipFill>
            <p:spPr>
              <a:xfrm>
                <a:off x="6616700" y="4530725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1" name="墨迹 60"/>
              <p14:cNvContentPartPr/>
              <p14:nvPr/>
            </p14:nvContentPartPr>
            <p14:xfrm>
              <a:off x="6715125" y="4562475"/>
              <a:ext cx="73025" cy="1333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4"/>
            </p:blipFill>
            <p:spPr>
              <a:xfrm>
                <a:off x="6715125" y="4562475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2" name="墨迹 61"/>
              <p14:cNvContentPartPr/>
              <p14:nvPr/>
            </p14:nvContentPartPr>
            <p14:xfrm>
              <a:off x="6784975" y="4498975"/>
              <a:ext cx="88900" cy="3143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6"/>
            </p:blipFill>
            <p:spPr>
              <a:xfrm>
                <a:off x="6784975" y="4498975"/>
                <a:ext cx="88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6810375" y="3219450"/>
              <a:ext cx="215900" cy="222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6810375" y="3219450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6807200" y="3317875"/>
              <a:ext cx="196850" cy="44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6807200" y="3317875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6965950" y="3092450"/>
              <a:ext cx="209550" cy="400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6965950" y="3092450"/>
                <a:ext cx="2095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5086350" y="3876675"/>
              <a:ext cx="330200" cy="419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4"/>
            </p:blipFill>
            <p:spPr>
              <a:xfrm>
                <a:off x="5086350" y="3876675"/>
                <a:ext cx="3302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7" name="墨迹 66"/>
              <p14:cNvContentPartPr/>
              <p14:nvPr/>
            </p14:nvContentPartPr>
            <p14:xfrm>
              <a:off x="5686425" y="3184525"/>
              <a:ext cx="266700" cy="3143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6"/>
            </p:blipFill>
            <p:spPr>
              <a:xfrm>
                <a:off x="5686425" y="3184525"/>
                <a:ext cx="2667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8" name="墨迹 67"/>
              <p14:cNvContentPartPr/>
              <p14:nvPr/>
            </p14:nvContentPartPr>
            <p14:xfrm>
              <a:off x="7788275" y="3143250"/>
              <a:ext cx="85725" cy="1619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8"/>
            </p:blipFill>
            <p:spPr>
              <a:xfrm>
                <a:off x="7788275" y="3143250"/>
                <a:ext cx="857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9" name="墨迹 68"/>
              <p14:cNvContentPartPr/>
              <p14:nvPr/>
            </p14:nvContentPartPr>
            <p14:xfrm>
              <a:off x="7731125" y="3124200"/>
              <a:ext cx="146050" cy="206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0"/>
            </p:blipFill>
            <p:spPr>
              <a:xfrm>
                <a:off x="7731125" y="3124200"/>
                <a:ext cx="146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7727950" y="3184525"/>
              <a:ext cx="228600" cy="25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7727950" y="3184525"/>
                <a:ext cx="228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7505700" y="3432175"/>
              <a:ext cx="190500" cy="2476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7505700" y="3432175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7331075" y="3724275"/>
              <a:ext cx="149225" cy="31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7331075" y="3724275"/>
                <a:ext cx="149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7407275" y="3663950"/>
              <a:ext cx="15875" cy="2349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7407275" y="3663950"/>
                <a:ext cx="15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7277100" y="3997325"/>
              <a:ext cx="57150" cy="1873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7277100" y="3997325"/>
                <a:ext cx="57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7118350" y="4318000"/>
              <a:ext cx="165100" cy="152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7118350" y="431800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7467600" y="3987800"/>
              <a:ext cx="88900" cy="1746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7467600" y="3987800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7515225" y="4241800"/>
              <a:ext cx="130175" cy="2921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7515225" y="4241800"/>
                <a:ext cx="1301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7975600" y="3419475"/>
              <a:ext cx="171450" cy="2921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7975600" y="3419475"/>
                <a:ext cx="171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8172450" y="3848100"/>
              <a:ext cx="152400" cy="1746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8172450" y="3848100"/>
                <a:ext cx="152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8261350" y="4362450"/>
              <a:ext cx="228600" cy="3397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8261350" y="4362450"/>
                <a:ext cx="228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8531225" y="4556125"/>
              <a:ext cx="41275" cy="1492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8531225" y="4556125"/>
                <a:ext cx="41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7054850" y="3486150"/>
              <a:ext cx="142875" cy="228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7054850" y="3486150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7254875" y="3600450"/>
              <a:ext cx="22225" cy="155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7254875" y="360045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7639050" y="2863850"/>
              <a:ext cx="63500" cy="1905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0"/>
            </p:blipFill>
            <p:spPr>
              <a:xfrm>
                <a:off x="7639050" y="286385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5" name="墨迹 84"/>
              <p14:cNvContentPartPr/>
              <p14:nvPr/>
            </p14:nvContentPartPr>
            <p14:xfrm>
              <a:off x="7578725" y="2974975"/>
              <a:ext cx="127000" cy="95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2"/>
            </p:blipFill>
            <p:spPr>
              <a:xfrm>
                <a:off x="7578725" y="297497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6" name="墨迹 85"/>
              <p14:cNvContentPartPr/>
              <p14:nvPr/>
            </p14:nvContentPartPr>
            <p14:xfrm>
              <a:off x="7740650" y="2994025"/>
              <a:ext cx="22225" cy="139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4"/>
            </p:blipFill>
            <p:spPr>
              <a:xfrm>
                <a:off x="7740650" y="2994025"/>
                <a:ext cx="222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7" name="墨迹 86"/>
              <p14:cNvContentPartPr/>
              <p14:nvPr/>
            </p14:nvContentPartPr>
            <p14:xfrm>
              <a:off x="7664450" y="2978150"/>
              <a:ext cx="171450" cy="187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6"/>
            </p:blipFill>
            <p:spPr>
              <a:xfrm>
                <a:off x="7664450" y="2978150"/>
                <a:ext cx="171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8" name="墨迹 87"/>
              <p14:cNvContentPartPr/>
              <p14:nvPr/>
            </p14:nvContentPartPr>
            <p14:xfrm>
              <a:off x="8699500" y="4387850"/>
              <a:ext cx="149225" cy="6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8"/>
            </p:blipFill>
            <p:spPr>
              <a:xfrm>
                <a:off x="8699500" y="4387850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8740775" y="4448175"/>
              <a:ext cx="158750" cy="666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0"/>
            </p:blipFill>
            <p:spPr>
              <a:xfrm>
                <a:off x="8740775" y="4448175"/>
                <a:ext cx="1587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0" name="墨迹 89"/>
              <p14:cNvContentPartPr/>
              <p14:nvPr/>
            </p14:nvContentPartPr>
            <p14:xfrm>
              <a:off x="8953500" y="4419600"/>
              <a:ext cx="117475" cy="2762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2"/>
            </p:blipFill>
            <p:spPr>
              <a:xfrm>
                <a:off x="8953500" y="4419600"/>
                <a:ext cx="117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1" name="墨迹 90"/>
              <p14:cNvContentPartPr/>
              <p14:nvPr/>
            </p14:nvContentPartPr>
            <p14:xfrm>
              <a:off x="9178925" y="4511675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4"/>
            </p:blipFill>
            <p:spPr>
              <a:xfrm>
                <a:off x="9178925" y="4511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2" name="墨迹 91"/>
              <p14:cNvContentPartPr/>
              <p14:nvPr/>
            </p14:nvContentPartPr>
            <p14:xfrm>
              <a:off x="9201150" y="4413250"/>
              <a:ext cx="47625" cy="2349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6"/>
            </p:blipFill>
            <p:spPr>
              <a:xfrm>
                <a:off x="9201150" y="4413250"/>
                <a:ext cx="476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3" name="墨迹 92"/>
              <p14:cNvContentPartPr/>
              <p14:nvPr/>
            </p14:nvContentPartPr>
            <p14:xfrm>
              <a:off x="9220200" y="4254500"/>
              <a:ext cx="219075" cy="4095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8"/>
            </p:blipFill>
            <p:spPr>
              <a:xfrm>
                <a:off x="9220200" y="4254500"/>
                <a:ext cx="2190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4" name="墨迹 93"/>
              <p14:cNvContentPartPr/>
              <p14:nvPr/>
            </p14:nvContentPartPr>
            <p14:xfrm>
              <a:off x="8324850" y="4892675"/>
              <a:ext cx="146050" cy="3111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0"/>
            </p:blipFill>
            <p:spPr>
              <a:xfrm>
                <a:off x="8324850" y="4892675"/>
                <a:ext cx="146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5" name="墨迹 94"/>
              <p14:cNvContentPartPr/>
              <p14:nvPr/>
            </p14:nvContentPartPr>
            <p14:xfrm>
              <a:off x="8578850" y="5048250"/>
              <a:ext cx="107950" cy="1619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2"/>
            </p:blipFill>
            <p:spPr>
              <a:xfrm>
                <a:off x="8578850" y="5048250"/>
                <a:ext cx="1079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6" name="墨迹 95"/>
              <p14:cNvContentPartPr/>
              <p14:nvPr/>
            </p14:nvContentPartPr>
            <p14:xfrm>
              <a:off x="8699500" y="5038725"/>
              <a:ext cx="149225" cy="6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4"/>
            </p:blipFill>
            <p:spPr>
              <a:xfrm>
                <a:off x="8699500" y="503872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7" name="墨迹 96"/>
              <p14:cNvContentPartPr/>
              <p14:nvPr/>
            </p14:nvContentPartPr>
            <p14:xfrm>
              <a:off x="8731250" y="5111750"/>
              <a:ext cx="130175" cy="12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6"/>
            </p:blipFill>
            <p:spPr>
              <a:xfrm>
                <a:off x="8731250" y="511175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8" name="墨迹 97"/>
              <p14:cNvContentPartPr/>
              <p14:nvPr/>
            </p14:nvContentPartPr>
            <p14:xfrm>
              <a:off x="8994775" y="4873625"/>
              <a:ext cx="146050" cy="3270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8"/>
            </p:blipFill>
            <p:spPr>
              <a:xfrm>
                <a:off x="8994775" y="4873625"/>
                <a:ext cx="146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9" name="墨迹 98"/>
              <p14:cNvContentPartPr/>
              <p14:nvPr/>
            </p14:nvContentPartPr>
            <p14:xfrm>
              <a:off x="8953500" y="4997450"/>
              <a:ext cx="171450" cy="317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0"/>
            </p:blipFill>
            <p:spPr>
              <a:xfrm>
                <a:off x="8953500" y="499745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0" name="墨迹 99"/>
              <p14:cNvContentPartPr/>
              <p14:nvPr/>
            </p14:nvContentPartPr>
            <p14:xfrm>
              <a:off x="9191625" y="5124450"/>
              <a:ext cx="28575" cy="1206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2"/>
            </p:blipFill>
            <p:spPr>
              <a:xfrm>
                <a:off x="9191625" y="5124450"/>
                <a:ext cx="285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1" name="墨迹 100"/>
              <p14:cNvContentPartPr/>
              <p14:nvPr/>
            </p14:nvContentPartPr>
            <p14:xfrm>
              <a:off x="9283700" y="5006975"/>
              <a:ext cx="120650" cy="225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4"/>
            </p:blipFill>
            <p:spPr>
              <a:xfrm>
                <a:off x="9283700" y="5006975"/>
                <a:ext cx="1206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2" name="墨迹 101"/>
              <p14:cNvContentPartPr/>
              <p14:nvPr/>
            </p14:nvContentPartPr>
            <p14:xfrm>
              <a:off x="9274175" y="4994275"/>
              <a:ext cx="133350" cy="2794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6"/>
            </p:blipFill>
            <p:spPr>
              <a:xfrm>
                <a:off x="9274175" y="4994275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3" name="墨迹 102"/>
              <p14:cNvContentPartPr/>
              <p14:nvPr/>
            </p14:nvContentPartPr>
            <p14:xfrm>
              <a:off x="9245600" y="5080000"/>
              <a:ext cx="222250" cy="34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8"/>
            </p:blipFill>
            <p:spPr>
              <a:xfrm>
                <a:off x="9245600" y="5080000"/>
                <a:ext cx="2222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4" name="墨迹 103"/>
              <p14:cNvContentPartPr/>
              <p14:nvPr/>
            </p14:nvContentPartPr>
            <p14:xfrm>
              <a:off x="9509125" y="5026025"/>
              <a:ext cx="161925" cy="2063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0"/>
            </p:blipFill>
            <p:spPr>
              <a:xfrm>
                <a:off x="9509125" y="5026025"/>
                <a:ext cx="161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5" name="墨迹 104"/>
              <p14:cNvContentPartPr/>
              <p14:nvPr/>
            </p14:nvContentPartPr>
            <p14:xfrm>
              <a:off x="9118600" y="4489450"/>
              <a:ext cx="142875" cy="57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2"/>
            </p:blipFill>
            <p:spPr>
              <a:xfrm>
                <a:off x="9118600" y="4489450"/>
                <a:ext cx="142875" cy="57150"/>
              </a:xfrm>
              <a:prstGeom prst="rect"/>
            </p:spPr>
          </p:pic>
        </mc:Fallback>
      </mc:AlternateContent>
    </p:spTree>
    <p:custDataLst>
      <p:tags r:id="rId19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>
                <a:sym typeface="+mn-ea"/>
              </a:rPr>
              <a:t> / Priorities of operators</a:t>
            </a:r>
            <a:br>
              <a:rPr lang="en-US" altLang="zh-CN">
                <a:sym typeface="+mn-ea"/>
              </a:rPr>
            </a:br>
            <a:r>
              <a:rPr lang="zh-CN" altLang="en-US" sz="2700">
                <a:sym typeface="+mn-ea"/>
              </a:rPr>
              <a:t>（</a:t>
            </a:r>
            <a:r>
              <a:rPr lang="en-US" altLang="zh-CN" sz="2700">
                <a:sym typeface="+mn-ea"/>
              </a:rPr>
              <a:t>2</a:t>
            </a:r>
            <a:r>
              <a:rPr lang="zh-CN" altLang="en-US" sz="2700">
                <a:sym typeface="+mn-ea"/>
              </a:rPr>
              <a:t>）语法分析与运算符优先级</a:t>
            </a:r>
            <a:r>
              <a:rPr lang="en-US" altLang="zh-CN" sz="2700">
                <a:sym typeface="+mn-ea"/>
              </a:rPr>
              <a:t>/Syntax analysis &amp; priorities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4331970"/>
            <a:ext cx="2525395" cy="1034415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E+E | E*E | 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3422015" y="1791970"/>
            <a:ext cx="8489950" cy="2141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即使文法包含了优先级，也不代表语法分析器能够很好处理优先级。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Although grammar is defined with priority constraints, this does not means that syntax analysis algorithm could deal with priorities of operators easily.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相关内容见语法分析部分的内容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See syntax analysis parts of this course.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330" y="1791970"/>
            <a:ext cx="2525395" cy="2141220"/>
          </a:xfrm>
          <a:prstGeom prst="rect">
            <a:avLst/>
          </a:prstGeom>
          <a:solidFill>
            <a:schemeClr val="accent4"/>
          </a:soli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3302635" y="4331970"/>
            <a:ext cx="8489950" cy="1034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二义性文法也可以处理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优先级。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Ambiguous grammar could deal with operators’ priorities too.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2359025" y="1593850"/>
              <a:ext cx="117475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2359025" y="1593850"/>
                <a:ext cx="1174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2501900" y="1670050"/>
              <a:ext cx="127000" cy="92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2501900" y="1670050"/>
                <a:ext cx="1270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2505075" y="1603375"/>
              <a:ext cx="165100" cy="2825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2505075" y="1603375"/>
                <a:ext cx="165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2628900" y="15938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2628900" y="1593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2717800" y="1527175"/>
              <a:ext cx="260350" cy="285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2717800" y="1527175"/>
                <a:ext cx="2603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2949575" y="1485900"/>
              <a:ext cx="241300" cy="387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2949575" y="1485900"/>
                <a:ext cx="2413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3048000" y="1660525"/>
              <a:ext cx="184150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3048000" y="1660525"/>
                <a:ext cx="1841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3292475" y="1330325"/>
              <a:ext cx="238125" cy="431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3292475" y="1330325"/>
                <a:ext cx="2381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2625725" y="153352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8"/>
            </p:blipFill>
            <p:spPr>
              <a:xfrm>
                <a:off x="2625725" y="1533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8" name="墨迹 17"/>
              <p14:cNvContentPartPr/>
              <p14:nvPr/>
            </p14:nvContentPartPr>
            <p14:xfrm>
              <a:off x="2619375" y="1533525"/>
              <a:ext cx="47625" cy="88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9"/>
            </p:blipFill>
            <p:spPr>
              <a:xfrm>
                <a:off x="2619375" y="1533525"/>
                <a:ext cx="47625" cy="88900"/>
              </a:xfrm>
              <a:prstGeom prst="rect"/>
            </p:spPr>
          </p:pic>
        </mc:Fallback>
      </mc:AlternateContent>
    </p:spTree>
    <p:custDataLst>
      <p:tags r:id="rId20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02-4 </a:t>
            </a:r>
            <a:r>
              <a:rPr lang="zh-CN" altLang="en-US">
                <a:sym typeface="+mn-ea"/>
              </a:rPr>
              <a:t>左递归</a:t>
            </a:r>
            <a:r>
              <a:rPr lang="en-US" altLang="zh-CN">
                <a:sym typeface="+mn-ea"/>
              </a:rPr>
              <a:t>/Left-recursive grammar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</a:t>
            </a:r>
            <a:r>
              <a:rPr lang="en-US" altLang="zh-CN"/>
              <a:t>“2.4.5</a:t>
            </a:r>
            <a:r>
              <a:rPr lang="zh-CN" altLang="en-US"/>
              <a:t>节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pp.42 / Dragon book: section 2.4.5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(1) </a:t>
            </a:r>
            <a:r>
              <a:rPr lang="zh-CN" altLang="en-US" sz="2700">
                <a:sym typeface="+mn-ea"/>
              </a:rPr>
              <a:t>什么是直接左递归文法</a:t>
            </a:r>
            <a:r>
              <a:rPr lang="en-US" altLang="zh-CN" sz="2700">
                <a:sym typeface="+mn-ea"/>
              </a:rPr>
              <a:t>/what is direct recursive grammar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1787525" y="2994025"/>
              <a:ext cx="24130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1787525" y="2994025"/>
                <a:ext cx="241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1330325" y="2965450"/>
              <a:ext cx="276225" cy="384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1330325" y="2965450"/>
                <a:ext cx="276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3517900" y="2794000"/>
              <a:ext cx="352425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3517900" y="2794000"/>
                <a:ext cx="3524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3952875" y="2647950"/>
              <a:ext cx="635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3952875" y="2647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3956050" y="2527300"/>
              <a:ext cx="247650" cy="396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3956050" y="2527300"/>
                <a:ext cx="2476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4076700" y="2720975"/>
              <a:ext cx="15875" cy="257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4076700" y="2720975"/>
                <a:ext cx="15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4095750" y="2663825"/>
              <a:ext cx="139700" cy="288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4095750" y="2663825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4337050" y="2533650"/>
              <a:ext cx="149225" cy="920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4337050" y="2533650"/>
                <a:ext cx="1492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4356100" y="2482850"/>
              <a:ext cx="38100" cy="4286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4356100" y="2482850"/>
                <a:ext cx="381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4394200" y="2708275"/>
              <a:ext cx="171450" cy="1333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4394200" y="2708275"/>
                <a:ext cx="171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4619625" y="2463800"/>
              <a:ext cx="53975" cy="155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4619625" y="2463800"/>
                <a:ext cx="53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4581525" y="2438400"/>
              <a:ext cx="209550" cy="396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4581525" y="2438400"/>
                <a:ext cx="2095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4562475" y="2692400"/>
              <a:ext cx="234950" cy="193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4562475" y="2692400"/>
                <a:ext cx="234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4876800" y="2606675"/>
              <a:ext cx="31750" cy="212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4876800" y="2606675"/>
                <a:ext cx="31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4924425" y="2543175"/>
              <a:ext cx="34925" cy="349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4924425" y="2543175"/>
                <a:ext cx="349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5045075" y="2546350"/>
              <a:ext cx="101600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5045075" y="2546350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3914775" y="3248025"/>
              <a:ext cx="47625" cy="295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3914775" y="3248025"/>
                <a:ext cx="47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3975100" y="3171825"/>
              <a:ext cx="241300" cy="266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3975100" y="3171825"/>
                <a:ext cx="2413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3971925" y="3238500"/>
              <a:ext cx="206375" cy="238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3971925" y="3238500"/>
                <a:ext cx="2063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4298950" y="3184525"/>
              <a:ext cx="60325" cy="79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4298950" y="3184525"/>
                <a:ext cx="603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4289425" y="3121025"/>
              <a:ext cx="209550" cy="3492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4289425" y="3121025"/>
                <a:ext cx="2095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4397375" y="3327400"/>
              <a:ext cx="82550" cy="444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4397375" y="3327400"/>
                <a:ext cx="825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4845050" y="3140075"/>
              <a:ext cx="193675" cy="330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4845050" y="3140075"/>
                <a:ext cx="1936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4826000" y="3152775"/>
              <a:ext cx="152400" cy="254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4826000" y="31527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4879975" y="3235325"/>
              <a:ext cx="174625" cy="69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4879975" y="3235325"/>
                <a:ext cx="1746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5168900" y="3155950"/>
              <a:ext cx="158750" cy="444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5168900" y="3155950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5264150" y="3117850"/>
              <a:ext cx="136525" cy="222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5264150" y="3117850"/>
                <a:ext cx="136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5464175" y="3041650"/>
              <a:ext cx="212725" cy="3429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5464175" y="3041650"/>
                <a:ext cx="2127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5543550" y="3038475"/>
              <a:ext cx="111125" cy="508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5543550" y="3038475"/>
                <a:ext cx="1111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5527675" y="3162300"/>
              <a:ext cx="174625" cy="25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5527675" y="3162300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5772150" y="3159125"/>
              <a:ext cx="190500" cy="41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5772150" y="3159125"/>
                <a:ext cx="190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5886450" y="3067050"/>
              <a:ext cx="19050" cy="254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5886450" y="3067050"/>
                <a:ext cx="19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5978525" y="3022600"/>
              <a:ext cx="225425" cy="15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6"/>
            </p:blipFill>
            <p:spPr>
              <a:xfrm>
                <a:off x="5978525" y="3022600"/>
                <a:ext cx="225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6102350" y="3054350"/>
              <a:ext cx="38100" cy="2825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6102350" y="305435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5426075" y="2971800"/>
              <a:ext cx="368300" cy="5365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0"/>
            </p:blipFill>
            <p:spPr>
              <a:xfrm>
                <a:off x="5426075" y="2971800"/>
                <a:ext cx="3683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5" name="墨迹 44"/>
              <p14:cNvContentPartPr/>
              <p14:nvPr/>
            </p14:nvContentPartPr>
            <p14:xfrm>
              <a:off x="4749800" y="3054350"/>
              <a:ext cx="422275" cy="6127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4749800" y="3054350"/>
                <a:ext cx="422275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6" name="墨迹 45"/>
              <p14:cNvContentPartPr/>
              <p14:nvPr/>
            </p14:nvContentPartPr>
            <p14:xfrm>
              <a:off x="6692900" y="3121025"/>
              <a:ext cx="390525" cy="34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4"/>
            </p:blipFill>
            <p:spPr>
              <a:xfrm>
                <a:off x="6692900" y="3121025"/>
                <a:ext cx="390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7" name="墨迹 46"/>
              <p14:cNvContentPartPr/>
              <p14:nvPr/>
            </p14:nvContentPartPr>
            <p14:xfrm>
              <a:off x="7178675" y="2959100"/>
              <a:ext cx="260350" cy="3492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6"/>
            </p:blipFill>
            <p:spPr>
              <a:xfrm>
                <a:off x="7178675" y="2959100"/>
                <a:ext cx="2603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8" name="墨迹 47"/>
              <p14:cNvContentPartPr/>
              <p14:nvPr/>
            </p14:nvContentPartPr>
            <p14:xfrm>
              <a:off x="7223125" y="2895600"/>
              <a:ext cx="139700" cy="60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8"/>
            </p:blipFill>
            <p:spPr>
              <a:xfrm>
                <a:off x="7223125" y="2895600"/>
                <a:ext cx="139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9" name="墨迹 48"/>
              <p14:cNvContentPartPr/>
              <p14:nvPr/>
            </p14:nvContentPartPr>
            <p14:xfrm>
              <a:off x="7223125" y="2987675"/>
              <a:ext cx="177800" cy="53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0"/>
            </p:blipFill>
            <p:spPr>
              <a:xfrm>
                <a:off x="7223125" y="2987675"/>
                <a:ext cx="1778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0" name="墨迹 49"/>
              <p14:cNvContentPartPr/>
              <p14:nvPr/>
            </p14:nvContentPartPr>
            <p14:xfrm>
              <a:off x="7486650" y="2774950"/>
              <a:ext cx="44450" cy="1492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2"/>
            </p:blipFill>
            <p:spPr>
              <a:xfrm>
                <a:off x="7486650" y="2774950"/>
                <a:ext cx="44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1" name="墨迹 50"/>
              <p14:cNvContentPartPr/>
              <p14:nvPr/>
            </p14:nvContentPartPr>
            <p14:xfrm>
              <a:off x="7515225" y="2746375"/>
              <a:ext cx="184150" cy="4540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4"/>
            </p:blipFill>
            <p:spPr>
              <a:xfrm>
                <a:off x="7515225" y="2746375"/>
                <a:ext cx="1841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2" name="墨迹 51"/>
              <p14:cNvContentPartPr/>
              <p14:nvPr/>
            </p14:nvContentPartPr>
            <p14:xfrm>
              <a:off x="7486650" y="3101975"/>
              <a:ext cx="212725" cy="107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6"/>
            </p:blipFill>
            <p:spPr>
              <a:xfrm>
                <a:off x="7486650" y="3101975"/>
                <a:ext cx="2127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3" name="墨迹 52"/>
              <p14:cNvContentPartPr/>
              <p14:nvPr/>
            </p14:nvContentPartPr>
            <p14:xfrm>
              <a:off x="7772400" y="2962275"/>
              <a:ext cx="9525" cy="1936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8"/>
            </p:blipFill>
            <p:spPr>
              <a:xfrm>
                <a:off x="7772400" y="296227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4" name="墨迹 53"/>
              <p14:cNvContentPartPr/>
              <p14:nvPr/>
            </p14:nvContentPartPr>
            <p14:xfrm>
              <a:off x="7816850" y="2933700"/>
              <a:ext cx="38100" cy="352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0"/>
            </p:blipFill>
            <p:spPr>
              <a:xfrm>
                <a:off x="7816850" y="2933700"/>
                <a:ext cx="381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5" name="墨迹 54"/>
              <p14:cNvContentPartPr/>
              <p14:nvPr/>
            </p14:nvContentPartPr>
            <p14:xfrm>
              <a:off x="7931150" y="2994025"/>
              <a:ext cx="63500" cy="180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2"/>
            </p:blipFill>
            <p:spPr>
              <a:xfrm>
                <a:off x="7931150" y="2994025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6" name="墨迹 55"/>
              <p14:cNvContentPartPr/>
              <p14:nvPr/>
            </p14:nvContentPartPr>
            <p14:xfrm>
              <a:off x="7997825" y="2803525"/>
              <a:ext cx="219075" cy="3778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4"/>
            </p:blipFill>
            <p:spPr>
              <a:xfrm>
                <a:off x="7997825" y="2803525"/>
                <a:ext cx="2190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7" name="墨迹 56"/>
              <p14:cNvContentPartPr/>
              <p14:nvPr/>
            </p14:nvContentPartPr>
            <p14:xfrm>
              <a:off x="8216900" y="2873375"/>
              <a:ext cx="320675" cy="2952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6"/>
            </p:blipFill>
            <p:spPr>
              <a:xfrm>
                <a:off x="8216900" y="2873375"/>
                <a:ext cx="320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8" name="墨迹 57"/>
              <p14:cNvContentPartPr/>
              <p14:nvPr/>
            </p14:nvContentPartPr>
            <p14:xfrm>
              <a:off x="7169150" y="3502025"/>
              <a:ext cx="273050" cy="666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8"/>
            </p:blipFill>
            <p:spPr>
              <a:xfrm>
                <a:off x="7169150" y="3502025"/>
                <a:ext cx="2730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9" name="墨迹 58"/>
              <p14:cNvContentPartPr/>
              <p14:nvPr/>
            </p14:nvContentPartPr>
            <p14:xfrm>
              <a:off x="7204075" y="3416300"/>
              <a:ext cx="92075" cy="4984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7204075" y="3416300"/>
                <a:ext cx="920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0" name="墨迹 59"/>
              <p14:cNvContentPartPr/>
              <p14:nvPr/>
            </p14:nvContentPartPr>
            <p14:xfrm>
              <a:off x="7312025" y="3613150"/>
              <a:ext cx="136525" cy="1619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2"/>
            </p:blipFill>
            <p:spPr>
              <a:xfrm>
                <a:off x="7312025" y="3613150"/>
                <a:ext cx="136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1" name="墨迹 60"/>
              <p14:cNvContentPartPr/>
              <p14:nvPr/>
            </p14:nvContentPartPr>
            <p14:xfrm>
              <a:off x="7518400" y="3362325"/>
              <a:ext cx="50800" cy="1174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4"/>
            </p:blipFill>
            <p:spPr>
              <a:xfrm>
                <a:off x="7518400" y="3362325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2" name="墨迹 61"/>
              <p14:cNvContentPartPr/>
              <p14:nvPr/>
            </p14:nvContentPartPr>
            <p14:xfrm>
              <a:off x="7480300" y="3429000"/>
              <a:ext cx="307975" cy="400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6"/>
            </p:blipFill>
            <p:spPr>
              <a:xfrm>
                <a:off x="7480300" y="3429000"/>
                <a:ext cx="307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7858125" y="3435350"/>
              <a:ext cx="257175" cy="269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7858125" y="3435350"/>
                <a:ext cx="2571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7940675" y="3346450"/>
              <a:ext cx="63500" cy="5905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7940675" y="3346450"/>
                <a:ext cx="635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8185150" y="3333750"/>
              <a:ext cx="107950" cy="180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8185150" y="3333750"/>
                <a:ext cx="1079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8147050" y="3486150"/>
              <a:ext cx="196850" cy="66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4"/>
            </p:blipFill>
            <p:spPr>
              <a:xfrm>
                <a:off x="8147050" y="3486150"/>
                <a:ext cx="196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7" name="墨迹 66"/>
              <p14:cNvContentPartPr/>
              <p14:nvPr/>
            </p14:nvContentPartPr>
            <p14:xfrm>
              <a:off x="8185150" y="3533775"/>
              <a:ext cx="28575" cy="1587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6"/>
            </p:blipFill>
            <p:spPr>
              <a:xfrm>
                <a:off x="8185150" y="3533775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8" name="墨迹 67"/>
              <p14:cNvContentPartPr/>
              <p14:nvPr/>
            </p14:nvContentPartPr>
            <p14:xfrm>
              <a:off x="8143875" y="3521075"/>
              <a:ext cx="257175" cy="311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8"/>
            </p:blipFill>
            <p:spPr>
              <a:xfrm>
                <a:off x="8143875" y="3521075"/>
                <a:ext cx="257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9" name="墨迹 68"/>
              <p14:cNvContentPartPr/>
              <p14:nvPr/>
            </p14:nvContentPartPr>
            <p14:xfrm>
              <a:off x="8366125" y="3390900"/>
              <a:ext cx="209550" cy="1079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0"/>
            </p:blipFill>
            <p:spPr>
              <a:xfrm>
                <a:off x="8366125" y="3390900"/>
                <a:ext cx="209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8445500" y="3308350"/>
              <a:ext cx="31750" cy="4794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8445500" y="3308350"/>
                <a:ext cx="31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8458200" y="3530600"/>
              <a:ext cx="196850" cy="117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8458200" y="3530600"/>
                <a:ext cx="1968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8582025" y="3362325"/>
              <a:ext cx="117475" cy="469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8582025" y="3362325"/>
                <a:ext cx="1174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8693150" y="3413125"/>
              <a:ext cx="254000" cy="4159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8693150" y="3413125"/>
                <a:ext cx="2540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8531225" y="2352675"/>
              <a:ext cx="603250" cy="530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8531225" y="2352675"/>
                <a:ext cx="6032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9483725" y="2174875"/>
              <a:ext cx="60325" cy="1778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9483725" y="2174875"/>
                <a:ext cx="60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9413875" y="2187575"/>
              <a:ext cx="390525" cy="457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9413875" y="2187575"/>
                <a:ext cx="3905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9480550" y="2498725"/>
              <a:ext cx="298450" cy="2190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9480550" y="2498725"/>
                <a:ext cx="298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9880600" y="2416175"/>
              <a:ext cx="34925" cy="180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9880600" y="2416175"/>
                <a:ext cx="34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9940925" y="2339975"/>
              <a:ext cx="50800" cy="3143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9940925" y="2339975"/>
                <a:ext cx="50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10048875" y="2378075"/>
              <a:ext cx="133350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10048875" y="2378075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9109075" y="3403600"/>
              <a:ext cx="679450" cy="1397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9109075" y="3403600"/>
                <a:ext cx="679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9737725" y="3206750"/>
              <a:ext cx="327025" cy="130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9737725" y="3206750"/>
                <a:ext cx="3270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9855200" y="3117850"/>
              <a:ext cx="60325" cy="6254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9855200" y="3117850"/>
                <a:ext cx="6032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9912350" y="3384550"/>
              <a:ext cx="244475" cy="174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0"/>
            </p:blipFill>
            <p:spPr>
              <a:xfrm>
                <a:off x="9912350" y="3384550"/>
                <a:ext cx="244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5" name="墨迹 84"/>
              <p14:cNvContentPartPr/>
              <p14:nvPr/>
            </p14:nvContentPartPr>
            <p14:xfrm>
              <a:off x="10198100" y="3114675"/>
              <a:ext cx="12700" cy="2000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2"/>
            </p:blipFill>
            <p:spPr>
              <a:xfrm>
                <a:off x="10198100" y="311467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6" name="墨迹 85"/>
              <p14:cNvContentPartPr/>
              <p14:nvPr/>
            </p14:nvContentPartPr>
            <p14:xfrm>
              <a:off x="10175875" y="3146425"/>
              <a:ext cx="231775" cy="393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4"/>
            </p:blipFill>
            <p:spPr>
              <a:xfrm>
                <a:off x="10175875" y="3146425"/>
                <a:ext cx="2317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7" name="墨迹 86"/>
              <p14:cNvContentPartPr/>
              <p14:nvPr/>
            </p14:nvContentPartPr>
            <p14:xfrm>
              <a:off x="10182225" y="3368675"/>
              <a:ext cx="50800" cy="1492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6"/>
            </p:blipFill>
            <p:spPr>
              <a:xfrm>
                <a:off x="10182225" y="3368675"/>
                <a:ext cx="50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8" name="墨迹 87"/>
              <p14:cNvContentPartPr/>
              <p14:nvPr/>
            </p14:nvContentPartPr>
            <p14:xfrm>
              <a:off x="10118725" y="3368675"/>
              <a:ext cx="387350" cy="2571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8"/>
            </p:blipFill>
            <p:spPr>
              <a:xfrm>
                <a:off x="10118725" y="3368675"/>
                <a:ext cx="387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10496550" y="3292475"/>
              <a:ext cx="82550" cy="3714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0"/>
            </p:blipFill>
            <p:spPr>
              <a:xfrm>
                <a:off x="10496550" y="3292475"/>
                <a:ext cx="82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0" name="墨迹 89"/>
              <p14:cNvContentPartPr/>
              <p14:nvPr/>
            </p14:nvContentPartPr>
            <p14:xfrm>
              <a:off x="10582275" y="3302000"/>
              <a:ext cx="161925" cy="269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2"/>
            </p:blipFill>
            <p:spPr>
              <a:xfrm>
                <a:off x="10582275" y="3302000"/>
                <a:ext cx="161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1" name="墨迹 90"/>
              <p14:cNvContentPartPr/>
              <p14:nvPr/>
            </p14:nvContentPartPr>
            <p14:xfrm>
              <a:off x="7277100" y="4200525"/>
              <a:ext cx="307975" cy="19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4"/>
            </p:blipFill>
            <p:spPr>
              <a:xfrm>
                <a:off x="7277100" y="4200525"/>
                <a:ext cx="3079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2" name="墨迹 91"/>
              <p14:cNvContentPartPr/>
              <p14:nvPr/>
            </p14:nvContentPartPr>
            <p14:xfrm>
              <a:off x="7346950" y="4098925"/>
              <a:ext cx="69850" cy="431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6"/>
            </p:blipFill>
            <p:spPr>
              <a:xfrm>
                <a:off x="7346950" y="4098925"/>
                <a:ext cx="698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3" name="墨迹 92"/>
              <p14:cNvContentPartPr/>
              <p14:nvPr/>
            </p14:nvContentPartPr>
            <p14:xfrm>
              <a:off x="7299325" y="4337050"/>
              <a:ext cx="298450" cy="2095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8"/>
            </p:blipFill>
            <p:spPr>
              <a:xfrm>
                <a:off x="7299325" y="4337050"/>
                <a:ext cx="298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4" name="墨迹 93"/>
              <p14:cNvContentPartPr/>
              <p14:nvPr/>
            </p14:nvContentPartPr>
            <p14:xfrm>
              <a:off x="7562850" y="4219575"/>
              <a:ext cx="174625" cy="889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0"/>
            </p:blipFill>
            <p:spPr>
              <a:xfrm>
                <a:off x="7562850" y="4219575"/>
                <a:ext cx="174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5" name="墨迹 94"/>
              <p14:cNvContentPartPr/>
              <p14:nvPr/>
            </p14:nvContentPartPr>
            <p14:xfrm>
              <a:off x="7556500" y="4200525"/>
              <a:ext cx="165100" cy="387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2"/>
            </p:blipFill>
            <p:spPr>
              <a:xfrm>
                <a:off x="7556500" y="4200525"/>
                <a:ext cx="1651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6" name="墨迹 95"/>
              <p14:cNvContentPartPr/>
              <p14:nvPr/>
            </p14:nvContentPartPr>
            <p14:xfrm>
              <a:off x="7683500" y="4124325"/>
              <a:ext cx="146050" cy="2159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4"/>
            </p:blipFill>
            <p:spPr>
              <a:xfrm>
                <a:off x="7683500" y="4124325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7" name="墨迹 96"/>
              <p14:cNvContentPartPr/>
              <p14:nvPr/>
            </p14:nvContentPartPr>
            <p14:xfrm>
              <a:off x="7686675" y="4232275"/>
              <a:ext cx="225425" cy="317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6"/>
            </p:blipFill>
            <p:spPr>
              <a:xfrm>
                <a:off x="7686675" y="4232275"/>
                <a:ext cx="2254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8" name="墨迹 97"/>
              <p14:cNvContentPartPr/>
              <p14:nvPr/>
            </p14:nvContentPartPr>
            <p14:xfrm>
              <a:off x="7708900" y="4349750"/>
              <a:ext cx="247650" cy="279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8"/>
            </p:blipFill>
            <p:spPr>
              <a:xfrm>
                <a:off x="7708900" y="4349750"/>
                <a:ext cx="247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9" name="墨迹 98"/>
              <p14:cNvContentPartPr/>
              <p14:nvPr/>
            </p14:nvContentPartPr>
            <p14:xfrm>
              <a:off x="7245350" y="4086225"/>
              <a:ext cx="939800" cy="6127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0"/>
            </p:blipFill>
            <p:spPr>
              <a:xfrm>
                <a:off x="7245350" y="4086225"/>
                <a:ext cx="9398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0" name="墨迹 99"/>
              <p14:cNvContentPartPr/>
              <p14:nvPr/>
            </p14:nvContentPartPr>
            <p14:xfrm>
              <a:off x="5407025" y="3590925"/>
              <a:ext cx="733425" cy="539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2"/>
            </p:blipFill>
            <p:spPr>
              <a:xfrm>
                <a:off x="5407025" y="3590925"/>
                <a:ext cx="733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1" name="墨迹 100"/>
              <p14:cNvContentPartPr/>
              <p14:nvPr/>
            </p14:nvContentPartPr>
            <p14:xfrm>
              <a:off x="5146675" y="4029075"/>
              <a:ext cx="260350" cy="15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4"/>
            </p:blipFill>
            <p:spPr>
              <a:xfrm>
                <a:off x="5146675" y="4029075"/>
                <a:ext cx="260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2" name="墨迹 101"/>
              <p14:cNvContentPartPr/>
              <p14:nvPr/>
            </p14:nvContentPartPr>
            <p14:xfrm>
              <a:off x="5540375" y="3838575"/>
              <a:ext cx="95250" cy="174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6"/>
            </p:blipFill>
            <p:spPr>
              <a:xfrm>
                <a:off x="5540375" y="3838575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3" name="墨迹 102"/>
              <p14:cNvContentPartPr/>
              <p14:nvPr/>
            </p14:nvContentPartPr>
            <p14:xfrm>
              <a:off x="5486400" y="3895725"/>
              <a:ext cx="161925" cy="4699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8"/>
            </p:blipFill>
            <p:spPr>
              <a:xfrm>
                <a:off x="5486400" y="3895725"/>
                <a:ext cx="1619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4" name="墨迹 103"/>
              <p14:cNvContentPartPr/>
              <p14:nvPr/>
            </p14:nvContentPartPr>
            <p14:xfrm>
              <a:off x="5680075" y="3921125"/>
              <a:ext cx="165100" cy="3016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0"/>
            </p:blipFill>
            <p:spPr>
              <a:xfrm>
                <a:off x="5680075" y="3921125"/>
                <a:ext cx="165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5" name="墨迹 104"/>
              <p14:cNvContentPartPr/>
              <p14:nvPr/>
            </p14:nvContentPartPr>
            <p14:xfrm>
              <a:off x="5800725" y="3825875"/>
              <a:ext cx="85725" cy="390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2"/>
            </p:blipFill>
            <p:spPr>
              <a:xfrm>
                <a:off x="5800725" y="3825875"/>
                <a:ext cx="857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6" name="墨迹 105"/>
              <p14:cNvContentPartPr/>
              <p14:nvPr/>
            </p14:nvContentPartPr>
            <p14:xfrm>
              <a:off x="5905500" y="3841750"/>
              <a:ext cx="133350" cy="365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4"/>
            </p:blipFill>
            <p:spPr>
              <a:xfrm>
                <a:off x="5905500" y="3841750"/>
                <a:ext cx="133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7" name="墨迹 106"/>
              <p14:cNvContentPartPr/>
              <p14:nvPr/>
            </p14:nvContentPartPr>
            <p14:xfrm>
              <a:off x="6013450" y="3841750"/>
              <a:ext cx="101600" cy="4349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6"/>
            </p:blipFill>
            <p:spPr>
              <a:xfrm>
                <a:off x="6013450" y="3841750"/>
                <a:ext cx="1016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8" name="墨迹 107"/>
              <p14:cNvContentPartPr/>
              <p14:nvPr/>
            </p14:nvContentPartPr>
            <p14:xfrm>
              <a:off x="6143625" y="3921125"/>
              <a:ext cx="101600" cy="327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8"/>
            </p:blipFill>
            <p:spPr>
              <a:xfrm>
                <a:off x="6143625" y="3921125"/>
                <a:ext cx="1016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9" name="墨迹 108"/>
              <p14:cNvContentPartPr/>
              <p14:nvPr/>
            </p14:nvContentPartPr>
            <p14:xfrm>
              <a:off x="6242050" y="3854450"/>
              <a:ext cx="215900" cy="1460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0"/>
            </p:blipFill>
            <p:spPr>
              <a:xfrm>
                <a:off x="6242050" y="3854450"/>
                <a:ext cx="215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0" name="墨迹 109"/>
              <p14:cNvContentPartPr/>
              <p14:nvPr/>
            </p14:nvContentPartPr>
            <p14:xfrm>
              <a:off x="6270625" y="3676650"/>
              <a:ext cx="149225" cy="5746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2"/>
            </p:blipFill>
            <p:spPr>
              <a:xfrm>
                <a:off x="6270625" y="3676650"/>
                <a:ext cx="14922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1" name="墨迹 110"/>
              <p14:cNvContentPartPr/>
              <p14:nvPr/>
            </p14:nvContentPartPr>
            <p14:xfrm>
              <a:off x="6442075" y="3695700"/>
              <a:ext cx="149225" cy="2857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4"/>
            </p:blipFill>
            <p:spPr>
              <a:xfrm>
                <a:off x="6442075" y="3695700"/>
                <a:ext cx="149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2" name="墨迹 111"/>
              <p14:cNvContentPartPr/>
              <p14:nvPr/>
            </p14:nvContentPartPr>
            <p14:xfrm>
              <a:off x="6527800" y="3676650"/>
              <a:ext cx="57150" cy="1936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6"/>
            </p:blipFill>
            <p:spPr>
              <a:xfrm>
                <a:off x="6527800" y="3676650"/>
                <a:ext cx="571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3" name="墨迹 112"/>
              <p14:cNvContentPartPr/>
              <p14:nvPr/>
            </p14:nvContentPartPr>
            <p14:xfrm>
              <a:off x="6416675" y="3676650"/>
              <a:ext cx="187325" cy="698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8"/>
            </p:blipFill>
            <p:spPr>
              <a:xfrm>
                <a:off x="6416675" y="3676650"/>
                <a:ext cx="1873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4" name="墨迹 113"/>
              <p14:cNvContentPartPr/>
              <p14:nvPr/>
            </p14:nvContentPartPr>
            <p14:xfrm>
              <a:off x="6477000" y="3587750"/>
              <a:ext cx="47625" cy="1841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0"/>
            </p:blipFill>
            <p:spPr>
              <a:xfrm>
                <a:off x="6477000" y="3587750"/>
                <a:ext cx="476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5" name="墨迹 114"/>
              <p14:cNvContentPartPr/>
              <p14:nvPr/>
            </p14:nvContentPartPr>
            <p14:xfrm>
              <a:off x="6499225" y="3914775"/>
              <a:ext cx="60325" cy="1682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2"/>
            </p:blipFill>
            <p:spPr>
              <a:xfrm>
                <a:off x="6499225" y="3914775"/>
                <a:ext cx="60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6" name="墨迹 115"/>
              <p14:cNvContentPartPr/>
              <p14:nvPr/>
            </p14:nvContentPartPr>
            <p14:xfrm>
              <a:off x="6604000" y="3787775"/>
              <a:ext cx="168275" cy="307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4"/>
            </p:blipFill>
            <p:spPr>
              <a:xfrm>
                <a:off x="6604000" y="3787775"/>
                <a:ext cx="168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7" name="墨迹 116"/>
              <p14:cNvContentPartPr/>
              <p14:nvPr/>
            </p14:nvContentPartPr>
            <p14:xfrm>
              <a:off x="6718300" y="3721100"/>
              <a:ext cx="203200" cy="4159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6"/>
            </p:blipFill>
            <p:spPr>
              <a:xfrm>
                <a:off x="6718300" y="3721100"/>
                <a:ext cx="2032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8" name="墨迹 117"/>
              <p14:cNvContentPartPr/>
              <p14:nvPr/>
            </p14:nvContentPartPr>
            <p14:xfrm>
              <a:off x="6816725" y="3641725"/>
              <a:ext cx="6350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8"/>
            </p:blipFill>
            <p:spPr>
              <a:xfrm>
                <a:off x="6816725" y="3641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9" name="墨迹 118"/>
              <p14:cNvContentPartPr/>
              <p14:nvPr/>
            </p14:nvContentPartPr>
            <p14:xfrm>
              <a:off x="6924675" y="3711575"/>
              <a:ext cx="142875" cy="523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9"/>
            </p:blipFill>
            <p:spPr>
              <a:xfrm>
                <a:off x="6924675" y="3711575"/>
                <a:ext cx="1428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6851650" y="3670300"/>
              <a:ext cx="63500" cy="1270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6851650" y="3670300"/>
                <a:ext cx="63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3654425" y="3343275"/>
              <a:ext cx="47625" cy="2381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3654425" y="3343275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3654425" y="3663950"/>
              <a:ext cx="196850" cy="12795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3654425" y="3663950"/>
                <a:ext cx="196850" cy="127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3924300" y="4454525"/>
              <a:ext cx="231775" cy="444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3924300" y="4454525"/>
                <a:ext cx="2317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4229100" y="4657725"/>
              <a:ext cx="152400" cy="349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4229100" y="465772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4283075" y="4594225"/>
              <a:ext cx="158750" cy="2254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4283075" y="4594225"/>
                <a:ext cx="158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4460875" y="4591050"/>
              <a:ext cx="200025" cy="603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4460875" y="4591050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4572000" y="4657725"/>
              <a:ext cx="47625" cy="2317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4572000" y="4657725"/>
                <a:ext cx="47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4765675" y="4559300"/>
              <a:ext cx="120650" cy="2921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4765675" y="4559300"/>
                <a:ext cx="120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4733925" y="4575175"/>
              <a:ext cx="193675" cy="3016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4733925" y="4575175"/>
                <a:ext cx="1936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4975225" y="4575175"/>
              <a:ext cx="47625" cy="336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4975225" y="4575175"/>
                <a:ext cx="47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4956175" y="4559300"/>
              <a:ext cx="146050" cy="412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4956175" y="4559300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5019675" y="4695825"/>
              <a:ext cx="142875" cy="254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5019675" y="4695825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5295900" y="4870450"/>
              <a:ext cx="396875" cy="95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5295900" y="4870450"/>
                <a:ext cx="396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5857875" y="4708525"/>
              <a:ext cx="238125" cy="317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5857875" y="4708525"/>
                <a:ext cx="2381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5" name="墨迹 134"/>
              <p14:cNvContentPartPr/>
              <p14:nvPr/>
            </p14:nvContentPartPr>
            <p14:xfrm>
              <a:off x="5946775" y="4756150"/>
              <a:ext cx="25400" cy="304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1"/>
            </p:blipFill>
            <p:spPr>
              <a:xfrm>
                <a:off x="5946775" y="4756150"/>
                <a:ext cx="25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6" name="墨迹 135"/>
              <p14:cNvContentPartPr/>
              <p14:nvPr/>
            </p14:nvContentPartPr>
            <p14:xfrm>
              <a:off x="6076950" y="4749800"/>
              <a:ext cx="244475" cy="2444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3"/>
            </p:blipFill>
            <p:spPr>
              <a:xfrm>
                <a:off x="6076950" y="4749800"/>
                <a:ext cx="2444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7" name="墨迹 136"/>
              <p14:cNvContentPartPr/>
              <p14:nvPr/>
            </p14:nvContentPartPr>
            <p14:xfrm>
              <a:off x="6299200" y="4689475"/>
              <a:ext cx="288925" cy="3810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5"/>
            </p:blipFill>
            <p:spPr>
              <a:xfrm>
                <a:off x="6299200" y="4689475"/>
                <a:ext cx="288925" cy="381000"/>
              </a:xfrm>
              <a:prstGeom prst="rect"/>
            </p:spPr>
          </p:pic>
        </mc:Fallback>
      </mc:AlternateContent>
    </p:spTree>
    <p:custDataLst>
      <p:tags r:id="rId25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(2</a:t>
            </a:r>
            <a:r>
              <a:rPr lang="en-US" altLang="zh-CN" sz="2700">
                <a:highlight>
                  <a:srgbClr val="00FF00"/>
                </a:highlight>
                <a:sym typeface="+mn-ea"/>
              </a:rPr>
              <a:t>-1</a:t>
            </a:r>
            <a:r>
              <a:rPr lang="en-US" altLang="zh-CN" sz="2700">
                <a:sym typeface="+mn-ea"/>
              </a:rPr>
              <a:t>) </a:t>
            </a:r>
            <a:r>
              <a:rPr lang="zh-CN" altLang="en-US" sz="2700">
                <a:sym typeface="+mn-ea"/>
              </a:rPr>
              <a:t>改造直接左递归文法</a:t>
            </a:r>
            <a:r>
              <a:rPr lang="en-US" altLang="zh-CN" sz="2700">
                <a:sym typeface="+mn-ea"/>
              </a:rPr>
              <a:t>/modify direct recursive grammar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557645" y="2618105"/>
            <a:ext cx="4678045" cy="36315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(1)E=&gt;T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(2)E=&gt;E+T=&gt;T+T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(3)E=&gt;E+T=&gt;E+T+T=&gt;T+T+T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+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改造文法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/modified grammar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+TE’ | </a:t>
            </a:r>
            <a:r>
              <a:rPr lang="en-US" altLang="zh-CN" sz="1800">
                <a:solidFill>
                  <a:schemeClr val="tx1"/>
                </a:solidFill>
                <a:highlight>
                  <a:srgbClr val="00FFFF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  <a:sym typeface="+mn-ea"/>
            </a:endParaRPr>
          </a:p>
          <a:p>
            <a:pPr marL="742950" lvl="2" indent="-285750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E’=&gt;</a:t>
            </a:r>
            <a:r>
              <a:rPr lang="en-US" altLang="zh-CN" sz="1800">
                <a:solidFill>
                  <a:schemeClr val="tx1"/>
                </a:solidFill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| +T | +T+T | +T+T...+T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+mj-lt"/>
              <a:ea typeface="黑体" panose="02010609060101010101" pitchFamily="2" charset="-122"/>
              <a:cs typeface="+mj-lt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660775" y="37230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5786755" y="4711065"/>
            <a:ext cx="754380" cy="4527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1346200" y="2936875"/>
              <a:ext cx="1431925" cy="419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1346200" y="2936875"/>
                <a:ext cx="14319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6762750" y="2600325"/>
              <a:ext cx="1463675" cy="425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6762750" y="2600325"/>
                <a:ext cx="14636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8385175" y="2644775"/>
              <a:ext cx="520700" cy="311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8385175" y="2644775"/>
                <a:ext cx="520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7493000" y="2590800"/>
              <a:ext cx="158750" cy="155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7493000" y="2590800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7543800" y="2619375"/>
              <a:ext cx="15875" cy="120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7543800" y="2619375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8010525" y="2644775"/>
              <a:ext cx="76200" cy="857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8010525" y="2644775"/>
                <a:ext cx="762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7953375" y="2587625"/>
              <a:ext cx="187325" cy="209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7953375" y="2587625"/>
                <a:ext cx="187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7743825" y="2990850"/>
              <a:ext cx="190500" cy="165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7743825" y="2990850"/>
                <a:ext cx="190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8181975" y="3003550"/>
              <a:ext cx="212725" cy="254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8181975" y="3003550"/>
                <a:ext cx="212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7785100" y="3324225"/>
              <a:ext cx="17780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7785100" y="3324225"/>
                <a:ext cx="1778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7835900" y="3327400"/>
              <a:ext cx="34925" cy="165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7835900" y="3327400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8401050" y="3273425"/>
              <a:ext cx="187325" cy="1905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8401050" y="3273425"/>
                <a:ext cx="1873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9042400" y="3324225"/>
              <a:ext cx="184150" cy="203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9042400" y="3324225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8674100" y="4073525"/>
              <a:ext cx="301625" cy="2571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8674100" y="4073525"/>
                <a:ext cx="3016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9074150" y="4127500"/>
              <a:ext cx="101600" cy="165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9074150" y="412750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9204325" y="4051300"/>
              <a:ext cx="161925" cy="1111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9204325" y="4051300"/>
                <a:ext cx="1619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9286875" y="4178300"/>
              <a:ext cx="19050" cy="254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9286875" y="4178300"/>
                <a:ext cx="19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9486900" y="4146550"/>
              <a:ext cx="73025" cy="317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9486900" y="4146550"/>
                <a:ext cx="730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9512300" y="4130675"/>
              <a:ext cx="15875" cy="2222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9512300" y="4130675"/>
                <a:ext cx="15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9623425" y="4076700"/>
              <a:ext cx="107950" cy="25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9623425" y="40767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9674225" y="4130675"/>
              <a:ext cx="12700" cy="2349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9674225" y="4130675"/>
                <a:ext cx="12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9388475" y="4022725"/>
              <a:ext cx="450850" cy="377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9388475" y="4022725"/>
                <a:ext cx="4508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9883775" y="4079875"/>
              <a:ext cx="136525" cy="285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9883775" y="407987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9861550" y="4032250"/>
              <a:ext cx="234950" cy="450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9861550" y="4032250"/>
                <a:ext cx="2349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9921875" y="4143375"/>
              <a:ext cx="136525" cy="2413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9921875" y="4143375"/>
                <a:ext cx="136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9994900" y="3981450"/>
              <a:ext cx="47625" cy="50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9994900" y="3981450"/>
                <a:ext cx="47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10175875" y="4038600"/>
              <a:ext cx="149225" cy="222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10175875" y="40386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10179050" y="4006850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10179050" y="4006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10099675" y="3952875"/>
              <a:ext cx="241300" cy="400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10099675" y="3952875"/>
                <a:ext cx="2413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10172700" y="3949700"/>
              <a:ext cx="22225" cy="139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10172700" y="3949700"/>
                <a:ext cx="222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10312400" y="4067175"/>
              <a:ext cx="184150" cy="3460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10312400" y="4067175"/>
                <a:ext cx="1841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10553700" y="3994150"/>
              <a:ext cx="520700" cy="387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10553700" y="3994150"/>
                <a:ext cx="5207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10582275" y="4165600"/>
              <a:ext cx="139700" cy="22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6"/>
            </p:blipFill>
            <p:spPr>
              <a:xfrm>
                <a:off x="10582275" y="416560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10658475" y="4083050"/>
              <a:ext cx="15875" cy="1809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10658475" y="4083050"/>
                <a:ext cx="15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10715625" y="4083050"/>
              <a:ext cx="117475" cy="9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0"/>
            </p:blipFill>
            <p:spPr>
              <a:xfrm>
                <a:off x="10715625" y="4083050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5" name="墨迹 44"/>
              <p14:cNvContentPartPr/>
              <p14:nvPr/>
            </p14:nvContentPartPr>
            <p14:xfrm>
              <a:off x="10763250" y="4121150"/>
              <a:ext cx="22225" cy="206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10763250" y="4121150"/>
                <a:ext cx="222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6" name="墨迹 45"/>
              <p14:cNvContentPartPr/>
              <p14:nvPr/>
            </p14:nvContentPartPr>
            <p14:xfrm>
              <a:off x="10788650" y="4175125"/>
              <a:ext cx="101600" cy="9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4"/>
            </p:blipFill>
            <p:spPr>
              <a:xfrm>
                <a:off x="10788650" y="417512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7" name="墨迹 46"/>
              <p14:cNvContentPartPr/>
              <p14:nvPr/>
            </p14:nvContentPartPr>
            <p14:xfrm>
              <a:off x="10855325" y="4079875"/>
              <a:ext cx="12700" cy="155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6"/>
            </p:blipFill>
            <p:spPr>
              <a:xfrm>
                <a:off x="10855325" y="4079875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8" name="墨迹 47"/>
              <p14:cNvContentPartPr/>
              <p14:nvPr/>
            </p14:nvContentPartPr>
            <p14:xfrm>
              <a:off x="10890250" y="4070350"/>
              <a:ext cx="136525" cy="9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8"/>
            </p:blipFill>
            <p:spPr>
              <a:xfrm>
                <a:off x="10890250" y="4070350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9" name="墨迹 48"/>
              <p14:cNvContentPartPr/>
              <p14:nvPr/>
            </p14:nvContentPartPr>
            <p14:xfrm>
              <a:off x="10944225" y="4105275"/>
              <a:ext cx="25400" cy="1968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0"/>
            </p:blipFill>
            <p:spPr>
              <a:xfrm>
                <a:off x="10944225" y="4105275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0" name="墨迹 49"/>
              <p14:cNvContentPartPr/>
              <p14:nvPr/>
            </p14:nvContentPartPr>
            <p14:xfrm>
              <a:off x="7902575" y="5010150"/>
              <a:ext cx="219075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2"/>
            </p:blipFill>
            <p:spPr>
              <a:xfrm>
                <a:off x="7902575" y="5010150"/>
                <a:ext cx="219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1" name="墨迹 50"/>
              <p14:cNvContentPartPr/>
              <p14:nvPr/>
            </p14:nvContentPartPr>
            <p14:xfrm>
              <a:off x="7978775" y="4892675"/>
              <a:ext cx="127000" cy="31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4"/>
            </p:blipFill>
            <p:spPr>
              <a:xfrm>
                <a:off x="7978775" y="4892675"/>
                <a:ext cx="1270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2" name="墨迹 51"/>
              <p14:cNvContentPartPr/>
              <p14:nvPr/>
            </p14:nvContentPartPr>
            <p14:xfrm>
              <a:off x="7953375" y="4965700"/>
              <a:ext cx="168275" cy="984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6"/>
            </p:blipFill>
            <p:spPr>
              <a:xfrm>
                <a:off x="7953375" y="4965700"/>
                <a:ext cx="1682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3" name="墨迹 52"/>
              <p14:cNvContentPartPr/>
              <p14:nvPr/>
            </p14:nvContentPartPr>
            <p14:xfrm>
              <a:off x="8150225" y="4860925"/>
              <a:ext cx="31750" cy="139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8"/>
            </p:blipFill>
            <p:spPr>
              <a:xfrm>
                <a:off x="8150225" y="4860925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4" name="墨迹 53"/>
              <p14:cNvContentPartPr/>
              <p14:nvPr/>
            </p14:nvContentPartPr>
            <p14:xfrm>
              <a:off x="8245475" y="5019675"/>
              <a:ext cx="127000" cy="190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0"/>
            </p:blipFill>
            <p:spPr>
              <a:xfrm>
                <a:off x="8245475" y="501967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5" name="墨迹 54"/>
              <p14:cNvContentPartPr/>
              <p14:nvPr/>
            </p14:nvContentPartPr>
            <p14:xfrm>
              <a:off x="8251825" y="5048250"/>
              <a:ext cx="136525" cy="28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2"/>
            </p:blipFill>
            <p:spPr>
              <a:xfrm>
                <a:off x="8251825" y="5048250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6" name="墨迹 55"/>
              <p14:cNvContentPartPr/>
              <p14:nvPr/>
            </p14:nvContentPartPr>
            <p14:xfrm>
              <a:off x="8340725" y="4965700"/>
              <a:ext cx="13017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4"/>
            </p:blipFill>
            <p:spPr>
              <a:xfrm>
                <a:off x="8340725" y="4965700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7" name="墨迹 56"/>
              <p14:cNvContentPartPr/>
              <p14:nvPr/>
            </p14:nvContentPartPr>
            <p14:xfrm>
              <a:off x="7947025" y="4873625"/>
              <a:ext cx="34925" cy="222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6"/>
            </p:blipFill>
            <p:spPr>
              <a:xfrm>
                <a:off x="7947025" y="4873625"/>
                <a:ext cx="34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8" name="墨迹 57"/>
              <p14:cNvContentPartPr/>
              <p14:nvPr/>
            </p14:nvContentPartPr>
            <p14:xfrm>
              <a:off x="8642350" y="4981575"/>
              <a:ext cx="133350" cy="2190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8"/>
            </p:blipFill>
            <p:spPr>
              <a:xfrm>
                <a:off x="8642350" y="498157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9" name="墨迹 58"/>
              <p14:cNvContentPartPr/>
              <p14:nvPr/>
            </p14:nvContentPartPr>
            <p14:xfrm>
              <a:off x="8991600" y="4959350"/>
              <a:ext cx="161925" cy="25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8991600" y="4959350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0" name="墨迹 59"/>
              <p14:cNvContentPartPr/>
              <p14:nvPr/>
            </p14:nvContentPartPr>
            <p14:xfrm>
              <a:off x="9004300" y="5035550"/>
              <a:ext cx="146050" cy="177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2"/>
            </p:blipFill>
            <p:spPr>
              <a:xfrm>
                <a:off x="9004300" y="50355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1" name="墨迹 60"/>
              <p14:cNvContentPartPr/>
              <p14:nvPr/>
            </p14:nvContentPartPr>
            <p14:xfrm>
              <a:off x="9070975" y="4848225"/>
              <a:ext cx="149225" cy="422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4"/>
            </p:blipFill>
            <p:spPr>
              <a:xfrm>
                <a:off x="9070975" y="4848225"/>
                <a:ext cx="149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2" name="墨迹 61"/>
              <p14:cNvContentPartPr/>
              <p14:nvPr/>
            </p14:nvContentPartPr>
            <p14:xfrm>
              <a:off x="9124950" y="5035550"/>
              <a:ext cx="111125" cy="161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6"/>
            </p:blipFill>
            <p:spPr>
              <a:xfrm>
                <a:off x="9124950" y="5035550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9169400" y="4867275"/>
              <a:ext cx="50800" cy="66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9169400" y="4867275"/>
                <a:ext cx="508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9334500" y="5019675"/>
              <a:ext cx="158750" cy="15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9334500" y="5019675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9410700" y="4918075"/>
              <a:ext cx="31750" cy="241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9410700" y="4918075"/>
                <a:ext cx="31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9559925" y="5016500"/>
              <a:ext cx="111125" cy="127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4"/>
            </p:blipFill>
            <p:spPr>
              <a:xfrm>
                <a:off x="9559925" y="5016500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7" name="墨迹 66"/>
              <p14:cNvContentPartPr/>
              <p14:nvPr/>
            </p14:nvContentPartPr>
            <p14:xfrm>
              <a:off x="9601200" y="5029200"/>
              <a:ext cx="12700" cy="177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6"/>
            </p:blipFill>
            <p:spPr>
              <a:xfrm>
                <a:off x="9601200" y="5029200"/>
                <a:ext cx="12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8" name="墨迹 67"/>
              <p14:cNvContentPartPr/>
              <p14:nvPr/>
            </p14:nvContentPartPr>
            <p14:xfrm>
              <a:off x="9750425" y="5045075"/>
              <a:ext cx="111125" cy="9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8"/>
            </p:blipFill>
            <p:spPr>
              <a:xfrm>
                <a:off x="9750425" y="5045075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9" name="墨迹 68"/>
              <p14:cNvContentPartPr/>
              <p14:nvPr/>
            </p14:nvContentPartPr>
            <p14:xfrm>
              <a:off x="9791700" y="5013325"/>
              <a:ext cx="38100" cy="171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0"/>
            </p:blipFill>
            <p:spPr>
              <a:xfrm>
                <a:off x="9791700" y="5013325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9883775" y="4937125"/>
              <a:ext cx="130175" cy="28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9883775" y="4937125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9956800" y="5003800"/>
              <a:ext cx="25400" cy="200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9956800" y="5003800"/>
                <a:ext cx="25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10131425" y="5026025"/>
              <a:ext cx="111125" cy="15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10131425" y="50260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10191750" y="4933950"/>
              <a:ext cx="15875" cy="2413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10191750" y="4933950"/>
                <a:ext cx="15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10353675" y="4914900"/>
              <a:ext cx="127000" cy="190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10353675" y="491490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10394950" y="4984750"/>
              <a:ext cx="12700" cy="2222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10394950" y="498475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10528300" y="4994275"/>
              <a:ext cx="228600" cy="508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10528300" y="4994275"/>
                <a:ext cx="228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10842625" y="5000625"/>
              <a:ext cx="635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56"/>
            </p:blipFill>
            <p:spPr>
              <a:xfrm>
                <a:off x="10842625" y="5000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8" name="墨迹 77"/>
              <p14:cNvContentPartPr/>
              <p14:nvPr/>
            </p14:nvContentPartPr>
            <p14:xfrm>
              <a:off x="10845800" y="4895850"/>
              <a:ext cx="139700" cy="1047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7"/>
            </p:blipFill>
            <p:spPr>
              <a:xfrm>
                <a:off x="10845800" y="4895850"/>
                <a:ext cx="1397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9" name="墨迹 78"/>
              <p14:cNvContentPartPr/>
              <p14:nvPr/>
            </p14:nvContentPartPr>
            <p14:xfrm>
              <a:off x="10925175" y="4876800"/>
              <a:ext cx="6350" cy="1651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9"/>
            </p:blipFill>
            <p:spPr>
              <a:xfrm>
                <a:off x="10925175" y="4876800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0" name="墨迹 79"/>
              <p14:cNvContentPartPr/>
              <p14:nvPr/>
            </p14:nvContentPartPr>
            <p14:xfrm>
              <a:off x="10982325" y="4835525"/>
              <a:ext cx="120650" cy="127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1"/>
            </p:blipFill>
            <p:spPr>
              <a:xfrm>
                <a:off x="10982325" y="4835525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1" name="墨迹 80"/>
              <p14:cNvContentPartPr/>
              <p14:nvPr/>
            </p14:nvContentPartPr>
            <p14:xfrm>
              <a:off x="11058525" y="4870450"/>
              <a:ext cx="6350" cy="2540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3"/>
            </p:blipFill>
            <p:spPr>
              <a:xfrm>
                <a:off x="11058525" y="4870450"/>
                <a:ext cx="6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2" name="墨迹 81"/>
              <p14:cNvContentPartPr/>
              <p14:nvPr/>
            </p14:nvContentPartPr>
            <p14:xfrm>
              <a:off x="7686675" y="5235575"/>
              <a:ext cx="238125" cy="2730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5"/>
            </p:blipFill>
            <p:spPr>
              <a:xfrm>
                <a:off x="7686675" y="5235575"/>
                <a:ext cx="2381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3" name="墨迹 82"/>
              <p14:cNvContentPartPr/>
              <p14:nvPr/>
            </p14:nvContentPartPr>
            <p14:xfrm>
              <a:off x="7775575" y="5276850"/>
              <a:ext cx="79375" cy="139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7"/>
            </p:blipFill>
            <p:spPr>
              <a:xfrm>
                <a:off x="7775575" y="5276850"/>
                <a:ext cx="793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4" name="墨迹 83"/>
              <p14:cNvContentPartPr/>
              <p14:nvPr/>
            </p14:nvContentPartPr>
            <p14:xfrm>
              <a:off x="8061325" y="5324475"/>
              <a:ext cx="114300" cy="1333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9"/>
            </p:blipFill>
            <p:spPr>
              <a:xfrm>
                <a:off x="8061325" y="5324475"/>
                <a:ext cx="1143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5" name="墨迹 84"/>
              <p14:cNvContentPartPr/>
              <p14:nvPr/>
            </p14:nvContentPartPr>
            <p14:xfrm>
              <a:off x="8140700" y="5343525"/>
              <a:ext cx="25400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1"/>
            </p:blipFill>
            <p:spPr>
              <a:xfrm>
                <a:off x="8140700" y="534352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6" name="墨迹 85"/>
              <p14:cNvContentPartPr/>
              <p14:nvPr/>
            </p14:nvContentPartPr>
            <p14:xfrm>
              <a:off x="8010525" y="5286375"/>
              <a:ext cx="225425" cy="234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3"/>
            </p:blipFill>
            <p:spPr>
              <a:xfrm>
                <a:off x="8010525" y="5286375"/>
                <a:ext cx="225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7" name="墨迹 86"/>
              <p14:cNvContentPartPr/>
              <p14:nvPr/>
            </p14:nvContentPartPr>
            <p14:xfrm>
              <a:off x="7664450" y="5768975"/>
              <a:ext cx="155575" cy="2254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5"/>
            </p:blipFill>
            <p:spPr>
              <a:xfrm>
                <a:off x="7664450" y="5768975"/>
                <a:ext cx="155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8" name="墨迹 87"/>
              <p14:cNvContentPartPr/>
              <p14:nvPr/>
            </p14:nvContentPartPr>
            <p14:xfrm>
              <a:off x="7673975" y="5762625"/>
              <a:ext cx="123825" cy="1397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7"/>
            </p:blipFill>
            <p:spPr>
              <a:xfrm>
                <a:off x="7673975" y="5762625"/>
                <a:ext cx="1238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9" name="墨迹 88"/>
              <p14:cNvContentPartPr/>
              <p14:nvPr/>
            </p14:nvContentPartPr>
            <p14:xfrm>
              <a:off x="7747000" y="5734050"/>
              <a:ext cx="25400" cy="2476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9"/>
            </p:blipFill>
            <p:spPr>
              <a:xfrm>
                <a:off x="7747000" y="5734050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0" name="墨迹 89"/>
              <p14:cNvContentPartPr/>
              <p14:nvPr/>
            </p14:nvContentPartPr>
            <p14:xfrm>
              <a:off x="8312150" y="5699125"/>
              <a:ext cx="180975" cy="2095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1"/>
            </p:blipFill>
            <p:spPr>
              <a:xfrm>
                <a:off x="8312150" y="5699125"/>
                <a:ext cx="180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1" name="墨迹 90"/>
              <p14:cNvContentPartPr/>
              <p14:nvPr/>
            </p14:nvContentPartPr>
            <p14:xfrm>
              <a:off x="8302625" y="5718175"/>
              <a:ext cx="111125" cy="139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3"/>
            </p:blipFill>
            <p:spPr>
              <a:xfrm>
                <a:off x="8302625" y="5718175"/>
                <a:ext cx="1111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2" name="墨迹 91"/>
              <p14:cNvContentPartPr/>
              <p14:nvPr/>
            </p14:nvContentPartPr>
            <p14:xfrm>
              <a:off x="8321675" y="5670550"/>
              <a:ext cx="57150" cy="666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5"/>
            </p:blipFill>
            <p:spPr>
              <a:xfrm>
                <a:off x="8321675" y="5670550"/>
                <a:ext cx="571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3" name="墨迹 92"/>
              <p14:cNvContentPartPr/>
              <p14:nvPr/>
            </p14:nvContentPartPr>
            <p14:xfrm>
              <a:off x="8496300" y="5661025"/>
              <a:ext cx="123825" cy="1238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7"/>
            </p:blipFill>
            <p:spPr>
              <a:xfrm>
                <a:off x="8496300" y="5661025"/>
                <a:ext cx="1238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4" name="墨迹 93"/>
              <p14:cNvContentPartPr/>
              <p14:nvPr/>
            </p14:nvContentPartPr>
            <p14:xfrm>
              <a:off x="8553450" y="5689600"/>
              <a:ext cx="15875" cy="2000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9"/>
            </p:blipFill>
            <p:spPr>
              <a:xfrm>
                <a:off x="8553450" y="5689600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5" name="墨迹 94"/>
              <p14:cNvContentPartPr/>
              <p14:nvPr/>
            </p14:nvContentPartPr>
            <p14:xfrm>
              <a:off x="8480425" y="5673725"/>
              <a:ext cx="177800" cy="219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1"/>
            </p:blipFill>
            <p:spPr>
              <a:xfrm>
                <a:off x="8480425" y="5673725"/>
                <a:ext cx="1778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6" name="墨迹 95"/>
              <p14:cNvContentPartPr/>
              <p14:nvPr/>
            </p14:nvContentPartPr>
            <p14:xfrm>
              <a:off x="3917950" y="3714750"/>
              <a:ext cx="1647825" cy="9175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3"/>
            </p:blipFill>
            <p:spPr>
              <a:xfrm>
                <a:off x="3917950" y="3714750"/>
                <a:ext cx="1647825" cy="917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7" name="墨迹 96"/>
              <p14:cNvContentPartPr/>
              <p14:nvPr/>
            </p14:nvContentPartPr>
            <p14:xfrm>
              <a:off x="2759075" y="3016250"/>
              <a:ext cx="1200150" cy="596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5"/>
            </p:blipFill>
            <p:spPr>
              <a:xfrm>
                <a:off x="2759075" y="3016250"/>
                <a:ext cx="12001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8" name="墨迹 97"/>
              <p14:cNvContentPartPr/>
              <p14:nvPr/>
            </p14:nvContentPartPr>
            <p14:xfrm>
              <a:off x="3835400" y="3387725"/>
              <a:ext cx="174625" cy="263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7"/>
            </p:blipFill>
            <p:spPr>
              <a:xfrm>
                <a:off x="3835400" y="3387725"/>
                <a:ext cx="174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9" name="墨迹 98"/>
              <p14:cNvContentPartPr/>
              <p14:nvPr/>
            </p14:nvContentPartPr>
            <p14:xfrm>
              <a:off x="1346200" y="3425825"/>
              <a:ext cx="1533525" cy="457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9"/>
            </p:blipFill>
            <p:spPr>
              <a:xfrm>
                <a:off x="1346200" y="3425825"/>
                <a:ext cx="15335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0" name="墨迹 99"/>
              <p14:cNvContentPartPr/>
              <p14:nvPr/>
            </p14:nvContentPartPr>
            <p14:xfrm>
              <a:off x="3832225" y="4578350"/>
              <a:ext cx="1676400" cy="8382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1"/>
            </p:blipFill>
            <p:spPr>
              <a:xfrm>
                <a:off x="3832225" y="4578350"/>
                <a:ext cx="16764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1" name="墨迹 100"/>
              <p14:cNvContentPartPr/>
              <p14:nvPr/>
            </p14:nvContentPartPr>
            <p14:xfrm>
              <a:off x="2844800" y="3708400"/>
              <a:ext cx="996950" cy="1247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3"/>
            </p:blipFill>
            <p:spPr>
              <a:xfrm>
                <a:off x="2844800" y="3708400"/>
                <a:ext cx="996950" cy="124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2" name="墨迹 101"/>
              <p14:cNvContentPartPr/>
              <p14:nvPr/>
            </p14:nvContentPartPr>
            <p14:xfrm>
              <a:off x="2733675" y="2676525"/>
              <a:ext cx="53975" cy="2794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5"/>
            </p:blipFill>
            <p:spPr>
              <a:xfrm>
                <a:off x="2733675" y="2676525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3" name="墨迹 102"/>
              <p14:cNvContentPartPr/>
              <p14:nvPr/>
            </p14:nvContentPartPr>
            <p14:xfrm>
              <a:off x="2736850" y="2670175"/>
              <a:ext cx="92075" cy="1524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7"/>
            </p:blipFill>
            <p:spPr>
              <a:xfrm>
                <a:off x="2736850" y="2670175"/>
                <a:ext cx="92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4" name="墨迹 103"/>
              <p14:cNvContentPartPr/>
              <p14:nvPr/>
            </p14:nvContentPartPr>
            <p14:xfrm>
              <a:off x="2860675" y="2708275"/>
              <a:ext cx="12700" cy="212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9"/>
            </p:blipFill>
            <p:spPr>
              <a:xfrm>
                <a:off x="2860675" y="2708275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5" name="墨迹 104"/>
              <p14:cNvContentPartPr/>
              <p14:nvPr/>
            </p14:nvContentPartPr>
            <p14:xfrm>
              <a:off x="2857500" y="3336925"/>
              <a:ext cx="120650" cy="3238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1"/>
            </p:blipFill>
            <p:spPr>
              <a:xfrm>
                <a:off x="2857500" y="3336925"/>
                <a:ext cx="120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6" name="墨迹 105"/>
              <p14:cNvContentPartPr/>
              <p14:nvPr/>
            </p14:nvContentPartPr>
            <p14:xfrm>
              <a:off x="2955925" y="3498850"/>
              <a:ext cx="168275" cy="635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3"/>
            </p:blipFill>
            <p:spPr>
              <a:xfrm>
                <a:off x="2955925" y="3498850"/>
                <a:ext cx="1682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7" name="墨迹 106"/>
              <p14:cNvContentPartPr/>
              <p14:nvPr/>
            </p14:nvContentPartPr>
            <p14:xfrm>
              <a:off x="4248150" y="3282950"/>
              <a:ext cx="111125" cy="355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5"/>
            </p:blipFill>
            <p:spPr>
              <a:xfrm>
                <a:off x="4248150" y="3282950"/>
                <a:ext cx="1111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8" name="墨迹 107"/>
              <p14:cNvContentPartPr/>
              <p14:nvPr/>
            </p14:nvContentPartPr>
            <p14:xfrm>
              <a:off x="4279900" y="3473450"/>
              <a:ext cx="149225" cy="1397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7"/>
            </p:blipFill>
            <p:spPr>
              <a:xfrm>
                <a:off x="4279900" y="3473450"/>
                <a:ext cx="1492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9" name="墨迹 108"/>
              <p14:cNvContentPartPr/>
              <p14:nvPr/>
            </p14:nvContentPartPr>
            <p14:xfrm>
              <a:off x="2901950" y="3530600"/>
              <a:ext cx="136525" cy="1333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9"/>
            </p:blipFill>
            <p:spPr>
              <a:xfrm>
                <a:off x="2901950" y="3530600"/>
                <a:ext cx="136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0" name="墨迹 109"/>
              <p14:cNvContentPartPr/>
              <p14:nvPr/>
            </p14:nvContentPartPr>
            <p14:xfrm>
              <a:off x="4460875" y="3489325"/>
              <a:ext cx="34925" cy="1143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1"/>
            </p:blipFill>
            <p:spPr>
              <a:xfrm>
                <a:off x="4460875" y="3489325"/>
                <a:ext cx="349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1" name="墨迹 110"/>
              <p14:cNvContentPartPr/>
              <p14:nvPr/>
            </p14:nvContentPartPr>
            <p14:xfrm>
              <a:off x="4479925" y="3089275"/>
              <a:ext cx="31750" cy="228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3"/>
            </p:blipFill>
            <p:spPr>
              <a:xfrm>
                <a:off x="4479925" y="3089275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2" name="墨迹 111"/>
              <p14:cNvContentPartPr/>
              <p14:nvPr/>
            </p14:nvContentPartPr>
            <p14:xfrm>
              <a:off x="4613275" y="3355975"/>
              <a:ext cx="133350" cy="158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5"/>
            </p:blipFill>
            <p:spPr>
              <a:xfrm>
                <a:off x="4613275" y="3355975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3" name="墨迹 112"/>
              <p14:cNvContentPartPr/>
              <p14:nvPr/>
            </p14:nvContentPartPr>
            <p14:xfrm>
              <a:off x="4778375" y="3203575"/>
              <a:ext cx="76200" cy="352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7"/>
            </p:blipFill>
            <p:spPr>
              <a:xfrm>
                <a:off x="4778375" y="3203575"/>
                <a:ext cx="762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4" name="墨迹 113"/>
              <p14:cNvContentPartPr/>
              <p14:nvPr/>
            </p14:nvContentPartPr>
            <p14:xfrm>
              <a:off x="4876800" y="3286125"/>
              <a:ext cx="15875" cy="2127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9"/>
            </p:blipFill>
            <p:spPr>
              <a:xfrm>
                <a:off x="4876800" y="328612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5" name="墨迹 114"/>
              <p14:cNvContentPartPr/>
              <p14:nvPr/>
            </p14:nvContentPartPr>
            <p14:xfrm>
              <a:off x="4886325" y="3302000"/>
              <a:ext cx="82550" cy="2000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1"/>
            </p:blipFill>
            <p:spPr>
              <a:xfrm>
                <a:off x="4886325" y="3302000"/>
                <a:ext cx="82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6" name="墨迹 115"/>
              <p14:cNvContentPartPr/>
              <p14:nvPr/>
            </p14:nvContentPartPr>
            <p14:xfrm>
              <a:off x="4870450" y="3349625"/>
              <a:ext cx="168275" cy="2540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3"/>
            </p:blipFill>
            <p:spPr>
              <a:xfrm>
                <a:off x="4870450" y="3349625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7" name="墨迹 116"/>
              <p14:cNvContentPartPr/>
              <p14:nvPr/>
            </p14:nvContentPartPr>
            <p14:xfrm>
              <a:off x="5045075" y="3235325"/>
              <a:ext cx="95250" cy="1397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5"/>
            </p:blipFill>
            <p:spPr>
              <a:xfrm>
                <a:off x="5045075" y="3235325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8" name="墨迹 117"/>
              <p14:cNvContentPartPr/>
              <p14:nvPr/>
            </p14:nvContentPartPr>
            <p14:xfrm>
              <a:off x="5076825" y="3209925"/>
              <a:ext cx="19050" cy="3111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7"/>
            </p:blipFill>
            <p:spPr>
              <a:xfrm>
                <a:off x="5076825" y="3209925"/>
                <a:ext cx="19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9" name="墨迹 118"/>
              <p14:cNvContentPartPr/>
              <p14:nvPr/>
            </p14:nvContentPartPr>
            <p14:xfrm>
              <a:off x="5111750" y="3321050"/>
              <a:ext cx="50800" cy="1746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9"/>
            </p:blipFill>
            <p:spPr>
              <a:xfrm>
                <a:off x="5111750" y="3321050"/>
                <a:ext cx="50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5175250" y="3257550"/>
              <a:ext cx="384175" cy="3968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5175250" y="3257550"/>
                <a:ext cx="3841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2962275" y="2708275"/>
              <a:ext cx="111125" cy="34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2962275" y="2708275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3108325" y="2606675"/>
              <a:ext cx="63500" cy="2413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3108325" y="2606675"/>
                <a:ext cx="63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3225800" y="2606675"/>
              <a:ext cx="12700" cy="1809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3225800" y="2606675"/>
                <a:ext cx="12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3213100" y="2613025"/>
              <a:ext cx="95250" cy="2000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3213100" y="2613025"/>
                <a:ext cx="95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3184525" y="2749550"/>
              <a:ext cx="254000" cy="139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3184525" y="2749550"/>
                <a:ext cx="254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3146425" y="3343275"/>
              <a:ext cx="123825" cy="285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3146425" y="334327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3286125" y="3225800"/>
              <a:ext cx="66675" cy="2889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3286125" y="3225800"/>
                <a:ext cx="666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3368675" y="3289300"/>
              <a:ext cx="9525" cy="1936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3368675" y="3289300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3368675" y="3257550"/>
              <a:ext cx="231775" cy="2857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3368675" y="3257550"/>
                <a:ext cx="2317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3498850" y="4883150"/>
              <a:ext cx="158750" cy="3397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3498850" y="4883150"/>
                <a:ext cx="1587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3635375" y="5026025"/>
              <a:ext cx="79375" cy="1428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3635375" y="5026025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3657600" y="4724400"/>
              <a:ext cx="47625" cy="2349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3657600" y="4724400"/>
                <a:ext cx="476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3648075" y="5060950"/>
              <a:ext cx="187325" cy="444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3648075" y="5060950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3584575" y="4940300"/>
              <a:ext cx="241300" cy="2127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3584575" y="4940300"/>
                <a:ext cx="241300" cy="212725"/>
              </a:xfrm>
              <a:prstGeom prst="rect"/>
            </p:spPr>
          </p:pic>
        </mc:Fallback>
      </mc:AlternateContent>
    </p:spTree>
    <p:custDataLst>
      <p:tags r:id="rId25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Part 01-Chomsky</a:t>
            </a:r>
            <a:r>
              <a:rPr lang="zh-CN" altLang="en-US"/>
              <a:t>文法分类</a:t>
            </a:r>
            <a:r>
              <a:rPr lang="en-US" altLang="zh-CN"/>
              <a:t>/Chomsky Hierarchy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重要内容</a:t>
            </a:r>
            <a:r>
              <a:rPr lang="en-US" altLang="zh-CN"/>
              <a:t> / Important contents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en-US" altLang="zh-CN"/>
              <a:t>4 types of grammars / 4</a:t>
            </a:r>
            <a:r>
              <a:rPr lang="zh-CN" altLang="en-US"/>
              <a:t>类</a:t>
            </a:r>
            <a:r>
              <a:rPr lang="zh-CN" altLang="en-US"/>
              <a:t>文法</a:t>
            </a:r>
            <a:endParaRPr lang="zh-CN" altLang="en-US"/>
          </a:p>
          <a:p>
            <a:pPr lvl="1"/>
            <a:r>
              <a:rPr lang="en-US" altLang="zh-CN"/>
              <a:t>4 types of automaton / 4</a:t>
            </a:r>
            <a:r>
              <a:rPr lang="zh-CN" altLang="en-US"/>
              <a:t>类</a:t>
            </a:r>
            <a:r>
              <a:rPr lang="zh-CN" altLang="en-US"/>
              <a:t>自动机</a:t>
            </a:r>
            <a:endParaRPr lang="zh-CN" altLang="en-US"/>
          </a:p>
          <a:p>
            <a:pPr lvl="1"/>
            <a:r>
              <a:rPr lang="en-US" altLang="zh-CN"/>
              <a:t>BNF&amp;/EBNF</a:t>
            </a:r>
            <a:r>
              <a:rPr lang="zh-CN" altLang="en-US"/>
              <a:t>表示与前后文无关文法</a:t>
            </a:r>
            <a:r>
              <a:rPr lang="en-US" altLang="zh-CN"/>
              <a:t> / BNF &amp; EBNF for Context free language (2 type grammar)</a:t>
            </a:r>
            <a:endParaRPr lang="zh-CN" altLang="en-US"/>
          </a:p>
          <a:p>
            <a:pPr lvl="1"/>
            <a:r>
              <a:rPr lang="zh-CN" altLang="en-US"/>
              <a:t>正规文法</a:t>
            </a:r>
            <a:r>
              <a:rPr lang="en-US" altLang="zh-CN"/>
              <a:t>&amp; </a:t>
            </a:r>
            <a:r>
              <a:rPr lang="zh-CN" altLang="en-US"/>
              <a:t>正规式</a:t>
            </a:r>
            <a:r>
              <a:rPr lang="en-US" altLang="zh-CN"/>
              <a:t> &amp;</a:t>
            </a:r>
            <a:r>
              <a:rPr lang="zh-CN" altLang="en-US"/>
              <a:t>有限自动机</a:t>
            </a:r>
            <a:r>
              <a:rPr lang="en-US" altLang="zh-CN"/>
              <a:t> &amp; </a:t>
            </a:r>
            <a:r>
              <a:rPr lang="zh-CN" altLang="en-US"/>
              <a:t>词法分析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   Regular Grammar &amp; </a:t>
            </a:r>
            <a:r>
              <a:rPr lang="en-US" altLang="zh-CN"/>
              <a:t>Regular Expression / Finite Automata / Lexical Analysis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(2</a:t>
            </a:r>
            <a:r>
              <a:rPr lang="en-US" altLang="zh-CN" sz="2700">
                <a:highlight>
                  <a:srgbClr val="00FF00"/>
                </a:highlight>
                <a:sym typeface="+mn-ea"/>
              </a:rPr>
              <a:t>-2</a:t>
            </a:r>
            <a:r>
              <a:rPr lang="en-US" altLang="zh-CN" sz="2700">
                <a:sym typeface="+mn-ea"/>
              </a:rPr>
              <a:t>) </a:t>
            </a:r>
            <a:r>
              <a:rPr lang="zh-CN" altLang="en-US" sz="2700">
                <a:sym typeface="+mn-ea"/>
              </a:rPr>
              <a:t>改造直接左递归文法</a:t>
            </a:r>
            <a:r>
              <a:rPr lang="en-US" altLang="zh-CN" sz="2700">
                <a:sym typeface="+mn-ea"/>
              </a:rPr>
              <a:t>/modify direct recursive grammar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660775" y="37230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7137400" y="292354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377950" y="3286125"/>
              <a:ext cx="1492250" cy="41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1377950" y="3286125"/>
                <a:ext cx="14922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444750" y="3378200"/>
              <a:ext cx="257175" cy="498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444750" y="3378200"/>
                <a:ext cx="2571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758950" y="3898900"/>
              <a:ext cx="349250" cy="431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758950" y="3898900"/>
                <a:ext cx="3492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895475" y="4768850"/>
              <a:ext cx="1346200" cy="95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895475" y="4768850"/>
                <a:ext cx="134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1866900" y="3403600"/>
              <a:ext cx="377825" cy="422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1866900" y="3403600"/>
                <a:ext cx="3778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1765300" y="3463925"/>
              <a:ext cx="377825" cy="425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1765300" y="3463925"/>
                <a:ext cx="3778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2235200" y="3863975"/>
              <a:ext cx="139700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235200" y="3863975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2400300" y="3959225"/>
              <a:ext cx="11430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2400300" y="3959225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2511425" y="4041775"/>
              <a:ext cx="47625" cy="120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2511425" y="4041775"/>
                <a:ext cx="476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2593975" y="3994150"/>
              <a:ext cx="38100" cy="285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2593975" y="3994150"/>
                <a:ext cx="38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2606675" y="3914775"/>
              <a:ext cx="177800" cy="292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2606675" y="3914775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2638425" y="4003675"/>
              <a:ext cx="117475" cy="171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2638425" y="4003675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2667000" y="4016375"/>
              <a:ext cx="50800" cy="292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2667000" y="4016375"/>
                <a:ext cx="50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1111250" y="1568450"/>
              <a:ext cx="155575" cy="2063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1111250" y="1568450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1397000" y="1536700"/>
              <a:ext cx="174625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1397000" y="1536700"/>
                <a:ext cx="1746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6365875" y="739775"/>
              <a:ext cx="225425" cy="2508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6365875" y="739775"/>
                <a:ext cx="225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6413500" y="666750"/>
              <a:ext cx="120650" cy="38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6413500" y="66675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6400800" y="800100"/>
              <a:ext cx="165100" cy="6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6400800" y="80010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6118225" y="1092200"/>
              <a:ext cx="285750" cy="323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6118225" y="1092200"/>
                <a:ext cx="285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6346825" y="1133475"/>
              <a:ext cx="4889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6346825" y="1133475"/>
                <a:ext cx="488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5924550" y="1444625"/>
              <a:ext cx="142875" cy="282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5924550" y="1444625"/>
                <a:ext cx="142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5911850" y="1450975"/>
              <a:ext cx="133350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5911850" y="1450975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5908675" y="1612900"/>
              <a:ext cx="152400" cy="6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5908675" y="161290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6334125" y="1590675"/>
              <a:ext cx="171450" cy="9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6334125" y="1590675"/>
                <a:ext cx="171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6426200" y="1492250"/>
              <a:ext cx="34925" cy="2444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6426200" y="1492250"/>
                <a:ext cx="34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6772275" y="1460500"/>
              <a:ext cx="206375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6772275" y="1460500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6899275" y="1492250"/>
              <a:ext cx="22225" cy="260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6899275" y="1492250"/>
                <a:ext cx="22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5838825" y="1838325"/>
              <a:ext cx="161925" cy="2921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5838825" y="1838325"/>
                <a:ext cx="1619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5975350" y="1822450"/>
              <a:ext cx="266700" cy="292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5975350" y="1822450"/>
                <a:ext cx="266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5616575" y="2152650"/>
              <a:ext cx="114300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5616575" y="215265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5616575" y="2168525"/>
              <a:ext cx="120650" cy="25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5616575" y="2168525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5603875" y="2270125"/>
              <a:ext cx="165100" cy="38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5603875" y="227012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5978525" y="1993900"/>
              <a:ext cx="53975" cy="187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5978525" y="19939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5921375" y="2320925"/>
              <a:ext cx="1206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5921375" y="2320925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5975350" y="2260600"/>
              <a:ext cx="60325" cy="209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5975350" y="2260600"/>
                <a:ext cx="60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6184900" y="2206625"/>
              <a:ext cx="254000" cy="349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6184900" y="2206625"/>
                <a:ext cx="254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6337300" y="2219325"/>
              <a:ext cx="28575" cy="2476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6337300" y="2219325"/>
                <a:ext cx="28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5680075" y="2486025"/>
              <a:ext cx="9525" cy="285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5680075" y="2486025"/>
                <a:ext cx="95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5616575" y="2844800"/>
              <a:ext cx="187325" cy="12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5616575" y="2844800"/>
                <a:ext cx="187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5734050" y="2854325"/>
              <a:ext cx="127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5734050" y="2854325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5702300" y="3162300"/>
              <a:ext cx="6350" cy="196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5702300" y="3162300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5610225" y="3432175"/>
              <a:ext cx="19050" cy="2698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5610225" y="3432175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5588000" y="3371850"/>
              <a:ext cx="155575" cy="25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5588000" y="3371850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5651500" y="3498850"/>
              <a:ext cx="101600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5651500" y="3498850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5676900" y="3762375"/>
              <a:ext cx="12700" cy="1968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5676900" y="37623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5559425" y="4073525"/>
              <a:ext cx="22225" cy="244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5559425" y="4073525"/>
                <a:ext cx="22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5543550" y="4003675"/>
              <a:ext cx="50800" cy="76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5543550" y="4003675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5632450" y="4016375"/>
              <a:ext cx="133350" cy="320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5632450" y="4016375"/>
                <a:ext cx="133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5664200" y="4384675"/>
              <a:ext cx="12700" cy="174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5664200" y="4384675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5537200" y="4699000"/>
              <a:ext cx="18097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5537200" y="469900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6394450" y="2616200"/>
              <a:ext cx="9525" cy="219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6394450" y="2616200"/>
                <a:ext cx="9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6340475" y="2895600"/>
              <a:ext cx="12700" cy="2603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6340475" y="2895600"/>
                <a:ext cx="12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6327775" y="2889250"/>
              <a:ext cx="123825" cy="31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6327775" y="288925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6362700" y="3006725"/>
              <a:ext cx="635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6362700" y="3006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6403975" y="3235325"/>
              <a:ext cx="6350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6403975" y="3235325"/>
                <a:ext cx="6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6327775" y="3565525"/>
              <a:ext cx="12700" cy="1111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6327775" y="3565525"/>
                <a:ext cx="12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6296025" y="3432175"/>
              <a:ext cx="79375" cy="984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6296025" y="3432175"/>
                <a:ext cx="793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6432550" y="3375025"/>
              <a:ext cx="123825" cy="3397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6432550" y="3375025"/>
                <a:ext cx="1238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6435725" y="3743325"/>
              <a:ext cx="9525" cy="209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6435725" y="3743325"/>
                <a:ext cx="9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6381750" y="4098925"/>
              <a:ext cx="69850" cy="292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6381750" y="4098925"/>
                <a:ext cx="69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6994525" y="1914525"/>
              <a:ext cx="19050" cy="228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6994525" y="19145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7026275" y="2216150"/>
              <a:ext cx="31750" cy="282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7026275" y="2216150"/>
                <a:ext cx="31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7007225" y="2197100"/>
              <a:ext cx="130175" cy="44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7007225" y="2197100"/>
                <a:ext cx="130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7013575" y="2368550"/>
              <a:ext cx="6350" cy="3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08"/>
            </p:blipFill>
            <p:spPr>
              <a:xfrm>
                <a:off x="7013575" y="2368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墨迹 70"/>
              <p14:cNvContentPartPr/>
              <p14:nvPr/>
            </p14:nvContentPartPr>
            <p14:xfrm>
              <a:off x="7127875" y="2651125"/>
              <a:ext cx="12700" cy="1587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9"/>
            </p:blipFill>
            <p:spPr>
              <a:xfrm>
                <a:off x="7127875" y="2651125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2" name="墨迹 71"/>
              <p14:cNvContentPartPr/>
              <p14:nvPr/>
            </p14:nvContentPartPr>
            <p14:xfrm>
              <a:off x="7102475" y="2981325"/>
              <a:ext cx="19050" cy="219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1"/>
            </p:blipFill>
            <p:spPr>
              <a:xfrm>
                <a:off x="7102475" y="2981325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3" name="墨迹 72"/>
              <p14:cNvContentPartPr/>
              <p14:nvPr/>
            </p14:nvContentPartPr>
            <p14:xfrm>
              <a:off x="7080250" y="2968625"/>
              <a:ext cx="57150" cy="53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3"/>
            </p:blipFill>
            <p:spPr>
              <a:xfrm>
                <a:off x="7080250" y="2968625"/>
                <a:ext cx="57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4" name="墨迹 73"/>
              <p14:cNvContentPartPr/>
              <p14:nvPr/>
            </p14:nvContentPartPr>
            <p14:xfrm>
              <a:off x="7159625" y="2905125"/>
              <a:ext cx="142875" cy="2571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5"/>
            </p:blipFill>
            <p:spPr>
              <a:xfrm>
                <a:off x="7159625" y="2905125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5" name="墨迹 74"/>
              <p14:cNvContentPartPr/>
              <p14:nvPr/>
            </p14:nvContentPartPr>
            <p14:xfrm>
              <a:off x="7010400" y="2317750"/>
              <a:ext cx="174625" cy="19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7"/>
            </p:blipFill>
            <p:spPr>
              <a:xfrm>
                <a:off x="7010400" y="2317750"/>
                <a:ext cx="174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6324600" y="3009900"/>
              <a:ext cx="273050" cy="285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6324600" y="3009900"/>
                <a:ext cx="273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7204075" y="3270250"/>
              <a:ext cx="9525" cy="266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1"/>
            </p:blipFill>
            <p:spPr>
              <a:xfrm>
                <a:off x="7204075" y="3270250"/>
                <a:ext cx="9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7092950" y="3746500"/>
              <a:ext cx="203200" cy="279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7092950" y="3746500"/>
                <a:ext cx="203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8620125" y="1104900"/>
              <a:ext cx="161925" cy="19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5"/>
            </p:blipFill>
            <p:spPr>
              <a:xfrm>
                <a:off x="8620125" y="1104900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0" name="墨迹 79"/>
              <p14:cNvContentPartPr/>
              <p14:nvPr/>
            </p14:nvContentPartPr>
            <p14:xfrm>
              <a:off x="8670925" y="1022350"/>
              <a:ext cx="22225" cy="2635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7"/>
            </p:blipFill>
            <p:spPr>
              <a:xfrm>
                <a:off x="8670925" y="1022350"/>
                <a:ext cx="22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1" name="墨迹 80"/>
              <p14:cNvContentPartPr/>
              <p14:nvPr/>
            </p14:nvContentPartPr>
            <p14:xfrm>
              <a:off x="8350250" y="1301750"/>
              <a:ext cx="257175" cy="298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9"/>
            </p:blipFill>
            <p:spPr>
              <a:xfrm>
                <a:off x="8350250" y="1301750"/>
                <a:ext cx="2571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2" name="墨迹 81"/>
              <p14:cNvContentPartPr/>
              <p14:nvPr/>
            </p14:nvContentPartPr>
            <p14:xfrm>
              <a:off x="8147050" y="1762125"/>
              <a:ext cx="139700" cy="127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1"/>
            </p:blipFill>
            <p:spPr>
              <a:xfrm>
                <a:off x="8147050" y="1762125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3" name="墨迹 82"/>
              <p14:cNvContentPartPr/>
              <p14:nvPr/>
            </p14:nvContentPartPr>
            <p14:xfrm>
              <a:off x="8162925" y="1704975"/>
              <a:ext cx="34925" cy="273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3"/>
            </p:blipFill>
            <p:spPr>
              <a:xfrm>
                <a:off x="8162925" y="170497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4" name="墨迹 83"/>
              <p14:cNvContentPartPr/>
              <p14:nvPr/>
            </p14:nvContentPartPr>
            <p14:xfrm>
              <a:off x="7959725" y="2085975"/>
              <a:ext cx="127000" cy="2222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5"/>
            </p:blipFill>
            <p:spPr>
              <a:xfrm>
                <a:off x="7959725" y="2085975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5" name="墨迹 84"/>
              <p14:cNvContentPartPr/>
              <p14:nvPr/>
            </p14:nvContentPartPr>
            <p14:xfrm>
              <a:off x="7804150" y="2441575"/>
              <a:ext cx="200025" cy="2254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7"/>
            </p:blipFill>
            <p:spPr>
              <a:xfrm>
                <a:off x="7804150" y="244157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6" name="墨迹 85"/>
              <p14:cNvContentPartPr/>
              <p14:nvPr/>
            </p14:nvContentPartPr>
            <p14:xfrm>
              <a:off x="8308975" y="2057400"/>
              <a:ext cx="69850" cy="2952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9"/>
            </p:blipFill>
            <p:spPr>
              <a:xfrm>
                <a:off x="8308975" y="2057400"/>
                <a:ext cx="698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7" name="墨迹 86"/>
              <p14:cNvContentPartPr/>
              <p14:nvPr/>
            </p14:nvContentPartPr>
            <p14:xfrm>
              <a:off x="8315325" y="2451100"/>
              <a:ext cx="114300" cy="2222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1"/>
            </p:blipFill>
            <p:spPr>
              <a:xfrm>
                <a:off x="8315325" y="2451100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8" name="墨迹 87"/>
              <p14:cNvContentPartPr/>
              <p14:nvPr/>
            </p14:nvContentPartPr>
            <p14:xfrm>
              <a:off x="7483475" y="1260475"/>
              <a:ext cx="266700" cy="349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3"/>
            </p:blipFill>
            <p:spPr>
              <a:xfrm>
                <a:off x="7483475" y="1260475"/>
                <a:ext cx="2667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9" name="墨迹 88"/>
              <p14:cNvContentPartPr/>
              <p14:nvPr/>
            </p14:nvContentPartPr>
            <p14:xfrm>
              <a:off x="7521575" y="1336675"/>
              <a:ext cx="263525" cy="25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5"/>
            </p:blipFill>
            <p:spPr>
              <a:xfrm>
                <a:off x="7521575" y="1336675"/>
                <a:ext cx="263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0" name="墨迹 89"/>
              <p14:cNvContentPartPr/>
              <p14:nvPr/>
            </p14:nvContentPartPr>
            <p14:xfrm>
              <a:off x="7677150" y="1187450"/>
              <a:ext cx="266700" cy="269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7"/>
            </p:blipFill>
            <p:spPr>
              <a:xfrm>
                <a:off x="7677150" y="1187450"/>
                <a:ext cx="266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1" name="墨迹 90"/>
              <p14:cNvContentPartPr/>
              <p14:nvPr/>
            </p14:nvContentPartPr>
            <p14:xfrm>
              <a:off x="8839200" y="1384300"/>
              <a:ext cx="161925" cy="273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9"/>
            </p:blipFill>
            <p:spPr>
              <a:xfrm>
                <a:off x="8839200" y="1384300"/>
                <a:ext cx="161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2" name="墨迹 91"/>
              <p14:cNvContentPartPr/>
              <p14:nvPr/>
            </p14:nvContentPartPr>
            <p14:xfrm>
              <a:off x="9036050" y="1825625"/>
              <a:ext cx="1587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1"/>
            </p:blipFill>
            <p:spPr>
              <a:xfrm>
                <a:off x="9036050" y="1825625"/>
                <a:ext cx="158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3" name="墨迹 92"/>
              <p14:cNvContentPartPr/>
              <p14:nvPr/>
            </p14:nvContentPartPr>
            <p14:xfrm>
              <a:off x="8251825" y="3095625"/>
              <a:ext cx="196850" cy="1143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3"/>
            </p:blipFill>
            <p:spPr>
              <a:xfrm>
                <a:off x="8251825" y="3095625"/>
                <a:ext cx="196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4" name="墨迹 93"/>
              <p14:cNvContentPartPr/>
              <p14:nvPr/>
            </p14:nvContentPartPr>
            <p14:xfrm>
              <a:off x="8251825" y="3114675"/>
              <a:ext cx="193675" cy="3619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5"/>
            </p:blipFill>
            <p:spPr>
              <a:xfrm>
                <a:off x="8251825" y="3114675"/>
                <a:ext cx="1936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5" name="墨迹 94"/>
              <p14:cNvContentPartPr/>
              <p14:nvPr/>
            </p14:nvContentPartPr>
            <p14:xfrm>
              <a:off x="8423275" y="3146425"/>
              <a:ext cx="92075" cy="3143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7"/>
            </p:blipFill>
            <p:spPr>
              <a:xfrm>
                <a:off x="8423275" y="3146425"/>
                <a:ext cx="920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6" name="墨迹 95"/>
              <p14:cNvContentPartPr/>
              <p14:nvPr/>
            </p14:nvContentPartPr>
            <p14:xfrm>
              <a:off x="8489950" y="3213100"/>
              <a:ext cx="152400" cy="825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9"/>
            </p:blipFill>
            <p:spPr>
              <a:xfrm>
                <a:off x="8489950" y="321310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7" name="墨迹 96"/>
              <p14:cNvContentPartPr/>
              <p14:nvPr/>
            </p14:nvContentPartPr>
            <p14:xfrm>
              <a:off x="8543925" y="3181350"/>
              <a:ext cx="127000" cy="2889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1"/>
            </p:blipFill>
            <p:spPr>
              <a:xfrm>
                <a:off x="8543925" y="3181350"/>
                <a:ext cx="1270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8" name="墨迹 97"/>
              <p14:cNvContentPartPr/>
              <p14:nvPr/>
            </p14:nvContentPartPr>
            <p14:xfrm>
              <a:off x="8648700" y="3155950"/>
              <a:ext cx="200025" cy="3587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3"/>
            </p:blipFill>
            <p:spPr>
              <a:xfrm>
                <a:off x="8648700" y="3155950"/>
                <a:ext cx="200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墨迹 98"/>
              <p14:cNvContentPartPr/>
              <p14:nvPr/>
            </p14:nvContentPartPr>
            <p14:xfrm>
              <a:off x="8921750" y="3260725"/>
              <a:ext cx="123825" cy="215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5"/>
            </p:blipFill>
            <p:spPr>
              <a:xfrm>
                <a:off x="8921750" y="3260725"/>
                <a:ext cx="1238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9090025" y="3311525"/>
              <a:ext cx="155575" cy="19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9090025" y="3311525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9175750" y="3219450"/>
              <a:ext cx="19050" cy="2349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9175750" y="321945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9293225" y="3082925"/>
              <a:ext cx="95250" cy="3619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9293225" y="3082925"/>
                <a:ext cx="952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9490075" y="3232150"/>
              <a:ext cx="136525" cy="22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9490075" y="3232150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9537700" y="3305175"/>
              <a:ext cx="635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08"/>
            </p:blipFill>
            <p:spPr>
              <a:xfrm>
                <a:off x="9537700" y="3305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9566275" y="3146425"/>
              <a:ext cx="177800" cy="206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9566275" y="3146425"/>
                <a:ext cx="1778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9836150" y="2974975"/>
              <a:ext cx="228600" cy="3556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9836150" y="2974975"/>
                <a:ext cx="228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10102850" y="3200400"/>
              <a:ext cx="53975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10102850" y="3200400"/>
                <a:ext cx="53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8283575" y="3708400"/>
              <a:ext cx="187325" cy="222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8283575" y="3708400"/>
                <a:ext cx="187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8315325" y="3860800"/>
              <a:ext cx="9525" cy="3270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8315325" y="3860800"/>
                <a:ext cx="9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8340725" y="3867150"/>
              <a:ext cx="1270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8340725" y="3867150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8267700" y="3889375"/>
              <a:ext cx="203200" cy="1079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8267700" y="3889375"/>
                <a:ext cx="203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8337550" y="3829050"/>
              <a:ext cx="60325" cy="1936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8337550" y="3829050"/>
                <a:ext cx="60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3" name="墨迹 112"/>
              <p14:cNvContentPartPr/>
              <p14:nvPr/>
            </p14:nvContentPartPr>
            <p14:xfrm>
              <a:off x="8232775" y="3997325"/>
              <a:ext cx="298450" cy="698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2"/>
            </p:blipFill>
            <p:spPr>
              <a:xfrm>
                <a:off x="8232775" y="3997325"/>
                <a:ext cx="298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4" name="墨迹 113"/>
              <p14:cNvContentPartPr/>
              <p14:nvPr/>
            </p14:nvContentPartPr>
            <p14:xfrm>
              <a:off x="8543925" y="3727450"/>
              <a:ext cx="139700" cy="403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4"/>
            </p:blipFill>
            <p:spPr>
              <a:xfrm>
                <a:off x="8543925" y="3727450"/>
                <a:ext cx="1397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5" name="墨迹 114"/>
              <p14:cNvContentPartPr/>
              <p14:nvPr/>
            </p14:nvContentPartPr>
            <p14:xfrm>
              <a:off x="8658225" y="3870325"/>
              <a:ext cx="123825" cy="349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6"/>
            </p:blipFill>
            <p:spPr>
              <a:xfrm>
                <a:off x="8658225" y="3870325"/>
                <a:ext cx="1238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6" name="墨迹 115"/>
              <p14:cNvContentPartPr/>
              <p14:nvPr/>
            </p14:nvContentPartPr>
            <p14:xfrm>
              <a:off x="8674100" y="3838575"/>
              <a:ext cx="88900" cy="292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8"/>
            </p:blipFill>
            <p:spPr>
              <a:xfrm>
                <a:off x="8674100" y="3838575"/>
                <a:ext cx="88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7" name="墨迹 116"/>
              <p14:cNvContentPartPr/>
              <p14:nvPr/>
            </p14:nvContentPartPr>
            <p14:xfrm>
              <a:off x="8804275" y="3736975"/>
              <a:ext cx="101600" cy="295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0"/>
            </p:blipFill>
            <p:spPr>
              <a:xfrm>
                <a:off x="8804275" y="3736975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8" name="墨迹 117"/>
              <p14:cNvContentPartPr/>
              <p14:nvPr/>
            </p14:nvContentPartPr>
            <p14:xfrm>
              <a:off x="8801100" y="3952875"/>
              <a:ext cx="168275" cy="2540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2"/>
            </p:blipFill>
            <p:spPr>
              <a:xfrm>
                <a:off x="8801100" y="3952875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9" name="墨迹 118"/>
              <p14:cNvContentPartPr/>
              <p14:nvPr/>
            </p14:nvContentPartPr>
            <p14:xfrm>
              <a:off x="9051925" y="3743325"/>
              <a:ext cx="276225" cy="3460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4"/>
            </p:blipFill>
            <p:spPr>
              <a:xfrm>
                <a:off x="9051925" y="3743325"/>
                <a:ext cx="276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0" name="墨迹 119"/>
              <p14:cNvContentPartPr/>
              <p14:nvPr/>
            </p14:nvContentPartPr>
            <p14:xfrm>
              <a:off x="9366250" y="3952875"/>
              <a:ext cx="12700" cy="1206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6"/>
            </p:blipFill>
            <p:spPr>
              <a:xfrm>
                <a:off x="9366250" y="3952875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1" name="墨迹 120"/>
              <p14:cNvContentPartPr/>
              <p14:nvPr/>
            </p14:nvContentPartPr>
            <p14:xfrm>
              <a:off x="9486900" y="3867150"/>
              <a:ext cx="161925" cy="127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8"/>
            </p:blipFill>
            <p:spPr>
              <a:xfrm>
                <a:off x="9486900" y="3867150"/>
                <a:ext cx="1619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2" name="墨迹 121"/>
              <p14:cNvContentPartPr/>
              <p14:nvPr/>
            </p14:nvContentPartPr>
            <p14:xfrm>
              <a:off x="9591675" y="3771900"/>
              <a:ext cx="19050" cy="273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0"/>
            </p:blipFill>
            <p:spPr>
              <a:xfrm>
                <a:off x="9591675" y="3771900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3" name="墨迹 122"/>
              <p14:cNvContentPartPr/>
              <p14:nvPr/>
            </p14:nvContentPartPr>
            <p14:xfrm>
              <a:off x="9737725" y="3844925"/>
              <a:ext cx="161925" cy="2000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2"/>
            </p:blipFill>
            <p:spPr>
              <a:xfrm>
                <a:off x="9737725" y="3844925"/>
                <a:ext cx="161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4" name="墨迹 123"/>
              <p14:cNvContentPartPr/>
              <p14:nvPr/>
            </p14:nvContentPartPr>
            <p14:xfrm>
              <a:off x="10026650" y="3860800"/>
              <a:ext cx="155575" cy="63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4"/>
            </p:blipFill>
            <p:spPr>
              <a:xfrm>
                <a:off x="10026650" y="3860800"/>
                <a:ext cx="155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5" name="墨迹 124"/>
              <p14:cNvContentPartPr/>
              <p14:nvPr/>
            </p14:nvContentPartPr>
            <p14:xfrm>
              <a:off x="10169525" y="3752850"/>
              <a:ext cx="136525" cy="2032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6"/>
            </p:blipFill>
            <p:spPr>
              <a:xfrm>
                <a:off x="10169525" y="375285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6" name="墨迹 125"/>
              <p14:cNvContentPartPr/>
              <p14:nvPr/>
            </p14:nvContentPartPr>
            <p14:xfrm>
              <a:off x="10356850" y="3625850"/>
              <a:ext cx="212725" cy="288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8"/>
            </p:blipFill>
            <p:spPr>
              <a:xfrm>
                <a:off x="10356850" y="3625850"/>
                <a:ext cx="2127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7" name="墨迹 126"/>
              <p14:cNvContentPartPr/>
              <p14:nvPr/>
            </p14:nvContentPartPr>
            <p14:xfrm>
              <a:off x="10639425" y="3829050"/>
              <a:ext cx="190500" cy="136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0"/>
            </p:blipFill>
            <p:spPr>
              <a:xfrm>
                <a:off x="10639425" y="3829050"/>
                <a:ext cx="1905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8" name="墨迹 127"/>
              <p14:cNvContentPartPr/>
              <p14:nvPr/>
            </p14:nvContentPartPr>
            <p14:xfrm>
              <a:off x="7826375" y="1473200"/>
              <a:ext cx="161925" cy="2254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2"/>
            </p:blipFill>
            <p:spPr>
              <a:xfrm>
                <a:off x="7826375" y="1473200"/>
                <a:ext cx="161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9" name="墨迹 128"/>
              <p14:cNvContentPartPr/>
              <p14:nvPr/>
            </p14:nvContentPartPr>
            <p14:xfrm>
              <a:off x="8013700" y="1590675"/>
              <a:ext cx="6350" cy="984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4"/>
            </p:blipFill>
            <p:spPr>
              <a:xfrm>
                <a:off x="8013700" y="1590675"/>
                <a:ext cx="6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0" name="墨迹 129"/>
              <p14:cNvContentPartPr/>
              <p14:nvPr/>
            </p14:nvContentPartPr>
            <p14:xfrm>
              <a:off x="8048625" y="1631950"/>
              <a:ext cx="260350" cy="3270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6"/>
            </p:blipFill>
            <p:spPr>
              <a:xfrm>
                <a:off x="8048625" y="1631950"/>
                <a:ext cx="2603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1" name="墨迹 130"/>
              <p14:cNvContentPartPr/>
              <p14:nvPr/>
            </p14:nvContentPartPr>
            <p14:xfrm>
              <a:off x="8502650" y="952500"/>
              <a:ext cx="349250" cy="3524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8"/>
            </p:blipFill>
            <p:spPr>
              <a:xfrm>
                <a:off x="8502650" y="952500"/>
                <a:ext cx="349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2" name="墨迹 131"/>
              <p14:cNvContentPartPr/>
              <p14:nvPr/>
            </p14:nvContentPartPr>
            <p14:xfrm>
              <a:off x="8826500" y="825500"/>
              <a:ext cx="203200" cy="1809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0"/>
            </p:blipFill>
            <p:spPr>
              <a:xfrm>
                <a:off x="8826500" y="825500"/>
                <a:ext cx="2032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3" name="墨迹 132"/>
              <p14:cNvContentPartPr/>
              <p14:nvPr/>
            </p14:nvContentPartPr>
            <p14:xfrm>
              <a:off x="9055100" y="942975"/>
              <a:ext cx="139700" cy="1206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2"/>
            </p:blipFill>
            <p:spPr>
              <a:xfrm>
                <a:off x="9055100" y="942975"/>
                <a:ext cx="139700" cy="120650"/>
              </a:xfrm>
              <a:prstGeom prst="rect"/>
            </p:spPr>
          </p:pic>
        </mc:Fallback>
      </mc:AlternateContent>
    </p:spTree>
    <p:custDataLst>
      <p:tags r:id="rId25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31025" y="454025"/>
              <a:ext cx="438150" cy="301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31025" y="454025"/>
                <a:ext cx="438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13650" y="422275"/>
              <a:ext cx="698500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13650" y="422275"/>
                <a:ext cx="6985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524875" y="444500"/>
              <a:ext cx="327025" cy="330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524875" y="444500"/>
                <a:ext cx="327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5822950" y="3425825"/>
              <a:ext cx="206375" cy="22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5822950" y="34258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5861050" y="3473450"/>
              <a:ext cx="16827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861050" y="34734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5943600" y="3321050"/>
              <a:ext cx="180975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5943600" y="332105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6372225" y="3349625"/>
              <a:ext cx="28575" cy="400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6372225" y="3349625"/>
                <a:ext cx="28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6410325" y="3324225"/>
              <a:ext cx="15875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6410325" y="332422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6426200" y="3444875"/>
              <a:ext cx="155575" cy="31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6426200" y="3444875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6613525" y="3359150"/>
              <a:ext cx="17780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6613525" y="335915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6696075" y="3394075"/>
              <a:ext cx="25400" cy="247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6696075" y="3394075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6835775" y="3197225"/>
              <a:ext cx="3810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6835775" y="319722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6940550" y="3359150"/>
              <a:ext cx="149225" cy="336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6940550" y="3359150"/>
                <a:ext cx="1492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7010400" y="3349625"/>
              <a:ext cx="11112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7010400" y="33496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6975475" y="3397250"/>
              <a:ext cx="193675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6975475" y="3397250"/>
                <a:ext cx="1936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7153275" y="3184525"/>
              <a:ext cx="107950" cy="260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7153275" y="3184525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6257925" y="4013200"/>
              <a:ext cx="158750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6257925" y="40132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6203950" y="3914775"/>
              <a:ext cx="34925" cy="441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6203950" y="3914775"/>
                <a:ext cx="349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6251575" y="3892550"/>
              <a:ext cx="203200" cy="469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6251575" y="3892550"/>
                <a:ext cx="2032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213475" y="4264025"/>
              <a:ext cx="22225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213475" y="4264025"/>
                <a:ext cx="222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521450" y="4092575"/>
              <a:ext cx="209550" cy="38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521450" y="4092575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613525" y="3984625"/>
              <a:ext cx="19050" cy="257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613525" y="39846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46875" y="3905250"/>
              <a:ext cx="79375" cy="330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46875" y="3905250"/>
                <a:ext cx="793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92925" y="4064000"/>
              <a:ext cx="130175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92925" y="406400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6959600" y="4022725"/>
              <a:ext cx="12700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6959600" y="402272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1675" y="4048125"/>
              <a:ext cx="200025" cy="225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1675" y="40481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397750" y="3425825"/>
              <a:ext cx="114300" cy="22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397750" y="34258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7407275" y="34861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7407275" y="34861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7470775" y="3365500"/>
              <a:ext cx="158750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7470775" y="33655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7807325" y="3476625"/>
              <a:ext cx="158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7807325" y="3476625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7823200" y="3321050"/>
              <a:ext cx="1587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7823200" y="33210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874000" y="3327400"/>
              <a:ext cx="1333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874000" y="33274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7750175" y="3863975"/>
              <a:ext cx="19050" cy="346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7750175" y="3863975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7791450" y="3857625"/>
              <a:ext cx="187325" cy="460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7791450" y="3857625"/>
                <a:ext cx="1873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7718425" y="4181475"/>
              <a:ext cx="168275" cy="38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7718425" y="41814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7794625" y="4003675"/>
              <a:ext cx="107950" cy="187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7794625" y="400367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064500" y="4041775"/>
              <a:ext cx="155575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064500" y="4041775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8143875" y="3952875"/>
              <a:ext cx="95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8143875" y="3952875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8235950" y="3921125"/>
              <a:ext cx="85725" cy="292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8235950" y="3921125"/>
                <a:ext cx="85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62950" y="4089400"/>
              <a:ext cx="146050" cy="3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62950" y="4089400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8451850" y="4022725"/>
              <a:ext cx="22225" cy="187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8451850" y="4022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8594725" y="4025900"/>
              <a:ext cx="98425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8594725" y="4025900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8299450" y="3375025"/>
              <a:ext cx="168275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8299450" y="3375025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8366125" y="3441700"/>
              <a:ext cx="1905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8366125" y="344170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518525" y="3238500"/>
              <a:ext cx="22225" cy="130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518525" y="32385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8642350" y="3394075"/>
              <a:ext cx="155575" cy="276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8642350" y="3394075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8658225" y="3387725"/>
              <a:ext cx="825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8658225" y="3387725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8667750" y="3432175"/>
              <a:ext cx="139700" cy="76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8667750" y="3432175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8813800" y="3225800"/>
              <a:ext cx="1587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8813800" y="322580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8953500" y="3492500"/>
              <a:ext cx="9842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8953500" y="34925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8915400" y="3552825"/>
              <a:ext cx="136525" cy="28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8915400" y="355282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9004300" y="3362325"/>
              <a:ext cx="158750" cy="330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9004300" y="3362325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9264650" y="3438525"/>
              <a:ext cx="158750" cy="2190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9264650" y="34385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9245600" y="3956050"/>
              <a:ext cx="17780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9245600" y="39560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9559925" y="4035425"/>
              <a:ext cx="158750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9559925" y="40354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9680575" y="3911600"/>
              <a:ext cx="15875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9680575" y="3911600"/>
                <a:ext cx="15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9807575" y="3860800"/>
              <a:ext cx="88900" cy="3206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9807575" y="38608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9998075" y="4038600"/>
              <a:ext cx="114300" cy="15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9998075" y="403860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0071100" y="3959225"/>
              <a:ext cx="34925" cy="234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0071100" y="39592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0242550" y="4003675"/>
              <a:ext cx="187325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0242550" y="4003675"/>
                <a:ext cx="187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9626600" y="3413125"/>
              <a:ext cx="14605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9626600" y="34131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9683750" y="3457575"/>
              <a:ext cx="22225" cy="301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9683750" y="3457575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9858375" y="3209925"/>
              <a:ext cx="762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9858375" y="3209925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9959975" y="3432175"/>
              <a:ext cx="177800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9959975" y="34321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0017125" y="3416300"/>
              <a:ext cx="8255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0017125" y="34163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9972675" y="3536950"/>
              <a:ext cx="1397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9972675" y="3536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0112375" y="3295650"/>
              <a:ext cx="60325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0112375" y="3295650"/>
                <a:ext cx="603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6181725" y="3441700"/>
              <a:ext cx="76200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6181725" y="3441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6061075" y="4060825"/>
              <a:ext cx="73025" cy="1111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6061075" y="4060825"/>
                <a:ext cx="73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7639050" y="3482975"/>
              <a:ext cx="73025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7639050" y="3482975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7616825" y="4003675"/>
              <a:ext cx="50800" cy="85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7616825" y="40036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9093200" y="4025900"/>
              <a:ext cx="66675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9093200" y="4025900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9163050" y="3536950"/>
              <a:ext cx="57150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9163050" y="353695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9182100" y="3736975"/>
              <a:ext cx="1139825" cy="79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9182100" y="3736975"/>
                <a:ext cx="1139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9232900" y="4248150"/>
              <a:ext cx="1371600" cy="79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9232900" y="4248150"/>
                <a:ext cx="137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9213850" y="3673475"/>
              <a:ext cx="263525" cy="12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9213850" y="3673475"/>
                <a:ext cx="263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9232900" y="4184650"/>
              <a:ext cx="254000" cy="25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9232900" y="4184650"/>
                <a:ext cx="254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9540875" y="3162300"/>
              <a:ext cx="1905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9540875" y="3162300"/>
                <a:ext cx="190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9556750" y="3162300"/>
              <a:ext cx="812800" cy="5492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9556750" y="3162300"/>
                <a:ext cx="81280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9572625" y="3721100"/>
              <a:ext cx="784225" cy="101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9572625" y="3721100"/>
                <a:ext cx="784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9512300" y="3867150"/>
              <a:ext cx="53975" cy="469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9512300" y="3867150"/>
                <a:ext cx="539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9594850" y="3851275"/>
              <a:ext cx="1047750" cy="479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9594850" y="3851275"/>
                <a:ext cx="1047750" cy="479425"/>
              </a:xfrm>
              <a:prstGeom prst="rect"/>
            </p:spPr>
          </p:pic>
        </mc:Fallback>
      </mc:AlternateContent>
    </p:spTree>
    <p:custDataLst>
      <p:tags r:id="rId21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31025" y="454025"/>
              <a:ext cx="438150" cy="301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31025" y="454025"/>
                <a:ext cx="438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13650" y="422275"/>
              <a:ext cx="698500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13650" y="422275"/>
                <a:ext cx="6985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524875" y="444500"/>
              <a:ext cx="327025" cy="330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524875" y="444500"/>
                <a:ext cx="327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5822950" y="3425825"/>
              <a:ext cx="206375" cy="22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5822950" y="34258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5861050" y="3473450"/>
              <a:ext cx="16827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861050" y="34734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5943600" y="3321050"/>
              <a:ext cx="180975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5943600" y="332105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6372225" y="3349625"/>
              <a:ext cx="28575" cy="400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6372225" y="3349625"/>
                <a:ext cx="28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6410325" y="3324225"/>
              <a:ext cx="15875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6410325" y="332422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6426200" y="3444875"/>
              <a:ext cx="155575" cy="31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6426200" y="3444875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6613525" y="3359150"/>
              <a:ext cx="17780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6613525" y="335915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6696075" y="3394075"/>
              <a:ext cx="25400" cy="247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6696075" y="3394075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6835775" y="3197225"/>
              <a:ext cx="3810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6835775" y="319722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6940550" y="3359150"/>
              <a:ext cx="149225" cy="336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6940550" y="3359150"/>
                <a:ext cx="1492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7010400" y="3349625"/>
              <a:ext cx="11112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7010400" y="33496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6975475" y="3397250"/>
              <a:ext cx="193675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6975475" y="3397250"/>
                <a:ext cx="1936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7153275" y="3184525"/>
              <a:ext cx="107950" cy="260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7153275" y="3184525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6257925" y="4013200"/>
              <a:ext cx="158750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6257925" y="40132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6203950" y="3914775"/>
              <a:ext cx="34925" cy="441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6203950" y="3914775"/>
                <a:ext cx="349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6251575" y="3892550"/>
              <a:ext cx="203200" cy="469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6251575" y="3892550"/>
                <a:ext cx="2032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213475" y="4264025"/>
              <a:ext cx="22225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213475" y="4264025"/>
                <a:ext cx="222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521450" y="4092575"/>
              <a:ext cx="209550" cy="38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521450" y="4092575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613525" y="3984625"/>
              <a:ext cx="19050" cy="257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613525" y="39846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46875" y="3905250"/>
              <a:ext cx="79375" cy="330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46875" y="3905250"/>
                <a:ext cx="793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92925" y="4064000"/>
              <a:ext cx="130175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92925" y="406400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6959600" y="4022725"/>
              <a:ext cx="12700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6959600" y="402272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1675" y="4048125"/>
              <a:ext cx="200025" cy="225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1675" y="40481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397750" y="3425825"/>
              <a:ext cx="114300" cy="22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397750" y="34258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7407275" y="34861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7407275" y="34861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7470775" y="3365500"/>
              <a:ext cx="158750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7470775" y="33655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7807325" y="3476625"/>
              <a:ext cx="158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7807325" y="3476625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7823200" y="3321050"/>
              <a:ext cx="1587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7823200" y="33210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874000" y="3327400"/>
              <a:ext cx="1333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874000" y="33274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7750175" y="3863975"/>
              <a:ext cx="19050" cy="346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7750175" y="3863975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7791450" y="3857625"/>
              <a:ext cx="187325" cy="460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7791450" y="3857625"/>
                <a:ext cx="1873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7718425" y="4181475"/>
              <a:ext cx="168275" cy="38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7718425" y="41814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7794625" y="4003675"/>
              <a:ext cx="107950" cy="187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7794625" y="400367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064500" y="4041775"/>
              <a:ext cx="155575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064500" y="4041775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8143875" y="3952875"/>
              <a:ext cx="95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8143875" y="3952875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8235950" y="3921125"/>
              <a:ext cx="85725" cy="292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8235950" y="3921125"/>
                <a:ext cx="85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62950" y="4089400"/>
              <a:ext cx="146050" cy="3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62950" y="4089400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8451850" y="4022725"/>
              <a:ext cx="22225" cy="187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8451850" y="4022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8594725" y="4025900"/>
              <a:ext cx="98425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8594725" y="4025900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8299450" y="3375025"/>
              <a:ext cx="168275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8299450" y="3375025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8366125" y="3441700"/>
              <a:ext cx="1905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8366125" y="344170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518525" y="3238500"/>
              <a:ext cx="22225" cy="130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518525" y="32385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8642350" y="3394075"/>
              <a:ext cx="155575" cy="276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8642350" y="3394075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8658225" y="3387725"/>
              <a:ext cx="825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8658225" y="3387725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8667750" y="3432175"/>
              <a:ext cx="139700" cy="76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8667750" y="3432175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8813800" y="3225800"/>
              <a:ext cx="1587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8813800" y="322580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8953500" y="3492500"/>
              <a:ext cx="9842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8953500" y="34925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8915400" y="3552825"/>
              <a:ext cx="136525" cy="28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8915400" y="355282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9004300" y="3362325"/>
              <a:ext cx="158750" cy="330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9004300" y="3362325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9264650" y="3438525"/>
              <a:ext cx="158750" cy="2190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9264650" y="34385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9245600" y="3956050"/>
              <a:ext cx="17780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9245600" y="39560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9559925" y="4035425"/>
              <a:ext cx="158750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9559925" y="40354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9680575" y="3911600"/>
              <a:ext cx="15875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9680575" y="3911600"/>
                <a:ext cx="15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9807575" y="3860800"/>
              <a:ext cx="88900" cy="3206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9807575" y="38608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9998075" y="4038600"/>
              <a:ext cx="114300" cy="15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9998075" y="403860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0071100" y="3959225"/>
              <a:ext cx="34925" cy="234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0071100" y="39592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0242550" y="4003675"/>
              <a:ext cx="187325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0242550" y="4003675"/>
                <a:ext cx="187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9626600" y="3413125"/>
              <a:ext cx="14605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9626600" y="34131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9683750" y="3457575"/>
              <a:ext cx="22225" cy="301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9683750" y="3457575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9858375" y="3209925"/>
              <a:ext cx="762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9858375" y="3209925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9959975" y="3432175"/>
              <a:ext cx="177800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9959975" y="34321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0017125" y="3416300"/>
              <a:ext cx="8255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0017125" y="34163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9972675" y="3536950"/>
              <a:ext cx="1397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9972675" y="3536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0112375" y="3295650"/>
              <a:ext cx="60325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0112375" y="3295650"/>
                <a:ext cx="603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6181725" y="3441700"/>
              <a:ext cx="76200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6181725" y="3441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6061075" y="4060825"/>
              <a:ext cx="73025" cy="1111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6061075" y="4060825"/>
                <a:ext cx="73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7639050" y="3482975"/>
              <a:ext cx="73025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7639050" y="3482975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7616825" y="4003675"/>
              <a:ext cx="50800" cy="85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7616825" y="40036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9093200" y="4025900"/>
              <a:ext cx="66675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9093200" y="4025900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9163050" y="3536950"/>
              <a:ext cx="57150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9163050" y="353695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9182100" y="3736975"/>
              <a:ext cx="1139825" cy="79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9182100" y="3736975"/>
                <a:ext cx="1139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9232900" y="4248150"/>
              <a:ext cx="1371600" cy="79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9232900" y="4248150"/>
                <a:ext cx="137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9213850" y="3673475"/>
              <a:ext cx="263525" cy="12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9213850" y="3673475"/>
                <a:ext cx="263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9232900" y="4184650"/>
              <a:ext cx="254000" cy="25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9232900" y="4184650"/>
                <a:ext cx="254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9540875" y="3162300"/>
              <a:ext cx="1905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9540875" y="3162300"/>
                <a:ext cx="190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9556750" y="3162300"/>
              <a:ext cx="812800" cy="5492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9556750" y="3162300"/>
                <a:ext cx="81280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9572625" y="3721100"/>
              <a:ext cx="784225" cy="101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9572625" y="3721100"/>
                <a:ext cx="784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9512300" y="3867150"/>
              <a:ext cx="53975" cy="469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9512300" y="3867150"/>
                <a:ext cx="539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9594850" y="3851275"/>
              <a:ext cx="1047750" cy="479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9594850" y="3851275"/>
                <a:ext cx="1047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" name="墨迹 1"/>
              <p14:cNvContentPartPr/>
              <p14:nvPr/>
            </p14:nvContentPartPr>
            <p14:xfrm>
              <a:off x="4629150" y="4845050"/>
              <a:ext cx="165100" cy="22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12"/>
            </p:blipFill>
            <p:spPr>
              <a:xfrm>
                <a:off x="4629150" y="484505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" name="墨迹 2"/>
              <p14:cNvContentPartPr/>
              <p14:nvPr/>
            </p14:nvContentPartPr>
            <p14:xfrm>
              <a:off x="4641850" y="4879975"/>
              <a:ext cx="152400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14"/>
            </p:blipFill>
            <p:spPr>
              <a:xfrm>
                <a:off x="4641850" y="487997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" name="墨迹 9"/>
              <p14:cNvContentPartPr/>
              <p14:nvPr/>
            </p14:nvContentPartPr>
            <p14:xfrm>
              <a:off x="4724400" y="4730750"/>
              <a:ext cx="200025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6"/>
            </p:blipFill>
            <p:spPr>
              <a:xfrm>
                <a:off x="4724400" y="4730750"/>
                <a:ext cx="200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5051425" y="4740275"/>
              <a:ext cx="152400" cy="269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5051425" y="4740275"/>
                <a:ext cx="152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5407025" y="4705350"/>
              <a:ext cx="196850" cy="222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5407025" y="4705350"/>
                <a:ext cx="196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5483225" y="4730750"/>
              <a:ext cx="44450" cy="292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5483225" y="4730750"/>
                <a:ext cx="44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5610225" y="4581525"/>
              <a:ext cx="15875" cy="158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5610225" y="45815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5708650" y="4676775"/>
              <a:ext cx="174625" cy="3524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5708650" y="4676775"/>
                <a:ext cx="174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5734050" y="4695825"/>
              <a:ext cx="142875" cy="95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5734050" y="46958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5756275" y="4737100"/>
              <a:ext cx="161925" cy="889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5756275" y="4737100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5908675" y="4527550"/>
              <a:ext cx="38100" cy="2063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5908675" y="4527550"/>
                <a:ext cx="38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5000625" y="5280025"/>
              <a:ext cx="158750" cy="2317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5000625" y="5280025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5384800" y="5337175"/>
              <a:ext cx="171450" cy="317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5384800" y="5337175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5445125" y="5229225"/>
              <a:ext cx="15875" cy="2476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5445125" y="5229225"/>
                <a:ext cx="15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5591175" y="5191125"/>
              <a:ext cx="114300" cy="2254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5591175" y="5191125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5797550" y="5324475"/>
              <a:ext cx="152400" cy="285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5797550" y="5324475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5886450" y="5238750"/>
              <a:ext cx="19050" cy="1905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5886450" y="52387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6019800" y="5235575"/>
              <a:ext cx="146050" cy="1936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6019800" y="523557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5029200" y="4978400"/>
              <a:ext cx="165100" cy="53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5029200" y="49784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4972050" y="5518150"/>
              <a:ext cx="222250" cy="25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4972050" y="5518150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5280025" y="4845050"/>
              <a:ext cx="95250" cy="635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5280025" y="484505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5245100" y="5334000"/>
              <a:ext cx="85725" cy="82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5245100" y="5334000"/>
                <a:ext cx="85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5438775" y="5064125"/>
              <a:ext cx="56197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5438775" y="5064125"/>
                <a:ext cx="561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5530850" y="5495925"/>
              <a:ext cx="711200" cy="825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5530850" y="5495925"/>
                <a:ext cx="711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5073650" y="5445125"/>
              <a:ext cx="149225" cy="2952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5073650" y="54451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5099050" y="5060950"/>
              <a:ext cx="161925" cy="1587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5099050" y="5060950"/>
                <a:ext cx="161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4721225" y="5775325"/>
              <a:ext cx="146050" cy="34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4721225" y="57753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4737100" y="5810250"/>
              <a:ext cx="177800" cy="2794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4737100" y="58102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4775200" y="5864225"/>
              <a:ext cx="44450" cy="1524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4775200" y="5864225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4860925" y="5788025"/>
              <a:ext cx="28575" cy="158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4860925" y="5788025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4949825" y="5765800"/>
              <a:ext cx="98425" cy="95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4949825" y="5765800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4956175" y="5864225"/>
              <a:ext cx="28575" cy="1873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4956175" y="5864225"/>
                <a:ext cx="28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4978400" y="5873750"/>
              <a:ext cx="120650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4978400" y="5873750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4994275" y="5813425"/>
              <a:ext cx="34925" cy="142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4994275" y="5813425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5026025" y="5759450"/>
              <a:ext cx="92075" cy="2825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5026025" y="5759450"/>
                <a:ext cx="920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5130800" y="5746750"/>
              <a:ext cx="142875" cy="304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5130800" y="5746750"/>
                <a:ext cx="142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5203825" y="5765800"/>
              <a:ext cx="184150" cy="323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5203825" y="5765800"/>
                <a:ext cx="184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4292600" y="4537075"/>
              <a:ext cx="6445250" cy="1238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4292600" y="4537075"/>
                <a:ext cx="6445250" cy="123825"/>
              </a:xfrm>
              <a:prstGeom prst="rect"/>
            </p:spPr>
          </p:pic>
        </mc:Fallback>
      </mc:AlternateContent>
    </p:spTree>
    <p:custDataLst>
      <p:tags r:id="rId287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31025" y="454025"/>
              <a:ext cx="438150" cy="301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31025" y="454025"/>
                <a:ext cx="438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13650" y="422275"/>
              <a:ext cx="698500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13650" y="422275"/>
                <a:ext cx="6985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524875" y="444500"/>
              <a:ext cx="327025" cy="330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524875" y="444500"/>
                <a:ext cx="327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5822950" y="3425825"/>
              <a:ext cx="206375" cy="22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5822950" y="34258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5861050" y="3473450"/>
              <a:ext cx="16827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861050" y="34734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5943600" y="3321050"/>
              <a:ext cx="180975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5943600" y="332105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6372225" y="3349625"/>
              <a:ext cx="28575" cy="400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6372225" y="3349625"/>
                <a:ext cx="28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6410325" y="3324225"/>
              <a:ext cx="15875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6410325" y="332422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6426200" y="3444875"/>
              <a:ext cx="155575" cy="31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6426200" y="3444875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6613525" y="3359150"/>
              <a:ext cx="17780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6613525" y="335915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6696075" y="3394075"/>
              <a:ext cx="25400" cy="247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6696075" y="3394075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6835775" y="3197225"/>
              <a:ext cx="3810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6835775" y="319722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6940550" y="3359150"/>
              <a:ext cx="149225" cy="336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6940550" y="3359150"/>
                <a:ext cx="1492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7010400" y="3349625"/>
              <a:ext cx="11112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7010400" y="33496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6975475" y="3397250"/>
              <a:ext cx="193675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6975475" y="3397250"/>
                <a:ext cx="1936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7153275" y="3184525"/>
              <a:ext cx="107950" cy="260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7153275" y="3184525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6257925" y="4013200"/>
              <a:ext cx="158750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6257925" y="40132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6203950" y="3914775"/>
              <a:ext cx="34925" cy="441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6203950" y="3914775"/>
                <a:ext cx="349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6251575" y="3892550"/>
              <a:ext cx="203200" cy="469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6251575" y="3892550"/>
                <a:ext cx="2032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213475" y="4264025"/>
              <a:ext cx="22225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213475" y="4264025"/>
                <a:ext cx="222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521450" y="4092575"/>
              <a:ext cx="209550" cy="38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521450" y="4092575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613525" y="3984625"/>
              <a:ext cx="19050" cy="257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613525" y="39846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46875" y="3905250"/>
              <a:ext cx="79375" cy="330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46875" y="3905250"/>
                <a:ext cx="793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92925" y="4064000"/>
              <a:ext cx="130175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92925" y="406400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6959600" y="4022725"/>
              <a:ext cx="12700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6959600" y="402272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1675" y="4048125"/>
              <a:ext cx="200025" cy="225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1675" y="40481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397750" y="3425825"/>
              <a:ext cx="114300" cy="22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397750" y="34258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7407275" y="34861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7407275" y="34861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7470775" y="3365500"/>
              <a:ext cx="158750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7470775" y="33655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7807325" y="3476625"/>
              <a:ext cx="158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7807325" y="3476625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7823200" y="3321050"/>
              <a:ext cx="1587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7823200" y="33210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874000" y="3327400"/>
              <a:ext cx="1333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874000" y="33274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7750175" y="3863975"/>
              <a:ext cx="19050" cy="346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7750175" y="3863975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7791450" y="3857625"/>
              <a:ext cx="187325" cy="460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7791450" y="3857625"/>
                <a:ext cx="1873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7718425" y="4181475"/>
              <a:ext cx="168275" cy="38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7718425" y="41814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7794625" y="4003675"/>
              <a:ext cx="107950" cy="187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7794625" y="400367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064500" y="4041775"/>
              <a:ext cx="155575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064500" y="4041775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8143875" y="3952875"/>
              <a:ext cx="95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8143875" y="3952875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8235950" y="3921125"/>
              <a:ext cx="85725" cy="292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8235950" y="3921125"/>
                <a:ext cx="85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62950" y="4089400"/>
              <a:ext cx="146050" cy="3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62950" y="4089400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8451850" y="4022725"/>
              <a:ext cx="22225" cy="187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8451850" y="4022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8594725" y="4025900"/>
              <a:ext cx="98425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8594725" y="4025900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8299450" y="3375025"/>
              <a:ext cx="168275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8299450" y="3375025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8366125" y="3441700"/>
              <a:ext cx="1905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8366125" y="344170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518525" y="3238500"/>
              <a:ext cx="22225" cy="130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518525" y="32385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8642350" y="3394075"/>
              <a:ext cx="155575" cy="276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8642350" y="3394075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8658225" y="3387725"/>
              <a:ext cx="825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8658225" y="3387725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8667750" y="3432175"/>
              <a:ext cx="139700" cy="76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8667750" y="3432175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8813800" y="3225800"/>
              <a:ext cx="1587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8813800" y="322580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8953500" y="3492500"/>
              <a:ext cx="9842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8953500" y="34925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8915400" y="3552825"/>
              <a:ext cx="136525" cy="28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8915400" y="355282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9004300" y="3362325"/>
              <a:ext cx="158750" cy="330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9004300" y="3362325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9264650" y="3438525"/>
              <a:ext cx="158750" cy="2190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9264650" y="34385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9245600" y="3956050"/>
              <a:ext cx="17780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9245600" y="39560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9559925" y="4035425"/>
              <a:ext cx="158750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9559925" y="40354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9680575" y="3911600"/>
              <a:ext cx="15875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9680575" y="3911600"/>
                <a:ext cx="15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9807575" y="3860800"/>
              <a:ext cx="88900" cy="3206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9807575" y="38608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9998075" y="4038600"/>
              <a:ext cx="114300" cy="15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9998075" y="403860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0071100" y="3959225"/>
              <a:ext cx="34925" cy="234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0071100" y="39592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0242550" y="4003675"/>
              <a:ext cx="187325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0242550" y="4003675"/>
                <a:ext cx="187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9626600" y="3413125"/>
              <a:ext cx="14605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9626600" y="34131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9683750" y="3457575"/>
              <a:ext cx="22225" cy="301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9683750" y="3457575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9858375" y="3209925"/>
              <a:ext cx="762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9858375" y="3209925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9959975" y="3432175"/>
              <a:ext cx="177800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9959975" y="34321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0017125" y="3416300"/>
              <a:ext cx="8255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0017125" y="34163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9972675" y="3536950"/>
              <a:ext cx="1397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9972675" y="3536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0112375" y="3295650"/>
              <a:ext cx="60325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0112375" y="3295650"/>
                <a:ext cx="603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6181725" y="3441700"/>
              <a:ext cx="76200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6181725" y="3441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6061075" y="4060825"/>
              <a:ext cx="73025" cy="1111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6061075" y="4060825"/>
                <a:ext cx="73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7639050" y="3482975"/>
              <a:ext cx="73025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7639050" y="3482975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7616825" y="4003675"/>
              <a:ext cx="50800" cy="85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7616825" y="40036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9093200" y="4025900"/>
              <a:ext cx="66675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9093200" y="4025900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9163050" y="3536950"/>
              <a:ext cx="57150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9163050" y="353695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9182100" y="3736975"/>
              <a:ext cx="1139825" cy="79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9182100" y="3736975"/>
                <a:ext cx="1139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9232900" y="4248150"/>
              <a:ext cx="1371600" cy="79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9232900" y="4248150"/>
                <a:ext cx="137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9213850" y="3673475"/>
              <a:ext cx="263525" cy="12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9213850" y="3673475"/>
                <a:ext cx="263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9232900" y="4184650"/>
              <a:ext cx="254000" cy="25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9232900" y="4184650"/>
                <a:ext cx="254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9540875" y="3162300"/>
              <a:ext cx="1905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9540875" y="3162300"/>
                <a:ext cx="190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9556750" y="3162300"/>
              <a:ext cx="812800" cy="5492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9556750" y="3162300"/>
                <a:ext cx="81280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9572625" y="3721100"/>
              <a:ext cx="784225" cy="101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9572625" y="3721100"/>
                <a:ext cx="784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9512300" y="3867150"/>
              <a:ext cx="53975" cy="469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9512300" y="3867150"/>
                <a:ext cx="539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9594850" y="3851275"/>
              <a:ext cx="1047750" cy="479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9594850" y="3851275"/>
                <a:ext cx="1047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" name="墨迹 1"/>
              <p14:cNvContentPartPr/>
              <p14:nvPr/>
            </p14:nvContentPartPr>
            <p14:xfrm>
              <a:off x="4629150" y="4845050"/>
              <a:ext cx="165100" cy="22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12"/>
            </p:blipFill>
            <p:spPr>
              <a:xfrm>
                <a:off x="4629150" y="484505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" name="墨迹 2"/>
              <p14:cNvContentPartPr/>
              <p14:nvPr/>
            </p14:nvContentPartPr>
            <p14:xfrm>
              <a:off x="4641850" y="4879975"/>
              <a:ext cx="152400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14"/>
            </p:blipFill>
            <p:spPr>
              <a:xfrm>
                <a:off x="4641850" y="487997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" name="墨迹 9"/>
              <p14:cNvContentPartPr/>
              <p14:nvPr/>
            </p14:nvContentPartPr>
            <p14:xfrm>
              <a:off x="4724400" y="4730750"/>
              <a:ext cx="200025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6"/>
            </p:blipFill>
            <p:spPr>
              <a:xfrm>
                <a:off x="4724400" y="4730750"/>
                <a:ext cx="200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5051425" y="4740275"/>
              <a:ext cx="152400" cy="269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5051425" y="4740275"/>
                <a:ext cx="152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5407025" y="4705350"/>
              <a:ext cx="196850" cy="222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5407025" y="4705350"/>
                <a:ext cx="196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5483225" y="4730750"/>
              <a:ext cx="44450" cy="292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5483225" y="4730750"/>
                <a:ext cx="44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5610225" y="4581525"/>
              <a:ext cx="15875" cy="158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5610225" y="45815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5708650" y="4676775"/>
              <a:ext cx="174625" cy="3524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5708650" y="4676775"/>
                <a:ext cx="174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5734050" y="4695825"/>
              <a:ext cx="142875" cy="95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5734050" y="46958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5756275" y="4737100"/>
              <a:ext cx="161925" cy="889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5756275" y="4737100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5908675" y="4527550"/>
              <a:ext cx="38100" cy="2063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5908675" y="4527550"/>
                <a:ext cx="38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5000625" y="5280025"/>
              <a:ext cx="158750" cy="2317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5000625" y="5280025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5384800" y="5337175"/>
              <a:ext cx="171450" cy="317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5384800" y="5337175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5445125" y="5229225"/>
              <a:ext cx="15875" cy="2476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5445125" y="5229225"/>
                <a:ext cx="15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5591175" y="5191125"/>
              <a:ext cx="114300" cy="2254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5591175" y="5191125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5797550" y="5324475"/>
              <a:ext cx="152400" cy="285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5797550" y="5324475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5886450" y="5238750"/>
              <a:ext cx="19050" cy="1905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5886450" y="52387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6019800" y="5235575"/>
              <a:ext cx="146050" cy="1936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6019800" y="523557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5029200" y="4978400"/>
              <a:ext cx="165100" cy="53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5029200" y="49784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4972050" y="5518150"/>
              <a:ext cx="222250" cy="25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4972050" y="5518150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5280025" y="4845050"/>
              <a:ext cx="95250" cy="635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5280025" y="484505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5245100" y="5334000"/>
              <a:ext cx="85725" cy="82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5245100" y="5334000"/>
                <a:ext cx="85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5438775" y="5064125"/>
              <a:ext cx="56197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5438775" y="5064125"/>
                <a:ext cx="561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5530850" y="5495925"/>
              <a:ext cx="711200" cy="825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5530850" y="5495925"/>
                <a:ext cx="711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5073650" y="5445125"/>
              <a:ext cx="149225" cy="2952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5073650" y="54451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5099050" y="5060950"/>
              <a:ext cx="161925" cy="1587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5099050" y="5060950"/>
                <a:ext cx="161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4721225" y="5775325"/>
              <a:ext cx="146050" cy="34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4721225" y="57753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4737100" y="5810250"/>
              <a:ext cx="177800" cy="2794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4737100" y="58102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4775200" y="5864225"/>
              <a:ext cx="44450" cy="1524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4775200" y="5864225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4860925" y="5788025"/>
              <a:ext cx="28575" cy="158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4860925" y="5788025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4949825" y="5765800"/>
              <a:ext cx="98425" cy="95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4949825" y="5765800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4956175" y="5864225"/>
              <a:ext cx="28575" cy="1873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4956175" y="5864225"/>
                <a:ext cx="28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4978400" y="5873750"/>
              <a:ext cx="120650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4978400" y="5873750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4994275" y="5813425"/>
              <a:ext cx="34925" cy="142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4994275" y="5813425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5026025" y="5759450"/>
              <a:ext cx="92075" cy="2825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5026025" y="5759450"/>
                <a:ext cx="920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5130800" y="5746750"/>
              <a:ext cx="142875" cy="304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5130800" y="5746750"/>
                <a:ext cx="142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5203825" y="5765800"/>
              <a:ext cx="184150" cy="323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5203825" y="5765800"/>
                <a:ext cx="184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4292600" y="4537075"/>
              <a:ext cx="6445250" cy="1238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4292600" y="4537075"/>
                <a:ext cx="64452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7839075" y="936625"/>
              <a:ext cx="965200" cy="317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7839075" y="936625"/>
                <a:ext cx="965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2139950" y="4133850"/>
              <a:ext cx="171450" cy="1587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2139950" y="4133850"/>
                <a:ext cx="171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2238375" y="4146550"/>
              <a:ext cx="19050" cy="1143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2238375" y="41465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2600325" y="4171950"/>
              <a:ext cx="180975" cy="1905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2600325" y="4171950"/>
                <a:ext cx="180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1927225" y="4073525"/>
              <a:ext cx="127000" cy="2508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1927225" y="4073525"/>
                <a:ext cx="1270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2082800" y="3990975"/>
              <a:ext cx="12700" cy="168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2082800" y="3990975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2451100" y="4057650"/>
              <a:ext cx="95250" cy="1746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2451100" y="4057650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2613025" y="3940175"/>
              <a:ext cx="12700" cy="1270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2613025" y="3940175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2562225" y="4175125"/>
              <a:ext cx="381000" cy="3968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2562225" y="4175125"/>
                <a:ext cx="3810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2000250" y="4283075"/>
              <a:ext cx="266700" cy="3841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2000250" y="4283075"/>
                <a:ext cx="2667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3038475" y="4076700"/>
              <a:ext cx="174625" cy="2603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3038475" y="4076700"/>
                <a:ext cx="174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墨迹 159"/>
              <p14:cNvContentPartPr/>
              <p14:nvPr/>
            </p14:nvContentPartPr>
            <p14:xfrm>
              <a:off x="3222625" y="3927475"/>
              <a:ext cx="6350" cy="1143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0"/>
            </p:blipFill>
            <p:spPr>
              <a:xfrm>
                <a:off x="3222625" y="3927475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墨迹 160"/>
              <p14:cNvContentPartPr/>
              <p14:nvPr/>
            </p14:nvContentPartPr>
            <p14:xfrm>
              <a:off x="3181350" y="4159250"/>
              <a:ext cx="196850" cy="1746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2"/>
            </p:blipFill>
            <p:spPr>
              <a:xfrm>
                <a:off x="3181350" y="415925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墨迹 161"/>
              <p14:cNvContentPartPr/>
              <p14:nvPr/>
            </p14:nvContentPartPr>
            <p14:xfrm>
              <a:off x="3222625" y="4416425"/>
              <a:ext cx="47625" cy="177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4"/>
            </p:blipFill>
            <p:spPr>
              <a:xfrm>
                <a:off x="3222625" y="4416425"/>
                <a:ext cx="47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墨迹 162"/>
              <p14:cNvContentPartPr/>
              <p14:nvPr/>
            </p14:nvContentPartPr>
            <p14:xfrm>
              <a:off x="3155950" y="4419600"/>
              <a:ext cx="161925" cy="1079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6"/>
            </p:blipFill>
            <p:spPr>
              <a:xfrm>
                <a:off x="3155950" y="4419600"/>
                <a:ext cx="161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墨迹 163"/>
              <p14:cNvContentPartPr/>
              <p14:nvPr/>
            </p14:nvContentPartPr>
            <p14:xfrm>
              <a:off x="3178175" y="4530725"/>
              <a:ext cx="136525" cy="1365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8"/>
            </p:blipFill>
            <p:spPr>
              <a:xfrm>
                <a:off x="3178175" y="4530725"/>
                <a:ext cx="136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5" name="墨迹 164"/>
              <p14:cNvContentPartPr/>
              <p14:nvPr/>
            </p14:nvContentPartPr>
            <p14:xfrm>
              <a:off x="3336925" y="4362450"/>
              <a:ext cx="120650" cy="311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0"/>
            </p:blipFill>
            <p:spPr>
              <a:xfrm>
                <a:off x="3336925" y="436245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6" name="墨迹 165"/>
              <p14:cNvContentPartPr/>
              <p14:nvPr/>
            </p14:nvContentPartPr>
            <p14:xfrm>
              <a:off x="3441700" y="4368800"/>
              <a:ext cx="120650" cy="381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2"/>
            </p:blipFill>
            <p:spPr>
              <a:xfrm>
                <a:off x="3441700" y="436880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墨迹 166"/>
              <p14:cNvContentPartPr/>
              <p14:nvPr/>
            </p14:nvContentPartPr>
            <p14:xfrm>
              <a:off x="3479800" y="4340225"/>
              <a:ext cx="3175" cy="952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4"/>
            </p:blipFill>
            <p:spPr>
              <a:xfrm>
                <a:off x="3479800" y="4340225"/>
                <a:ext cx="31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墨迹 167"/>
              <p14:cNvContentPartPr/>
              <p14:nvPr/>
            </p14:nvContentPartPr>
            <p14:xfrm>
              <a:off x="3416300" y="4273550"/>
              <a:ext cx="149225" cy="4064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6"/>
            </p:blipFill>
            <p:spPr>
              <a:xfrm>
                <a:off x="3416300" y="4273550"/>
                <a:ext cx="149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墨迹 168"/>
              <p14:cNvContentPartPr/>
              <p14:nvPr/>
            </p14:nvContentPartPr>
            <p14:xfrm>
              <a:off x="3130550" y="4670425"/>
              <a:ext cx="555625" cy="349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8"/>
            </p:blipFill>
            <p:spPr>
              <a:xfrm>
                <a:off x="3130550" y="4670425"/>
                <a:ext cx="555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墨迹 169"/>
              <p14:cNvContentPartPr/>
              <p14:nvPr/>
            </p14:nvContentPartPr>
            <p14:xfrm>
              <a:off x="2863850" y="3876675"/>
              <a:ext cx="873125" cy="9652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0"/>
            </p:blipFill>
            <p:spPr>
              <a:xfrm>
                <a:off x="2863850" y="3876675"/>
                <a:ext cx="873125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墨迹 170"/>
              <p14:cNvContentPartPr/>
              <p14:nvPr/>
            </p14:nvContentPartPr>
            <p14:xfrm>
              <a:off x="2019300" y="2946400"/>
              <a:ext cx="127000" cy="1047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2"/>
            </p:blipFill>
            <p:spPr>
              <a:xfrm>
                <a:off x="2019300" y="2946400"/>
                <a:ext cx="1270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墨迹 171"/>
              <p14:cNvContentPartPr/>
              <p14:nvPr/>
            </p14:nvContentPartPr>
            <p14:xfrm>
              <a:off x="2070100" y="2946400"/>
              <a:ext cx="6350" cy="825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4"/>
            </p:blipFill>
            <p:spPr>
              <a:xfrm>
                <a:off x="2070100" y="294640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墨迹 172"/>
              <p14:cNvContentPartPr/>
              <p14:nvPr/>
            </p14:nvContentPartPr>
            <p14:xfrm>
              <a:off x="2174875" y="2936875"/>
              <a:ext cx="22225" cy="3524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6"/>
            </p:blipFill>
            <p:spPr>
              <a:xfrm>
                <a:off x="2174875" y="2936875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墨迹 173"/>
              <p14:cNvContentPartPr/>
              <p14:nvPr/>
            </p14:nvContentPartPr>
            <p14:xfrm>
              <a:off x="2311400" y="2898775"/>
              <a:ext cx="139700" cy="1460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8"/>
            </p:blipFill>
            <p:spPr>
              <a:xfrm>
                <a:off x="2311400" y="2898775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墨迹 174"/>
              <p14:cNvContentPartPr/>
              <p14:nvPr/>
            </p14:nvContentPartPr>
            <p14:xfrm>
              <a:off x="2441575" y="2984500"/>
              <a:ext cx="120650" cy="1841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0"/>
            </p:blipFill>
            <p:spPr>
              <a:xfrm>
                <a:off x="2441575" y="29845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6" name="墨迹 175"/>
              <p14:cNvContentPartPr/>
              <p14:nvPr/>
            </p14:nvContentPartPr>
            <p14:xfrm>
              <a:off x="2479675" y="2987675"/>
              <a:ext cx="57150" cy="3079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2"/>
            </p:blipFill>
            <p:spPr>
              <a:xfrm>
                <a:off x="2479675" y="2987675"/>
                <a:ext cx="571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7" name="墨迹 176"/>
              <p14:cNvContentPartPr/>
              <p14:nvPr/>
            </p14:nvContentPartPr>
            <p14:xfrm>
              <a:off x="2533650" y="3168650"/>
              <a:ext cx="6350" cy="36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4"/>
            </p:blipFill>
            <p:spPr>
              <a:xfrm>
                <a:off x="2533650" y="316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8" name="墨迹 177"/>
              <p14:cNvContentPartPr/>
              <p14:nvPr/>
            </p14:nvContentPartPr>
            <p14:xfrm>
              <a:off x="2571750" y="2987675"/>
              <a:ext cx="25400" cy="1746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6"/>
            </p:blipFill>
            <p:spPr>
              <a:xfrm>
                <a:off x="2571750" y="298767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9" name="墨迹 178"/>
              <p14:cNvContentPartPr/>
              <p14:nvPr/>
            </p14:nvContentPartPr>
            <p14:xfrm>
              <a:off x="2619375" y="3032125"/>
              <a:ext cx="50800" cy="2317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8"/>
            </p:blipFill>
            <p:spPr>
              <a:xfrm>
                <a:off x="2619375" y="3032125"/>
                <a:ext cx="50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0" name="墨迹 179"/>
              <p14:cNvContentPartPr/>
              <p14:nvPr/>
            </p14:nvContentPartPr>
            <p14:xfrm>
              <a:off x="2527300" y="3149600"/>
              <a:ext cx="63500" cy="825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0"/>
            </p:blipFill>
            <p:spPr>
              <a:xfrm>
                <a:off x="2527300" y="31496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墨迹 180"/>
              <p14:cNvContentPartPr/>
              <p14:nvPr/>
            </p14:nvContentPartPr>
            <p14:xfrm>
              <a:off x="2663825" y="2955925"/>
              <a:ext cx="88900" cy="1746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2"/>
            </p:blipFill>
            <p:spPr>
              <a:xfrm>
                <a:off x="2663825" y="2955925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2" name="墨迹 181"/>
              <p14:cNvContentPartPr/>
              <p14:nvPr/>
            </p14:nvContentPartPr>
            <p14:xfrm>
              <a:off x="2663825" y="3032125"/>
              <a:ext cx="142875" cy="234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4"/>
            </p:blipFill>
            <p:spPr>
              <a:xfrm>
                <a:off x="2663825" y="3032125"/>
                <a:ext cx="142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3" name="墨迹 182"/>
              <p14:cNvContentPartPr/>
              <p14:nvPr/>
            </p14:nvContentPartPr>
            <p14:xfrm>
              <a:off x="1708150" y="3641725"/>
              <a:ext cx="558800" cy="730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6"/>
            </p:blipFill>
            <p:spPr>
              <a:xfrm>
                <a:off x="1708150" y="3641725"/>
                <a:ext cx="558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4" name="墨迹 183"/>
              <p14:cNvContentPartPr/>
              <p14:nvPr/>
            </p14:nvContentPartPr>
            <p14:xfrm>
              <a:off x="5981700" y="5737225"/>
              <a:ext cx="174625" cy="222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8"/>
            </p:blipFill>
            <p:spPr>
              <a:xfrm>
                <a:off x="5981700" y="573722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5" name="墨迹 184"/>
              <p14:cNvContentPartPr/>
              <p14:nvPr/>
            </p14:nvContentPartPr>
            <p14:xfrm>
              <a:off x="6099175" y="5768975"/>
              <a:ext cx="6350" cy="2190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0"/>
            </p:blipFill>
            <p:spPr>
              <a:xfrm>
                <a:off x="6099175" y="5768975"/>
                <a:ext cx="6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6" name="墨迹 185"/>
              <p14:cNvContentPartPr/>
              <p14:nvPr/>
            </p14:nvContentPartPr>
            <p14:xfrm>
              <a:off x="6216650" y="5629275"/>
              <a:ext cx="6350" cy="1270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2"/>
            </p:blipFill>
            <p:spPr>
              <a:xfrm>
                <a:off x="6216650" y="5629275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7" name="墨迹 186"/>
              <p14:cNvContentPartPr/>
              <p14:nvPr/>
            </p14:nvContentPartPr>
            <p14:xfrm>
              <a:off x="6242050" y="5848350"/>
              <a:ext cx="130175" cy="127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4"/>
            </p:blipFill>
            <p:spPr>
              <a:xfrm>
                <a:off x="6242050" y="584835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8" name="墨迹 187"/>
              <p14:cNvContentPartPr/>
              <p14:nvPr/>
            </p14:nvContentPartPr>
            <p14:xfrm>
              <a:off x="6245225" y="5883275"/>
              <a:ext cx="149225" cy="31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6"/>
            </p:blipFill>
            <p:spPr>
              <a:xfrm>
                <a:off x="6245225" y="5883275"/>
                <a:ext cx="1492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9" name="墨迹 188"/>
              <p14:cNvContentPartPr/>
              <p14:nvPr/>
            </p14:nvContentPartPr>
            <p14:xfrm>
              <a:off x="6308725" y="5759450"/>
              <a:ext cx="117475" cy="1587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8"/>
            </p:blipFill>
            <p:spPr>
              <a:xfrm>
                <a:off x="6308725" y="5759450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0" name="墨迹 189"/>
              <p14:cNvContentPartPr/>
              <p14:nvPr/>
            </p14:nvContentPartPr>
            <p14:xfrm>
              <a:off x="6454775" y="5791200"/>
              <a:ext cx="155575" cy="2508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0"/>
            </p:blipFill>
            <p:spPr>
              <a:xfrm>
                <a:off x="6454775" y="5791200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1" name="墨迹 190"/>
              <p14:cNvContentPartPr/>
              <p14:nvPr/>
            </p14:nvContentPartPr>
            <p14:xfrm>
              <a:off x="6099175" y="6137275"/>
              <a:ext cx="152400" cy="63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2"/>
            </p:blipFill>
            <p:spPr>
              <a:xfrm>
                <a:off x="6099175" y="6137275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2" name="墨迹 191"/>
              <p14:cNvContentPartPr/>
              <p14:nvPr/>
            </p14:nvContentPartPr>
            <p14:xfrm>
              <a:off x="6156325" y="6080125"/>
              <a:ext cx="19050" cy="1841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4"/>
            </p:blipFill>
            <p:spPr>
              <a:xfrm>
                <a:off x="6156325" y="6080125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3" name="墨迹 192"/>
              <p14:cNvContentPartPr/>
              <p14:nvPr/>
            </p14:nvContentPartPr>
            <p14:xfrm>
              <a:off x="6305550" y="5981700"/>
              <a:ext cx="155575" cy="1079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6"/>
            </p:blipFill>
            <p:spPr>
              <a:xfrm>
                <a:off x="6305550" y="5981700"/>
                <a:ext cx="1555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4" name="墨迹 193"/>
              <p14:cNvContentPartPr/>
              <p14:nvPr/>
            </p14:nvContentPartPr>
            <p14:xfrm>
              <a:off x="6397625" y="5946775"/>
              <a:ext cx="53975" cy="1428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8"/>
            </p:blipFill>
            <p:spPr>
              <a:xfrm>
                <a:off x="6397625" y="5946775"/>
                <a:ext cx="53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5" name="墨迹 194"/>
              <p14:cNvContentPartPr/>
              <p14:nvPr/>
            </p14:nvContentPartPr>
            <p14:xfrm>
              <a:off x="6934200" y="5768975"/>
              <a:ext cx="117475" cy="63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0"/>
            </p:blipFill>
            <p:spPr>
              <a:xfrm>
                <a:off x="6934200" y="576897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6" name="墨迹 195"/>
              <p14:cNvContentPartPr/>
              <p14:nvPr/>
            </p14:nvContentPartPr>
            <p14:xfrm>
              <a:off x="6994525" y="5772150"/>
              <a:ext cx="15875" cy="1397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2"/>
            </p:blipFill>
            <p:spPr>
              <a:xfrm>
                <a:off x="6994525" y="5772150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7" name="墨迹 196"/>
              <p14:cNvContentPartPr/>
              <p14:nvPr/>
            </p14:nvContentPartPr>
            <p14:xfrm>
              <a:off x="7102475" y="5699125"/>
              <a:ext cx="25400" cy="825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4"/>
            </p:blipFill>
            <p:spPr>
              <a:xfrm>
                <a:off x="7102475" y="5699125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8" name="墨迹 197"/>
              <p14:cNvContentPartPr/>
              <p14:nvPr/>
            </p14:nvContentPartPr>
            <p14:xfrm>
              <a:off x="7150100" y="5743575"/>
              <a:ext cx="139700" cy="1746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6"/>
            </p:blipFill>
            <p:spPr>
              <a:xfrm>
                <a:off x="7150100" y="5743575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9" name="墨迹 198"/>
              <p14:cNvContentPartPr/>
              <p14:nvPr/>
            </p14:nvContentPartPr>
            <p14:xfrm>
              <a:off x="7162800" y="5743575"/>
              <a:ext cx="101600" cy="31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8"/>
            </p:blipFill>
            <p:spPr>
              <a:xfrm>
                <a:off x="7162800" y="5743575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0" name="墨迹 199"/>
              <p14:cNvContentPartPr/>
              <p14:nvPr/>
            </p14:nvContentPartPr>
            <p14:xfrm>
              <a:off x="7169150" y="5768975"/>
              <a:ext cx="114300" cy="603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0"/>
            </p:blipFill>
            <p:spPr>
              <a:xfrm>
                <a:off x="7169150" y="5768975"/>
                <a:ext cx="1143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1" name="墨迹 200"/>
              <p14:cNvContentPartPr/>
              <p14:nvPr/>
            </p14:nvContentPartPr>
            <p14:xfrm>
              <a:off x="7296150" y="5584825"/>
              <a:ext cx="28575" cy="1428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2"/>
            </p:blipFill>
            <p:spPr>
              <a:xfrm>
                <a:off x="7296150" y="5584825"/>
                <a:ext cx="28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2" name="墨迹 201"/>
              <p14:cNvContentPartPr/>
              <p14:nvPr/>
            </p14:nvContentPartPr>
            <p14:xfrm>
              <a:off x="7016750" y="6124575"/>
              <a:ext cx="95250" cy="158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4"/>
            </p:blipFill>
            <p:spPr>
              <a:xfrm>
                <a:off x="7016750" y="612457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3" name="墨迹 202"/>
              <p14:cNvContentPartPr/>
              <p14:nvPr/>
            </p14:nvContentPartPr>
            <p14:xfrm>
              <a:off x="7058025" y="6083300"/>
              <a:ext cx="22225" cy="1555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6"/>
            </p:blipFill>
            <p:spPr>
              <a:xfrm>
                <a:off x="7058025" y="608330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4" name="墨迹 203"/>
              <p14:cNvContentPartPr/>
              <p14:nvPr/>
            </p14:nvContentPartPr>
            <p14:xfrm>
              <a:off x="7254875" y="6105525"/>
              <a:ext cx="63500" cy="1587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8"/>
            </p:blipFill>
            <p:spPr>
              <a:xfrm>
                <a:off x="7254875" y="6105525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墨迹 204"/>
              <p14:cNvContentPartPr/>
              <p14:nvPr/>
            </p14:nvContentPartPr>
            <p14:xfrm>
              <a:off x="7359650" y="6124575"/>
              <a:ext cx="114300" cy="158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0"/>
            </p:blipFill>
            <p:spPr>
              <a:xfrm>
                <a:off x="7359650" y="6124575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墨迹 205"/>
              <p14:cNvContentPartPr/>
              <p14:nvPr/>
            </p14:nvContentPartPr>
            <p14:xfrm>
              <a:off x="7407275" y="6105525"/>
              <a:ext cx="38100" cy="1428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2"/>
            </p:blipFill>
            <p:spPr>
              <a:xfrm>
                <a:off x="7407275" y="6105525"/>
                <a:ext cx="38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墨迹 206"/>
              <p14:cNvContentPartPr/>
              <p14:nvPr/>
            </p14:nvContentPartPr>
            <p14:xfrm>
              <a:off x="7546975" y="6121400"/>
              <a:ext cx="158750" cy="1397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4"/>
            </p:blipFill>
            <p:spPr>
              <a:xfrm>
                <a:off x="7546975" y="612140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墨迹 207"/>
              <p14:cNvContentPartPr/>
              <p14:nvPr/>
            </p14:nvContentPartPr>
            <p14:xfrm>
              <a:off x="6972300" y="6061075"/>
              <a:ext cx="177800" cy="2095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6"/>
            </p:blipFill>
            <p:spPr>
              <a:xfrm>
                <a:off x="6972300" y="6061075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9" name="墨迹 208"/>
              <p14:cNvContentPartPr/>
              <p14:nvPr/>
            </p14:nvContentPartPr>
            <p14:xfrm>
              <a:off x="7594600" y="5765800"/>
              <a:ext cx="317500" cy="539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8"/>
            </p:blipFill>
            <p:spPr>
              <a:xfrm>
                <a:off x="7594600" y="5765800"/>
                <a:ext cx="3175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0" name="墨迹 209"/>
              <p14:cNvContentPartPr/>
              <p14:nvPr/>
            </p14:nvContentPartPr>
            <p14:xfrm>
              <a:off x="7975600" y="5781675"/>
              <a:ext cx="123825" cy="1841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0"/>
            </p:blipFill>
            <p:spPr>
              <a:xfrm>
                <a:off x="7975600" y="5781675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1" name="墨迹 210"/>
              <p14:cNvContentPartPr/>
              <p14:nvPr/>
            </p14:nvContentPartPr>
            <p14:xfrm>
              <a:off x="8140700" y="5743575"/>
              <a:ext cx="139700" cy="2159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2"/>
            </p:blipFill>
            <p:spPr>
              <a:xfrm>
                <a:off x="8140700" y="5743575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2" name="墨迹 211"/>
              <p14:cNvContentPartPr/>
              <p14:nvPr/>
            </p14:nvContentPartPr>
            <p14:xfrm>
              <a:off x="8131175" y="5768975"/>
              <a:ext cx="127000" cy="444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4"/>
            </p:blipFill>
            <p:spPr>
              <a:xfrm>
                <a:off x="8131175" y="5768975"/>
                <a:ext cx="127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3" name="墨迹 212"/>
              <p14:cNvContentPartPr/>
              <p14:nvPr/>
            </p14:nvContentPartPr>
            <p14:xfrm>
              <a:off x="8147050" y="5867400"/>
              <a:ext cx="146050" cy="349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6"/>
            </p:blipFill>
            <p:spPr>
              <a:xfrm>
                <a:off x="8147050" y="5867400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4" name="墨迹 213"/>
              <p14:cNvContentPartPr/>
              <p14:nvPr/>
            </p14:nvContentPartPr>
            <p14:xfrm>
              <a:off x="8280400" y="5641975"/>
              <a:ext cx="9525" cy="1397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8"/>
            </p:blipFill>
            <p:spPr>
              <a:xfrm>
                <a:off x="8280400" y="5641975"/>
                <a:ext cx="95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5" name="墨迹 214"/>
              <p14:cNvContentPartPr/>
              <p14:nvPr/>
            </p14:nvContentPartPr>
            <p14:xfrm>
              <a:off x="8010525" y="6121400"/>
              <a:ext cx="146050" cy="222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0"/>
            </p:blipFill>
            <p:spPr>
              <a:xfrm>
                <a:off x="8010525" y="6121400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6" name="墨迹 215"/>
              <p14:cNvContentPartPr/>
              <p14:nvPr/>
            </p14:nvContentPartPr>
            <p14:xfrm>
              <a:off x="8061325" y="6070600"/>
              <a:ext cx="47625" cy="1841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2"/>
            </p:blipFill>
            <p:spPr>
              <a:xfrm>
                <a:off x="8061325" y="6070600"/>
                <a:ext cx="476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7" name="墨迹 216"/>
              <p14:cNvContentPartPr/>
              <p14:nvPr/>
            </p14:nvContentPartPr>
            <p14:xfrm>
              <a:off x="8248650" y="6105525"/>
              <a:ext cx="44450" cy="984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4"/>
            </p:blipFill>
            <p:spPr>
              <a:xfrm>
                <a:off x="8248650" y="6105525"/>
                <a:ext cx="444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8" name="墨迹 217"/>
              <p14:cNvContentPartPr/>
              <p14:nvPr/>
            </p14:nvContentPartPr>
            <p14:xfrm>
              <a:off x="8223250" y="6029325"/>
              <a:ext cx="98425" cy="2095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6"/>
            </p:blipFill>
            <p:spPr>
              <a:xfrm>
                <a:off x="8223250" y="6029325"/>
                <a:ext cx="98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9" name="墨迹 218"/>
              <p14:cNvContentPartPr/>
              <p14:nvPr/>
            </p14:nvContentPartPr>
            <p14:xfrm>
              <a:off x="8359775" y="6111875"/>
              <a:ext cx="120650" cy="952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8"/>
            </p:blipFill>
            <p:spPr>
              <a:xfrm>
                <a:off x="8359775" y="61118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0" name="墨迹 219"/>
              <p14:cNvContentPartPr/>
              <p14:nvPr/>
            </p14:nvContentPartPr>
            <p14:xfrm>
              <a:off x="8382000" y="6067425"/>
              <a:ext cx="66675" cy="1905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0"/>
            </p:blipFill>
            <p:spPr>
              <a:xfrm>
                <a:off x="8382000" y="6067425"/>
                <a:ext cx="66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1" name="墨迹 220"/>
              <p14:cNvContentPartPr/>
              <p14:nvPr/>
            </p14:nvContentPartPr>
            <p14:xfrm>
              <a:off x="8512175" y="6099175"/>
              <a:ext cx="152400" cy="18097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2"/>
            </p:blipFill>
            <p:spPr>
              <a:xfrm>
                <a:off x="8512175" y="6099175"/>
                <a:ext cx="152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2" name="墨迹 221"/>
              <p14:cNvContentPartPr/>
              <p14:nvPr/>
            </p14:nvContentPartPr>
            <p14:xfrm>
              <a:off x="8480425" y="5832475"/>
              <a:ext cx="352425" cy="635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4"/>
            </p:blipFill>
            <p:spPr>
              <a:xfrm>
                <a:off x="8480425" y="5832475"/>
                <a:ext cx="3524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3" name="墨迹 222"/>
              <p14:cNvContentPartPr/>
              <p14:nvPr/>
            </p14:nvContentPartPr>
            <p14:xfrm>
              <a:off x="8886825" y="5781675"/>
              <a:ext cx="146050" cy="254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6"/>
            </p:blipFill>
            <p:spPr>
              <a:xfrm>
                <a:off x="8886825" y="5781675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4" name="墨迹 223"/>
              <p14:cNvContentPartPr/>
              <p14:nvPr/>
            </p14:nvContentPartPr>
            <p14:xfrm>
              <a:off x="8940800" y="5730875"/>
              <a:ext cx="31750" cy="1841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8"/>
            </p:blipFill>
            <p:spPr>
              <a:xfrm>
                <a:off x="8940800" y="573087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5" name="墨迹 224"/>
              <p14:cNvContentPartPr/>
              <p14:nvPr/>
            </p14:nvContentPartPr>
            <p14:xfrm>
              <a:off x="9023350" y="5692775"/>
              <a:ext cx="146050" cy="127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0"/>
            </p:blipFill>
            <p:spPr>
              <a:xfrm>
                <a:off x="9023350" y="569277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6" name="墨迹 225"/>
              <p14:cNvContentPartPr/>
              <p14:nvPr/>
            </p14:nvContentPartPr>
            <p14:xfrm>
              <a:off x="9105900" y="5737225"/>
              <a:ext cx="38100" cy="16192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2"/>
            </p:blipFill>
            <p:spPr>
              <a:xfrm>
                <a:off x="9105900" y="5737225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7" name="墨迹 226"/>
              <p14:cNvContentPartPr/>
              <p14:nvPr/>
            </p14:nvContentPartPr>
            <p14:xfrm>
              <a:off x="9220200" y="5734050"/>
              <a:ext cx="149225" cy="1778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4"/>
            </p:blipFill>
            <p:spPr>
              <a:xfrm>
                <a:off x="9220200" y="5734050"/>
                <a:ext cx="149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8" name="墨迹 227"/>
              <p14:cNvContentPartPr/>
              <p14:nvPr/>
            </p14:nvContentPartPr>
            <p14:xfrm>
              <a:off x="9201150" y="5715000"/>
              <a:ext cx="107950" cy="158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6"/>
            </p:blipFill>
            <p:spPr>
              <a:xfrm>
                <a:off x="9201150" y="5715000"/>
                <a:ext cx="107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9" name="墨迹 228"/>
              <p14:cNvContentPartPr/>
              <p14:nvPr/>
            </p14:nvContentPartPr>
            <p14:xfrm>
              <a:off x="9204325" y="5749925"/>
              <a:ext cx="142875" cy="2857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8"/>
            </p:blipFill>
            <p:spPr>
              <a:xfrm>
                <a:off x="9204325" y="574992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0" name="墨迹 229"/>
              <p14:cNvContentPartPr/>
              <p14:nvPr/>
            </p14:nvContentPartPr>
            <p14:xfrm>
              <a:off x="9331325" y="5575300"/>
              <a:ext cx="3175" cy="1651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0"/>
            </p:blipFill>
            <p:spPr>
              <a:xfrm>
                <a:off x="9331325" y="5575300"/>
                <a:ext cx="3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1" name="墨迹 230"/>
              <p14:cNvContentPartPr/>
              <p14:nvPr/>
            </p14:nvContentPartPr>
            <p14:xfrm>
              <a:off x="8915400" y="6102350"/>
              <a:ext cx="130175" cy="31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2"/>
            </p:blipFill>
            <p:spPr>
              <a:xfrm>
                <a:off x="8915400" y="6102350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2" name="墨迹 231"/>
              <p14:cNvContentPartPr/>
              <p14:nvPr/>
            </p14:nvContentPartPr>
            <p14:xfrm>
              <a:off x="8982075" y="6054725"/>
              <a:ext cx="44450" cy="2222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4"/>
            </p:blipFill>
            <p:spPr>
              <a:xfrm>
                <a:off x="8982075" y="6054725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3" name="墨迹 232"/>
              <p14:cNvContentPartPr/>
              <p14:nvPr/>
            </p14:nvContentPartPr>
            <p14:xfrm>
              <a:off x="9150350" y="6032500"/>
              <a:ext cx="76200" cy="1778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6"/>
            </p:blipFill>
            <p:spPr>
              <a:xfrm>
                <a:off x="9150350" y="6032500"/>
                <a:ext cx="76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4" name="墨迹 233"/>
              <p14:cNvContentPartPr/>
              <p14:nvPr/>
            </p14:nvContentPartPr>
            <p14:xfrm>
              <a:off x="9261475" y="6102350"/>
              <a:ext cx="114300" cy="127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8"/>
            </p:blipFill>
            <p:spPr>
              <a:xfrm>
                <a:off x="9261475" y="61023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5" name="墨迹 234"/>
              <p14:cNvContentPartPr/>
              <p14:nvPr/>
            </p14:nvContentPartPr>
            <p14:xfrm>
              <a:off x="9312275" y="6067425"/>
              <a:ext cx="28575" cy="1682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0"/>
            </p:blipFill>
            <p:spPr>
              <a:xfrm>
                <a:off x="9312275" y="6067425"/>
                <a:ext cx="28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6" name="墨迹 235"/>
              <p14:cNvContentPartPr/>
              <p14:nvPr/>
            </p14:nvContentPartPr>
            <p14:xfrm>
              <a:off x="9391650" y="6089650"/>
              <a:ext cx="142875" cy="15557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2"/>
            </p:blipFill>
            <p:spPr>
              <a:xfrm>
                <a:off x="9391650" y="6089650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7" name="墨迹 236"/>
              <p14:cNvContentPartPr/>
              <p14:nvPr/>
            </p14:nvContentPartPr>
            <p14:xfrm>
              <a:off x="7956550" y="6038850"/>
              <a:ext cx="225425" cy="2603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4"/>
            </p:blipFill>
            <p:spPr>
              <a:xfrm>
                <a:off x="7956550" y="6038850"/>
                <a:ext cx="2254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8" name="墨迹 237"/>
              <p14:cNvContentPartPr/>
              <p14:nvPr/>
            </p14:nvContentPartPr>
            <p14:xfrm>
              <a:off x="7693025" y="4362450"/>
              <a:ext cx="15875" cy="1873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6"/>
            </p:blipFill>
            <p:spPr>
              <a:xfrm>
                <a:off x="7693025" y="4362450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9" name="墨迹 238"/>
              <p14:cNvContentPartPr/>
              <p14:nvPr/>
            </p14:nvContentPartPr>
            <p14:xfrm>
              <a:off x="7680325" y="4337050"/>
              <a:ext cx="120650" cy="381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8"/>
            </p:blipFill>
            <p:spPr>
              <a:xfrm>
                <a:off x="7680325" y="433705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0" name="墨迹 239"/>
              <p14:cNvContentPartPr/>
              <p14:nvPr/>
            </p14:nvContentPartPr>
            <p14:xfrm>
              <a:off x="7705725" y="4451350"/>
              <a:ext cx="111125" cy="127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0"/>
            </p:blipFill>
            <p:spPr>
              <a:xfrm>
                <a:off x="7705725" y="4451350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1" name="墨迹 240"/>
              <p14:cNvContentPartPr/>
              <p14:nvPr/>
            </p14:nvContentPartPr>
            <p14:xfrm>
              <a:off x="7845425" y="4470400"/>
              <a:ext cx="3175" cy="730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2"/>
            </p:blipFill>
            <p:spPr>
              <a:xfrm>
                <a:off x="7845425" y="4470400"/>
                <a:ext cx="3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2" name="墨迹 241"/>
              <p14:cNvContentPartPr/>
              <p14:nvPr/>
            </p14:nvContentPartPr>
            <p14:xfrm>
              <a:off x="7835900" y="4381500"/>
              <a:ext cx="53975" cy="698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4"/>
            </p:blipFill>
            <p:spPr>
              <a:xfrm>
                <a:off x="7835900" y="4381500"/>
                <a:ext cx="539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3" name="墨迹 242"/>
              <p14:cNvContentPartPr/>
              <p14:nvPr/>
            </p14:nvContentPartPr>
            <p14:xfrm>
              <a:off x="7927975" y="4403725"/>
              <a:ext cx="66675" cy="1397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6"/>
            </p:blipFill>
            <p:spPr>
              <a:xfrm>
                <a:off x="7927975" y="4403725"/>
                <a:ext cx="666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4" name="墨迹 243"/>
              <p14:cNvContentPartPr/>
              <p14:nvPr/>
            </p14:nvContentPartPr>
            <p14:xfrm>
              <a:off x="8004175" y="4406900"/>
              <a:ext cx="69850" cy="16827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8"/>
            </p:blipFill>
            <p:spPr>
              <a:xfrm>
                <a:off x="8004175" y="4406900"/>
                <a:ext cx="698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5" name="墨迹 244"/>
              <p14:cNvContentPartPr/>
              <p14:nvPr/>
            </p14:nvContentPartPr>
            <p14:xfrm>
              <a:off x="8112125" y="4324350"/>
              <a:ext cx="130175" cy="1841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0"/>
            </p:blipFill>
            <p:spPr>
              <a:xfrm>
                <a:off x="8112125" y="4324350"/>
                <a:ext cx="130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6" name="墨迹 245"/>
              <p14:cNvContentPartPr/>
              <p14:nvPr/>
            </p14:nvContentPartPr>
            <p14:xfrm>
              <a:off x="8283575" y="4410075"/>
              <a:ext cx="19050" cy="793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2"/>
            </p:blipFill>
            <p:spPr>
              <a:xfrm>
                <a:off x="8283575" y="4410075"/>
                <a:ext cx="19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7" name="墨迹 246"/>
              <p14:cNvContentPartPr/>
              <p14:nvPr/>
            </p14:nvContentPartPr>
            <p14:xfrm>
              <a:off x="8261350" y="4524375"/>
              <a:ext cx="6350" cy="36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344"/>
            </p:blipFill>
            <p:spPr>
              <a:xfrm>
                <a:off x="8261350" y="4524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8" name="墨迹 247"/>
              <p14:cNvContentPartPr/>
              <p14:nvPr/>
            </p14:nvContentPartPr>
            <p14:xfrm>
              <a:off x="8458200" y="4416425"/>
              <a:ext cx="19050" cy="1428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5"/>
            </p:blipFill>
            <p:spPr>
              <a:xfrm>
                <a:off x="8458200" y="4416425"/>
                <a:ext cx="19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9" name="墨迹 248"/>
              <p14:cNvContentPartPr/>
              <p14:nvPr/>
            </p14:nvContentPartPr>
            <p14:xfrm>
              <a:off x="8455025" y="4337050"/>
              <a:ext cx="28575" cy="508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7"/>
            </p:blipFill>
            <p:spPr>
              <a:xfrm>
                <a:off x="8455025" y="4337050"/>
                <a:ext cx="28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0" name="墨迹 249"/>
              <p14:cNvContentPartPr/>
              <p14:nvPr/>
            </p14:nvContentPartPr>
            <p14:xfrm>
              <a:off x="8521700" y="4327525"/>
              <a:ext cx="136525" cy="2095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9"/>
            </p:blipFill>
            <p:spPr>
              <a:xfrm>
                <a:off x="8521700" y="432752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1" name="墨迹 250"/>
              <p14:cNvContentPartPr/>
              <p14:nvPr/>
            </p14:nvContentPartPr>
            <p14:xfrm>
              <a:off x="8693150" y="4441825"/>
              <a:ext cx="133350" cy="222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1"/>
            </p:blipFill>
            <p:spPr>
              <a:xfrm>
                <a:off x="8693150" y="444182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2" name="墨迹 251"/>
              <p14:cNvContentPartPr/>
              <p14:nvPr/>
            </p14:nvContentPartPr>
            <p14:xfrm>
              <a:off x="8782050" y="4365625"/>
              <a:ext cx="98425" cy="1460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3"/>
            </p:blipFill>
            <p:spPr>
              <a:xfrm>
                <a:off x="8782050" y="4365625"/>
                <a:ext cx="984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3" name="墨迹 252"/>
              <p14:cNvContentPartPr/>
              <p14:nvPr/>
            </p14:nvContentPartPr>
            <p14:xfrm>
              <a:off x="8718550" y="4483100"/>
              <a:ext cx="114300" cy="2857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5"/>
            </p:blipFill>
            <p:spPr>
              <a:xfrm>
                <a:off x="8718550" y="4483100"/>
                <a:ext cx="114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4" name="墨迹 253"/>
              <p14:cNvContentPartPr/>
              <p14:nvPr/>
            </p14:nvContentPartPr>
            <p14:xfrm>
              <a:off x="8896350" y="4419600"/>
              <a:ext cx="139700" cy="1524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7"/>
            </p:blipFill>
            <p:spPr>
              <a:xfrm>
                <a:off x="8896350" y="441960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5" name="墨迹 254"/>
              <p14:cNvContentPartPr/>
              <p14:nvPr/>
            </p14:nvContentPartPr>
            <p14:xfrm>
              <a:off x="8877300" y="4508500"/>
              <a:ext cx="565150" cy="635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9"/>
            </p:blipFill>
            <p:spPr>
              <a:xfrm>
                <a:off x="8877300" y="4508500"/>
                <a:ext cx="565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6" name="墨迹 255"/>
              <p14:cNvContentPartPr/>
              <p14:nvPr/>
            </p14:nvContentPartPr>
            <p14:xfrm>
              <a:off x="8867775" y="4327525"/>
              <a:ext cx="482600" cy="2254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1"/>
            </p:blipFill>
            <p:spPr>
              <a:xfrm>
                <a:off x="8867775" y="4327525"/>
                <a:ext cx="4826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7" name="墨迹 256"/>
              <p14:cNvContentPartPr/>
              <p14:nvPr/>
            </p14:nvContentPartPr>
            <p14:xfrm>
              <a:off x="9417050" y="4400550"/>
              <a:ext cx="117475" cy="1619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3"/>
            </p:blipFill>
            <p:spPr>
              <a:xfrm>
                <a:off x="9417050" y="4400550"/>
                <a:ext cx="1174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8" name="墨迹 257"/>
              <p14:cNvContentPartPr/>
              <p14:nvPr/>
            </p14:nvContentPartPr>
            <p14:xfrm>
              <a:off x="9502775" y="4495800"/>
              <a:ext cx="12700" cy="6032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5"/>
            </p:blipFill>
            <p:spPr>
              <a:xfrm>
                <a:off x="9502775" y="4495800"/>
                <a:ext cx="12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9" name="墨迹 258"/>
              <p14:cNvContentPartPr/>
              <p14:nvPr/>
            </p14:nvContentPartPr>
            <p14:xfrm>
              <a:off x="9505950" y="4406900"/>
              <a:ext cx="139700" cy="2825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7"/>
            </p:blipFill>
            <p:spPr>
              <a:xfrm>
                <a:off x="9505950" y="4406900"/>
                <a:ext cx="1397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0" name="墨迹 259"/>
              <p14:cNvContentPartPr/>
              <p14:nvPr/>
            </p14:nvContentPartPr>
            <p14:xfrm>
              <a:off x="9547225" y="4546600"/>
              <a:ext cx="15875" cy="1587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9"/>
            </p:blipFill>
            <p:spPr>
              <a:xfrm>
                <a:off x="9547225" y="454660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1" name="墨迹 260"/>
              <p14:cNvContentPartPr/>
              <p14:nvPr/>
            </p14:nvContentPartPr>
            <p14:xfrm>
              <a:off x="9502775" y="4619625"/>
              <a:ext cx="38100" cy="539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1"/>
            </p:blipFill>
            <p:spPr>
              <a:xfrm>
                <a:off x="9502775" y="4619625"/>
                <a:ext cx="38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2" name="墨迹 261"/>
              <p14:cNvContentPartPr/>
              <p14:nvPr/>
            </p14:nvContentPartPr>
            <p14:xfrm>
              <a:off x="9671050" y="4448175"/>
              <a:ext cx="92075" cy="539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3"/>
            </p:blipFill>
            <p:spPr>
              <a:xfrm>
                <a:off x="9671050" y="4448175"/>
                <a:ext cx="920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3" name="墨迹 262"/>
              <p14:cNvContentPartPr/>
              <p14:nvPr/>
            </p14:nvContentPartPr>
            <p14:xfrm>
              <a:off x="9750425" y="4378325"/>
              <a:ext cx="146050" cy="30797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5"/>
            </p:blipFill>
            <p:spPr>
              <a:xfrm>
                <a:off x="9750425" y="4378325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4" name="墨迹 263"/>
              <p14:cNvContentPartPr/>
              <p14:nvPr/>
            </p14:nvContentPartPr>
            <p14:xfrm>
              <a:off x="9490075" y="4565650"/>
              <a:ext cx="6350" cy="36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344"/>
            </p:blipFill>
            <p:spPr>
              <a:xfrm>
                <a:off x="9490075" y="4565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5" name="墨迹 264"/>
              <p14:cNvContentPartPr/>
              <p14:nvPr/>
            </p14:nvContentPartPr>
            <p14:xfrm>
              <a:off x="9493250" y="4537075"/>
              <a:ext cx="177800" cy="18732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8"/>
            </p:blipFill>
            <p:spPr>
              <a:xfrm>
                <a:off x="9493250" y="4537075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6" name="墨迹 265"/>
              <p14:cNvContentPartPr/>
              <p14:nvPr/>
            </p14:nvContentPartPr>
            <p14:xfrm>
              <a:off x="9471025" y="4584700"/>
              <a:ext cx="92075" cy="16192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0"/>
            </p:blipFill>
            <p:spPr>
              <a:xfrm>
                <a:off x="9471025" y="4584700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7" name="墨迹 266"/>
              <p14:cNvContentPartPr/>
              <p14:nvPr/>
            </p14:nvContentPartPr>
            <p14:xfrm>
              <a:off x="9969500" y="4381500"/>
              <a:ext cx="104775" cy="2000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2"/>
            </p:blipFill>
            <p:spPr>
              <a:xfrm>
                <a:off x="9969500" y="4381500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8" name="墨迹 267"/>
              <p14:cNvContentPartPr/>
              <p14:nvPr/>
            </p14:nvContentPartPr>
            <p14:xfrm>
              <a:off x="9934575" y="4565650"/>
              <a:ext cx="206375" cy="13017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4"/>
            </p:blipFill>
            <p:spPr>
              <a:xfrm>
                <a:off x="9934575" y="4565650"/>
                <a:ext cx="206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9" name="墨迹 268"/>
              <p14:cNvContentPartPr/>
              <p14:nvPr/>
            </p14:nvContentPartPr>
            <p14:xfrm>
              <a:off x="10147300" y="4473575"/>
              <a:ext cx="123825" cy="1270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6"/>
            </p:blipFill>
            <p:spPr>
              <a:xfrm>
                <a:off x="10147300" y="4473575"/>
                <a:ext cx="1238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0" name="墨迹 269"/>
              <p14:cNvContentPartPr/>
              <p14:nvPr/>
            </p14:nvContentPartPr>
            <p14:xfrm>
              <a:off x="5940425" y="5708650"/>
              <a:ext cx="241300" cy="285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8"/>
            </p:blipFill>
            <p:spPr>
              <a:xfrm>
                <a:off x="5940425" y="5708650"/>
                <a:ext cx="241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1" name="墨迹 270"/>
              <p14:cNvContentPartPr/>
              <p14:nvPr/>
            </p14:nvContentPartPr>
            <p14:xfrm>
              <a:off x="6089650" y="5683250"/>
              <a:ext cx="41275" cy="3492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0"/>
            </p:blipFill>
            <p:spPr>
              <a:xfrm>
                <a:off x="6089650" y="5683250"/>
                <a:ext cx="41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2" name="墨迹 271"/>
              <p14:cNvContentPartPr/>
              <p14:nvPr/>
            </p14:nvContentPartPr>
            <p14:xfrm>
              <a:off x="5975350" y="5664200"/>
              <a:ext cx="231775" cy="5397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2"/>
            </p:blipFill>
            <p:spPr>
              <a:xfrm>
                <a:off x="5975350" y="5664200"/>
                <a:ext cx="231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3" name="墨迹 272"/>
              <p14:cNvContentPartPr/>
              <p14:nvPr/>
            </p14:nvContentPartPr>
            <p14:xfrm>
              <a:off x="6235700" y="5565775"/>
              <a:ext cx="12700" cy="1936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4"/>
            </p:blipFill>
            <p:spPr>
              <a:xfrm>
                <a:off x="6235700" y="5565775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4" name="墨迹 273"/>
              <p14:cNvContentPartPr/>
              <p14:nvPr/>
            </p14:nvContentPartPr>
            <p14:xfrm>
              <a:off x="6235700" y="5832475"/>
              <a:ext cx="177800" cy="2222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6"/>
            </p:blipFill>
            <p:spPr>
              <a:xfrm>
                <a:off x="6235700" y="5832475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5" name="墨迹 274"/>
              <p14:cNvContentPartPr/>
              <p14:nvPr/>
            </p14:nvContentPartPr>
            <p14:xfrm>
              <a:off x="6318250" y="5746750"/>
              <a:ext cx="127000" cy="17462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8"/>
            </p:blipFill>
            <p:spPr>
              <a:xfrm>
                <a:off x="6318250" y="5746750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6" name="墨迹 275"/>
              <p14:cNvContentPartPr/>
              <p14:nvPr/>
            </p14:nvContentPartPr>
            <p14:xfrm>
              <a:off x="6270625" y="5867400"/>
              <a:ext cx="168275" cy="317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0"/>
            </p:blipFill>
            <p:spPr>
              <a:xfrm>
                <a:off x="6270625" y="586740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7" name="墨迹 276"/>
              <p14:cNvContentPartPr/>
              <p14:nvPr/>
            </p14:nvContentPartPr>
            <p14:xfrm>
              <a:off x="6451600" y="5753100"/>
              <a:ext cx="168275" cy="28892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42"/>
            </p:blipFill>
            <p:spPr>
              <a:xfrm>
                <a:off x="6451600" y="5753100"/>
                <a:ext cx="168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8" name="墨迹 277"/>
              <p14:cNvContentPartPr/>
              <p14:nvPr/>
            </p14:nvContentPartPr>
            <p14:xfrm>
              <a:off x="6048375" y="6121400"/>
              <a:ext cx="193675" cy="952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4"/>
            </p:blipFill>
            <p:spPr>
              <a:xfrm>
                <a:off x="6048375" y="6121400"/>
                <a:ext cx="193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9" name="墨迹 278"/>
              <p14:cNvContentPartPr/>
              <p14:nvPr/>
            </p14:nvContentPartPr>
            <p14:xfrm>
              <a:off x="6124575" y="6022975"/>
              <a:ext cx="63500" cy="26035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6"/>
            </p:blipFill>
            <p:spPr>
              <a:xfrm>
                <a:off x="6124575" y="6022975"/>
                <a:ext cx="63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0" name="墨迹 279"/>
              <p14:cNvContentPartPr/>
              <p14:nvPr/>
            </p14:nvContentPartPr>
            <p14:xfrm>
              <a:off x="6172200" y="6089650"/>
              <a:ext cx="22225" cy="16827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8"/>
            </p:blipFill>
            <p:spPr>
              <a:xfrm>
                <a:off x="6172200" y="6089650"/>
                <a:ext cx="22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1" name="墨迹 280"/>
              <p14:cNvContentPartPr/>
              <p14:nvPr/>
            </p14:nvContentPartPr>
            <p14:xfrm>
              <a:off x="7912100" y="5616575"/>
              <a:ext cx="212725" cy="3683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50"/>
            </p:blipFill>
            <p:spPr>
              <a:xfrm>
                <a:off x="7912100" y="5616575"/>
                <a:ext cx="212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2" name="墨迹 281"/>
              <p14:cNvContentPartPr/>
              <p14:nvPr/>
            </p14:nvContentPartPr>
            <p14:xfrm>
              <a:off x="7962900" y="6022975"/>
              <a:ext cx="209550" cy="2444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52"/>
            </p:blipFill>
            <p:spPr>
              <a:xfrm>
                <a:off x="7962900" y="6022975"/>
                <a:ext cx="209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3" name="墨迹 282"/>
              <p14:cNvContentPartPr/>
              <p14:nvPr/>
            </p14:nvContentPartPr>
            <p14:xfrm>
              <a:off x="7994650" y="6092825"/>
              <a:ext cx="133350" cy="2222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54"/>
            </p:blipFill>
            <p:spPr>
              <a:xfrm>
                <a:off x="7994650" y="609282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4" name="墨迹 283"/>
              <p14:cNvContentPartPr/>
              <p14:nvPr/>
            </p14:nvContentPartPr>
            <p14:xfrm>
              <a:off x="8054975" y="6048375"/>
              <a:ext cx="57150" cy="20002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6"/>
            </p:blipFill>
            <p:spPr>
              <a:xfrm>
                <a:off x="8054975" y="6048375"/>
                <a:ext cx="57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5" name="墨迹 284"/>
              <p14:cNvContentPartPr/>
              <p14:nvPr/>
            </p14:nvContentPartPr>
            <p14:xfrm>
              <a:off x="8143875" y="5949950"/>
              <a:ext cx="209550" cy="285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8"/>
            </p:blipFill>
            <p:spPr>
              <a:xfrm>
                <a:off x="8143875" y="5949950"/>
                <a:ext cx="2095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6" name="墨迹 285"/>
              <p14:cNvContentPartPr/>
              <p14:nvPr/>
            </p14:nvContentPartPr>
            <p14:xfrm>
              <a:off x="8880475" y="5746750"/>
              <a:ext cx="139700" cy="2222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60"/>
            </p:blipFill>
            <p:spPr>
              <a:xfrm>
                <a:off x="8880475" y="574675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7" name="墨迹 286"/>
              <p14:cNvContentPartPr/>
              <p14:nvPr/>
            </p14:nvContentPartPr>
            <p14:xfrm>
              <a:off x="8867775" y="5734050"/>
              <a:ext cx="139700" cy="2222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62"/>
            </p:blipFill>
            <p:spPr>
              <a:xfrm>
                <a:off x="8867775" y="573405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88" name="墨迹 287"/>
              <p14:cNvContentPartPr/>
              <p14:nvPr/>
            </p14:nvContentPartPr>
            <p14:xfrm>
              <a:off x="8940800" y="5683250"/>
              <a:ext cx="22225" cy="2222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64"/>
            </p:blipFill>
            <p:spPr>
              <a:xfrm>
                <a:off x="8940800" y="5683250"/>
                <a:ext cx="22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89" name="墨迹 288"/>
              <p14:cNvContentPartPr/>
              <p14:nvPr/>
            </p14:nvContentPartPr>
            <p14:xfrm>
              <a:off x="8689975" y="5638800"/>
              <a:ext cx="114300" cy="20002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6"/>
            </p:blipFill>
            <p:spPr>
              <a:xfrm>
                <a:off x="8689975" y="5638800"/>
                <a:ext cx="114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0" name="墨迹 289"/>
              <p14:cNvContentPartPr/>
              <p14:nvPr/>
            </p14:nvContentPartPr>
            <p14:xfrm>
              <a:off x="8870950" y="5895975"/>
              <a:ext cx="587375" cy="254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8"/>
            </p:blipFill>
            <p:spPr>
              <a:xfrm>
                <a:off x="8870950" y="5895975"/>
                <a:ext cx="587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1" name="墨迹 290"/>
              <p14:cNvContentPartPr/>
              <p14:nvPr/>
            </p14:nvContentPartPr>
            <p14:xfrm>
              <a:off x="8877300" y="6013450"/>
              <a:ext cx="231775" cy="2603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70"/>
            </p:blipFill>
            <p:spPr>
              <a:xfrm>
                <a:off x="8877300" y="6013450"/>
                <a:ext cx="2317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2" name="墨迹 291"/>
              <p14:cNvContentPartPr/>
              <p14:nvPr/>
            </p14:nvContentPartPr>
            <p14:xfrm>
              <a:off x="8848725" y="5588000"/>
              <a:ext cx="187325" cy="32067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72"/>
            </p:blipFill>
            <p:spPr>
              <a:xfrm>
                <a:off x="8848725" y="5588000"/>
                <a:ext cx="1873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3" name="墨迹 292"/>
              <p14:cNvContentPartPr/>
              <p14:nvPr/>
            </p14:nvContentPartPr>
            <p14:xfrm>
              <a:off x="9721850" y="5756275"/>
              <a:ext cx="47625" cy="31750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74"/>
            </p:blipFill>
            <p:spPr>
              <a:xfrm>
                <a:off x="9721850" y="5756275"/>
                <a:ext cx="476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4" name="墨迹 293"/>
              <p14:cNvContentPartPr/>
              <p14:nvPr/>
            </p14:nvContentPartPr>
            <p14:xfrm>
              <a:off x="9718675" y="5721350"/>
              <a:ext cx="149225" cy="2857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6"/>
            </p:blipFill>
            <p:spPr>
              <a:xfrm>
                <a:off x="9718675" y="5721350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5" name="墨迹 294"/>
              <p14:cNvContentPartPr/>
              <p14:nvPr/>
            </p14:nvContentPartPr>
            <p14:xfrm>
              <a:off x="9740900" y="5851525"/>
              <a:ext cx="222250" cy="1333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8"/>
            </p:blipFill>
            <p:spPr>
              <a:xfrm>
                <a:off x="9740900" y="5851525"/>
                <a:ext cx="222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6" name="墨迹 295"/>
              <p14:cNvContentPartPr/>
              <p14:nvPr/>
            </p14:nvContentPartPr>
            <p14:xfrm>
              <a:off x="10017125" y="5641975"/>
              <a:ext cx="25400" cy="31432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80"/>
            </p:blipFill>
            <p:spPr>
              <a:xfrm>
                <a:off x="10017125" y="5641975"/>
                <a:ext cx="254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297" name="墨迹 296"/>
              <p14:cNvContentPartPr/>
              <p14:nvPr/>
            </p14:nvContentPartPr>
            <p14:xfrm>
              <a:off x="10086975" y="5689600"/>
              <a:ext cx="19050" cy="24447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82"/>
            </p:blipFill>
            <p:spPr>
              <a:xfrm>
                <a:off x="10086975" y="5689600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298" name="墨迹 297"/>
              <p14:cNvContentPartPr/>
              <p14:nvPr/>
            </p14:nvContentPartPr>
            <p14:xfrm>
              <a:off x="10160000" y="5816600"/>
              <a:ext cx="244475" cy="1460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84"/>
            </p:blipFill>
            <p:spPr>
              <a:xfrm>
                <a:off x="10160000" y="5816600"/>
                <a:ext cx="244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299" name="墨迹 298"/>
              <p14:cNvContentPartPr/>
              <p14:nvPr/>
            </p14:nvContentPartPr>
            <p14:xfrm>
              <a:off x="2139950" y="5794375"/>
              <a:ext cx="165100" cy="2857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6"/>
            </p:blipFill>
            <p:spPr>
              <a:xfrm>
                <a:off x="2139950" y="579437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0" name="墨迹 299"/>
              <p14:cNvContentPartPr/>
              <p14:nvPr/>
            </p14:nvContentPartPr>
            <p14:xfrm>
              <a:off x="2308225" y="5765800"/>
              <a:ext cx="107950" cy="2794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8"/>
            </p:blipFill>
            <p:spPr>
              <a:xfrm>
                <a:off x="2308225" y="5765800"/>
                <a:ext cx="1079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01" name="墨迹 300"/>
              <p14:cNvContentPartPr/>
              <p14:nvPr/>
            </p14:nvContentPartPr>
            <p14:xfrm>
              <a:off x="2419350" y="5800725"/>
              <a:ext cx="85725" cy="2317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90"/>
            </p:blipFill>
            <p:spPr>
              <a:xfrm>
                <a:off x="2419350" y="5800725"/>
                <a:ext cx="857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2" name="墨迹 301"/>
              <p14:cNvContentPartPr/>
              <p14:nvPr/>
            </p14:nvContentPartPr>
            <p14:xfrm>
              <a:off x="2498725" y="5762625"/>
              <a:ext cx="31750" cy="23812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92"/>
            </p:blipFill>
            <p:spPr>
              <a:xfrm>
                <a:off x="2498725" y="5762625"/>
                <a:ext cx="31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03" name="墨迹 302"/>
              <p14:cNvContentPartPr/>
              <p14:nvPr/>
            </p14:nvContentPartPr>
            <p14:xfrm>
              <a:off x="2536825" y="5743575"/>
              <a:ext cx="60325" cy="2730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94"/>
            </p:blipFill>
            <p:spPr>
              <a:xfrm>
                <a:off x="2536825" y="5743575"/>
                <a:ext cx="60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04" name="墨迹 303"/>
              <p14:cNvContentPartPr/>
              <p14:nvPr/>
            </p14:nvContentPartPr>
            <p14:xfrm>
              <a:off x="2600325" y="5622925"/>
              <a:ext cx="146050" cy="43497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96"/>
            </p:blipFill>
            <p:spPr>
              <a:xfrm>
                <a:off x="2600325" y="5622925"/>
                <a:ext cx="1460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05" name="墨迹 304"/>
              <p14:cNvContentPartPr/>
              <p14:nvPr/>
            </p14:nvContentPartPr>
            <p14:xfrm>
              <a:off x="2768600" y="5737225"/>
              <a:ext cx="88900" cy="6667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8"/>
            </p:blipFill>
            <p:spPr>
              <a:xfrm>
                <a:off x="2768600" y="5737225"/>
                <a:ext cx="889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06" name="墨迹 305"/>
              <p14:cNvContentPartPr/>
              <p14:nvPr/>
            </p14:nvContentPartPr>
            <p14:xfrm>
              <a:off x="2794000" y="5638800"/>
              <a:ext cx="273050" cy="57467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600"/>
            </p:blipFill>
            <p:spPr>
              <a:xfrm>
                <a:off x="2794000" y="5638800"/>
                <a:ext cx="273050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07" name="墨迹 306"/>
              <p14:cNvContentPartPr/>
              <p14:nvPr/>
            </p14:nvContentPartPr>
            <p14:xfrm>
              <a:off x="3082925" y="5641975"/>
              <a:ext cx="168275" cy="1270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602"/>
            </p:blipFill>
            <p:spPr>
              <a:xfrm>
                <a:off x="3082925" y="5641975"/>
                <a:ext cx="168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08" name="墨迹 307"/>
              <p14:cNvContentPartPr/>
              <p14:nvPr/>
            </p14:nvContentPartPr>
            <p14:xfrm>
              <a:off x="3276600" y="5537200"/>
              <a:ext cx="53975" cy="20637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604"/>
            </p:blipFill>
            <p:spPr>
              <a:xfrm>
                <a:off x="3276600" y="5537200"/>
                <a:ext cx="53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09" name="墨迹 308"/>
              <p14:cNvContentPartPr/>
              <p14:nvPr/>
            </p14:nvContentPartPr>
            <p14:xfrm>
              <a:off x="3267075" y="5419725"/>
              <a:ext cx="111125" cy="1079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06"/>
            </p:blipFill>
            <p:spPr>
              <a:xfrm>
                <a:off x="3267075" y="5419725"/>
                <a:ext cx="1111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10" name="墨迹 309"/>
              <p14:cNvContentPartPr/>
              <p14:nvPr/>
            </p14:nvContentPartPr>
            <p14:xfrm>
              <a:off x="3336925" y="5540375"/>
              <a:ext cx="95250" cy="5397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8"/>
            </p:blipFill>
            <p:spPr>
              <a:xfrm>
                <a:off x="3336925" y="5540375"/>
                <a:ext cx="952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11" name="墨迹 310"/>
              <p14:cNvContentPartPr/>
              <p14:nvPr/>
            </p14:nvContentPartPr>
            <p14:xfrm>
              <a:off x="3444875" y="5578475"/>
              <a:ext cx="19050" cy="11112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10"/>
            </p:blipFill>
            <p:spPr>
              <a:xfrm>
                <a:off x="3444875" y="5578475"/>
                <a:ext cx="190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12" name="墨迹 311"/>
              <p14:cNvContentPartPr/>
              <p14:nvPr/>
            </p14:nvContentPartPr>
            <p14:xfrm>
              <a:off x="3432175" y="5499100"/>
              <a:ext cx="203200" cy="1968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12"/>
            </p:blipFill>
            <p:spPr>
              <a:xfrm>
                <a:off x="3432175" y="5499100"/>
                <a:ext cx="203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13" name="墨迹 312"/>
              <p14:cNvContentPartPr/>
              <p14:nvPr/>
            </p14:nvContentPartPr>
            <p14:xfrm>
              <a:off x="3648075" y="5483225"/>
              <a:ext cx="73025" cy="20637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14"/>
            </p:blipFill>
            <p:spPr>
              <a:xfrm>
                <a:off x="3648075" y="5483225"/>
                <a:ext cx="730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14" name="墨迹 313"/>
              <p14:cNvContentPartPr/>
              <p14:nvPr/>
            </p14:nvContentPartPr>
            <p14:xfrm>
              <a:off x="3711575" y="5391150"/>
              <a:ext cx="130175" cy="21272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16"/>
            </p:blipFill>
            <p:spPr>
              <a:xfrm>
                <a:off x="3711575" y="5391150"/>
                <a:ext cx="130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15" name="墨迹 314"/>
              <p14:cNvContentPartPr/>
              <p14:nvPr/>
            </p14:nvContentPartPr>
            <p14:xfrm>
              <a:off x="3797300" y="5207000"/>
              <a:ext cx="85725" cy="23177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18"/>
            </p:blipFill>
            <p:spPr>
              <a:xfrm>
                <a:off x="3797300" y="5207000"/>
                <a:ext cx="857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16" name="墨迹 315"/>
              <p14:cNvContentPartPr/>
              <p14:nvPr/>
            </p14:nvContentPartPr>
            <p14:xfrm>
              <a:off x="3857625" y="5172075"/>
              <a:ext cx="152400" cy="42227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20"/>
            </p:blipFill>
            <p:spPr>
              <a:xfrm>
                <a:off x="3857625" y="5172075"/>
                <a:ext cx="1524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17" name="墨迹 316"/>
              <p14:cNvContentPartPr/>
              <p14:nvPr/>
            </p14:nvContentPartPr>
            <p14:xfrm>
              <a:off x="3924300" y="5441950"/>
              <a:ext cx="85725" cy="1016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22"/>
            </p:blipFill>
            <p:spPr>
              <a:xfrm>
                <a:off x="3924300" y="5441950"/>
                <a:ext cx="857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18" name="墨迹 317"/>
              <p14:cNvContentPartPr/>
              <p14:nvPr/>
            </p14:nvContentPartPr>
            <p14:xfrm>
              <a:off x="3111500" y="5765800"/>
              <a:ext cx="98425" cy="2349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24"/>
            </p:blipFill>
            <p:spPr>
              <a:xfrm>
                <a:off x="3111500" y="5765800"/>
                <a:ext cx="98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19" name="墨迹 318"/>
              <p14:cNvContentPartPr/>
              <p14:nvPr/>
            </p14:nvContentPartPr>
            <p14:xfrm>
              <a:off x="3286125" y="5949950"/>
              <a:ext cx="25400" cy="2603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26"/>
            </p:blipFill>
            <p:spPr>
              <a:xfrm>
                <a:off x="3286125" y="5949950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20" name="墨迹 319"/>
              <p14:cNvContentPartPr/>
              <p14:nvPr/>
            </p14:nvContentPartPr>
            <p14:xfrm>
              <a:off x="3248025" y="5899150"/>
              <a:ext cx="111125" cy="3492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28"/>
            </p:blipFill>
            <p:spPr>
              <a:xfrm>
                <a:off x="3248025" y="5899150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21" name="墨迹 320"/>
              <p14:cNvContentPartPr/>
              <p14:nvPr/>
            </p14:nvContentPartPr>
            <p14:xfrm>
              <a:off x="3302000" y="5956300"/>
              <a:ext cx="79375" cy="10795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30"/>
            </p:blipFill>
            <p:spPr>
              <a:xfrm>
                <a:off x="3302000" y="5956300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1" p14:bwMode="auto">
            <p14:nvContentPartPr>
              <p14:cNvPr id="322" name="墨迹 321"/>
              <p14:cNvContentPartPr/>
              <p14:nvPr/>
            </p14:nvContentPartPr>
            <p14:xfrm>
              <a:off x="3397250" y="6076950"/>
              <a:ext cx="63500" cy="10477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32"/>
            </p:blipFill>
            <p:spPr>
              <a:xfrm>
                <a:off x="3397250" y="6076950"/>
                <a:ext cx="63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3" p14:bwMode="auto">
            <p14:nvContentPartPr>
              <p14:cNvPr id="323" name="墨迹 322"/>
              <p14:cNvContentPartPr/>
              <p14:nvPr/>
            </p14:nvContentPartPr>
            <p14:xfrm>
              <a:off x="3467100" y="5924550"/>
              <a:ext cx="57150" cy="26987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34"/>
            </p:blipFill>
            <p:spPr>
              <a:xfrm>
                <a:off x="3467100" y="5924550"/>
                <a:ext cx="571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24" name="墨迹 323"/>
              <p14:cNvContentPartPr/>
              <p14:nvPr/>
            </p14:nvContentPartPr>
            <p14:xfrm>
              <a:off x="3514725" y="5870575"/>
              <a:ext cx="38100" cy="2286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36"/>
            </p:blipFill>
            <p:spPr>
              <a:xfrm>
                <a:off x="3514725" y="5870575"/>
                <a:ext cx="38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25" name="墨迹 324"/>
              <p14:cNvContentPartPr/>
              <p14:nvPr/>
            </p14:nvContentPartPr>
            <p14:xfrm>
              <a:off x="3584575" y="5921375"/>
              <a:ext cx="133350" cy="19367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38"/>
            </p:blipFill>
            <p:spPr>
              <a:xfrm>
                <a:off x="3584575" y="5921375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26" name="墨迹 325"/>
              <p14:cNvContentPartPr/>
              <p14:nvPr/>
            </p14:nvContentPartPr>
            <p14:xfrm>
              <a:off x="3756025" y="5708650"/>
              <a:ext cx="104775" cy="27305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40"/>
            </p:blipFill>
            <p:spPr>
              <a:xfrm>
                <a:off x="3756025" y="5708650"/>
                <a:ext cx="104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27" name="墨迹 326"/>
              <p14:cNvContentPartPr/>
              <p14:nvPr/>
            </p14:nvContentPartPr>
            <p14:xfrm>
              <a:off x="3841750" y="5680075"/>
              <a:ext cx="158750" cy="4635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42"/>
            </p:blipFill>
            <p:spPr>
              <a:xfrm>
                <a:off x="3841750" y="5680075"/>
                <a:ext cx="158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28" name="墨迹 327"/>
              <p14:cNvContentPartPr/>
              <p14:nvPr/>
            </p14:nvContentPartPr>
            <p14:xfrm>
              <a:off x="3914775" y="6038850"/>
              <a:ext cx="6350" cy="3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44"/>
            </p:blipFill>
            <p:spPr>
              <a:xfrm>
                <a:off x="3914775" y="6038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29" name="墨迹 328"/>
              <p14:cNvContentPartPr/>
              <p14:nvPr/>
            </p14:nvContentPartPr>
            <p14:xfrm>
              <a:off x="3549650" y="6010275"/>
              <a:ext cx="76200" cy="1270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45"/>
            </p:blipFill>
            <p:spPr>
              <a:xfrm>
                <a:off x="3549650" y="6010275"/>
                <a:ext cx="76200" cy="127000"/>
              </a:xfrm>
              <a:prstGeom prst="rect"/>
            </p:spPr>
          </p:pic>
        </mc:Fallback>
      </mc:AlternateContent>
    </p:spTree>
    <p:custDataLst>
      <p:tags r:id="rId64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7829550" y="920750"/>
              <a:ext cx="996950" cy="285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7829550" y="920750"/>
                <a:ext cx="996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254500" y="3308350"/>
              <a:ext cx="193675" cy="374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254500" y="3308350"/>
                <a:ext cx="1936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327525" y="3324225"/>
              <a:ext cx="12065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327525" y="332422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343400" y="3429000"/>
              <a:ext cx="136525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343400" y="3429000"/>
                <a:ext cx="1365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559300" y="3438525"/>
              <a:ext cx="139700" cy="31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559300" y="3438525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581525" y="3505200"/>
              <a:ext cx="142875" cy="9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581525" y="3505200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676775" y="3346450"/>
              <a:ext cx="171450" cy="320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676775" y="3346450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5051425" y="3375025"/>
              <a:ext cx="174625" cy="273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5051425" y="3375025"/>
                <a:ext cx="174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457825" y="3365500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457825" y="3365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9534525" y="434975"/>
              <a:ext cx="965200" cy="304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9534525" y="434975"/>
                <a:ext cx="965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340350" y="3254375"/>
              <a:ext cx="187325" cy="666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340350" y="3254375"/>
                <a:ext cx="187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422900" y="3308350"/>
              <a:ext cx="12700" cy="3429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422900" y="3308350"/>
                <a:ext cx="12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5578475" y="3121025"/>
              <a:ext cx="31750" cy="184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5578475" y="312102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5613400" y="3295650"/>
              <a:ext cx="168275" cy="263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5613400" y="3295650"/>
                <a:ext cx="1682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5654675" y="3241675"/>
              <a:ext cx="107950" cy="63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5654675" y="3241675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5654675" y="3390900"/>
              <a:ext cx="111125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5654675" y="3390900"/>
                <a:ext cx="1111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5762625" y="3140075"/>
              <a:ext cx="50800" cy="168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5762625" y="3140075"/>
                <a:ext cx="50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019675" y="3971925"/>
              <a:ext cx="174625" cy="2000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019675" y="3971925"/>
                <a:ext cx="1746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267325" y="3997325"/>
              <a:ext cx="146050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267325" y="399732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5349875" y="3902075"/>
              <a:ext cx="6350" cy="276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5349875" y="3902075"/>
                <a:ext cx="6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5505450" y="3873500"/>
              <a:ext cx="60325" cy="2825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5505450" y="3873500"/>
                <a:ext cx="60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5613400" y="3994150"/>
              <a:ext cx="142875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5613400" y="3994150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5695950" y="3946525"/>
              <a:ext cx="31750" cy="209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5695950" y="3946525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5791200" y="3971925"/>
              <a:ext cx="149225" cy="168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5791200" y="397192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5280025" y="3454400"/>
              <a:ext cx="69850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5280025" y="3454400"/>
                <a:ext cx="698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5181600" y="3997325"/>
              <a:ext cx="50800" cy="60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5181600" y="3997325"/>
                <a:ext cx="508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5295900" y="4216400"/>
              <a:ext cx="6604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5295900" y="4216400"/>
                <a:ext cx="660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5260975" y="3889375"/>
              <a:ext cx="184150" cy="288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5260975" y="3889375"/>
                <a:ext cx="1841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5365750" y="3565525"/>
              <a:ext cx="504825" cy="66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5365750" y="3565525"/>
                <a:ext cx="5048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5273675" y="4156075"/>
              <a:ext cx="171450" cy="50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5273675" y="4156075"/>
                <a:ext cx="171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5676900" y="2495550"/>
              <a:ext cx="34925" cy="654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5676900" y="2495550"/>
                <a:ext cx="34925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5568950" y="1949450"/>
              <a:ext cx="146050" cy="1746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5568950" y="1949450"/>
                <a:ext cx="146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5591175" y="2022475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5591175" y="202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5594350" y="2019300"/>
              <a:ext cx="88900" cy="15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5594350" y="2019300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5622925" y="1968500"/>
              <a:ext cx="34925" cy="142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5622925" y="1968500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5543550" y="1949450"/>
              <a:ext cx="187325" cy="187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5543550" y="1949450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5781675" y="1885950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6"/>
            </p:blipFill>
            <p:spPr>
              <a:xfrm>
                <a:off x="5781675" y="1885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5775325" y="1885950"/>
              <a:ext cx="127000" cy="1238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5775325" y="1885950"/>
                <a:ext cx="1270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5822950" y="1924050"/>
              <a:ext cx="31750" cy="2413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5822950" y="1924050"/>
                <a:ext cx="31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5876925" y="1974850"/>
              <a:ext cx="31750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5876925" y="1974850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5940425" y="1857375"/>
              <a:ext cx="161925" cy="257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5940425" y="185737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5686425" y="2251075"/>
              <a:ext cx="190500" cy="190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5686425" y="2251075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5902325" y="2203450"/>
              <a:ext cx="158750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5902325" y="2203450"/>
                <a:ext cx="158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5975350" y="2282825"/>
              <a:ext cx="28575" cy="342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5975350" y="2282825"/>
                <a:ext cx="285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5946775" y="2193925"/>
              <a:ext cx="38100" cy="222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5946775" y="2193925"/>
                <a:ext cx="38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5889625" y="2247900"/>
              <a:ext cx="117475" cy="88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5889625" y="2247900"/>
                <a:ext cx="1174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5984875" y="3441700"/>
              <a:ext cx="142875" cy="6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5984875" y="3441700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6016625" y="3492500"/>
              <a:ext cx="136525" cy="25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6016625" y="349250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6102350" y="3365500"/>
              <a:ext cx="152400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6102350" y="3365500"/>
                <a:ext cx="152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6391275" y="3362325"/>
              <a:ext cx="184150" cy="260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6391275" y="33623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6400800" y="3914775"/>
              <a:ext cx="196850" cy="273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6400800" y="3914775"/>
                <a:ext cx="1968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6734175" y="3340100"/>
              <a:ext cx="158750" cy="320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6734175" y="3340100"/>
                <a:ext cx="1587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7035800" y="3321050"/>
              <a:ext cx="111125" cy="2921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7035800" y="3321050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7054850" y="3336925"/>
              <a:ext cx="123825" cy="285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7054850" y="333692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7064375" y="3470275"/>
              <a:ext cx="127000" cy="12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7064375" y="3470275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7194550" y="3216275"/>
              <a:ext cx="50800" cy="1905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7194550" y="3216275"/>
                <a:ext cx="50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6791325" y="4083050"/>
              <a:ext cx="133350" cy="15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6791325" y="4083050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6854825" y="4003675"/>
              <a:ext cx="47625" cy="241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6854825" y="4003675"/>
                <a:ext cx="476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7038975" y="3968750"/>
              <a:ext cx="104775" cy="2349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7038975" y="3968750"/>
                <a:ext cx="104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7194550" y="4054475"/>
              <a:ext cx="133350" cy="15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7194550" y="4054475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7277100" y="3994150"/>
              <a:ext cx="9525" cy="2222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1"/>
            </p:blipFill>
            <p:spPr>
              <a:xfrm>
                <a:off x="7277100" y="3994150"/>
                <a:ext cx="9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9" name="墨迹 68"/>
              <p14:cNvContentPartPr/>
              <p14:nvPr/>
            </p14:nvContentPartPr>
            <p14:xfrm>
              <a:off x="7388225" y="4032250"/>
              <a:ext cx="149225" cy="1841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3"/>
            </p:blipFill>
            <p:spPr>
              <a:xfrm>
                <a:off x="7388225" y="4032250"/>
                <a:ext cx="149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0" name="墨迹 69"/>
              <p14:cNvContentPartPr/>
              <p14:nvPr/>
            </p14:nvContentPartPr>
            <p14:xfrm>
              <a:off x="7562850" y="3371850"/>
              <a:ext cx="215900" cy="25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5"/>
            </p:blipFill>
            <p:spPr>
              <a:xfrm>
                <a:off x="7562850" y="3371850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1" name="墨迹 70"/>
              <p14:cNvContentPartPr/>
              <p14:nvPr/>
            </p14:nvContentPartPr>
            <p14:xfrm>
              <a:off x="7537450" y="3502025"/>
              <a:ext cx="285750" cy="12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7"/>
            </p:blipFill>
            <p:spPr>
              <a:xfrm>
                <a:off x="7537450" y="3502025"/>
                <a:ext cx="285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2" name="墨迹 71"/>
              <p14:cNvContentPartPr/>
              <p14:nvPr/>
            </p14:nvContentPartPr>
            <p14:xfrm>
              <a:off x="8013700" y="3435350"/>
              <a:ext cx="180975" cy="2286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9"/>
            </p:blipFill>
            <p:spPr>
              <a:xfrm>
                <a:off x="8013700" y="3435350"/>
                <a:ext cx="1809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3" name="墨迹 72"/>
              <p14:cNvContentPartPr/>
              <p14:nvPr/>
            </p14:nvContentPartPr>
            <p14:xfrm>
              <a:off x="8378825" y="3324225"/>
              <a:ext cx="127000" cy="3397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1"/>
            </p:blipFill>
            <p:spPr>
              <a:xfrm>
                <a:off x="8378825" y="3324225"/>
                <a:ext cx="1270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4" name="墨迹 73"/>
              <p14:cNvContentPartPr/>
              <p14:nvPr/>
            </p14:nvContentPartPr>
            <p14:xfrm>
              <a:off x="8394700" y="3346450"/>
              <a:ext cx="127000" cy="31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3"/>
            </p:blipFill>
            <p:spPr>
              <a:xfrm>
                <a:off x="8394700" y="3346450"/>
                <a:ext cx="1270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5" name="墨迹 74"/>
              <p14:cNvContentPartPr/>
              <p14:nvPr/>
            </p14:nvContentPartPr>
            <p14:xfrm>
              <a:off x="8423275" y="3438525"/>
              <a:ext cx="133350" cy="47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5"/>
            </p:blipFill>
            <p:spPr>
              <a:xfrm>
                <a:off x="8423275" y="3438525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6" name="墨迹 75"/>
              <p14:cNvContentPartPr/>
              <p14:nvPr/>
            </p14:nvContentPartPr>
            <p14:xfrm>
              <a:off x="8566150" y="3213100"/>
              <a:ext cx="38100" cy="1746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7"/>
            </p:blipFill>
            <p:spPr>
              <a:xfrm>
                <a:off x="8566150" y="3213100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7" name="墨迹 76"/>
              <p14:cNvContentPartPr/>
              <p14:nvPr/>
            </p14:nvContentPartPr>
            <p14:xfrm>
              <a:off x="8026400" y="4114800"/>
              <a:ext cx="168275" cy="142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9"/>
            </p:blipFill>
            <p:spPr>
              <a:xfrm>
                <a:off x="8026400" y="4114800"/>
                <a:ext cx="168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8" name="墨迹 77"/>
              <p14:cNvContentPartPr/>
              <p14:nvPr/>
            </p14:nvContentPartPr>
            <p14:xfrm>
              <a:off x="8350250" y="4121150"/>
              <a:ext cx="111125" cy="222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1"/>
            </p:blipFill>
            <p:spPr>
              <a:xfrm>
                <a:off x="8350250" y="4121150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9" name="墨迹 78"/>
              <p14:cNvContentPartPr/>
              <p14:nvPr/>
            </p14:nvContentPartPr>
            <p14:xfrm>
              <a:off x="8388350" y="4022725"/>
              <a:ext cx="34925" cy="228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3"/>
            </p:blipFill>
            <p:spPr>
              <a:xfrm>
                <a:off x="8388350" y="4022725"/>
                <a:ext cx="34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0" name="墨迹 79"/>
              <p14:cNvContentPartPr/>
              <p14:nvPr/>
            </p14:nvContentPartPr>
            <p14:xfrm>
              <a:off x="8521700" y="3924300"/>
              <a:ext cx="95250" cy="285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5"/>
            </p:blipFill>
            <p:spPr>
              <a:xfrm>
                <a:off x="8521700" y="3924300"/>
                <a:ext cx="95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1" name="墨迹 80"/>
              <p14:cNvContentPartPr/>
              <p14:nvPr/>
            </p14:nvContentPartPr>
            <p14:xfrm>
              <a:off x="8683625" y="4064000"/>
              <a:ext cx="133350" cy="6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7"/>
            </p:blipFill>
            <p:spPr>
              <a:xfrm>
                <a:off x="8683625" y="40640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2" name="墨迹 81"/>
              <p14:cNvContentPartPr/>
              <p14:nvPr/>
            </p14:nvContentPartPr>
            <p14:xfrm>
              <a:off x="8734425" y="3987800"/>
              <a:ext cx="60325" cy="228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9"/>
            </p:blipFill>
            <p:spPr>
              <a:xfrm>
                <a:off x="8734425" y="3987800"/>
                <a:ext cx="60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3" name="墨迹 82"/>
              <p14:cNvContentPartPr/>
              <p14:nvPr/>
            </p14:nvContentPartPr>
            <p14:xfrm>
              <a:off x="8861425" y="4029075"/>
              <a:ext cx="149225" cy="155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1"/>
            </p:blipFill>
            <p:spPr>
              <a:xfrm>
                <a:off x="8861425" y="4029075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4" name="墨迹 83"/>
              <p14:cNvContentPartPr/>
              <p14:nvPr/>
            </p14:nvContentPartPr>
            <p14:xfrm>
              <a:off x="6594475" y="3451225"/>
              <a:ext cx="73025" cy="82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3"/>
            </p:blipFill>
            <p:spPr>
              <a:xfrm>
                <a:off x="6594475" y="3451225"/>
                <a:ext cx="730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5" name="墨迹 84"/>
              <p14:cNvContentPartPr/>
              <p14:nvPr/>
            </p14:nvContentPartPr>
            <p14:xfrm>
              <a:off x="6638925" y="4041775"/>
              <a:ext cx="50800" cy="1174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5"/>
            </p:blipFill>
            <p:spPr>
              <a:xfrm>
                <a:off x="6638925" y="4041775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6" name="墨迹 85"/>
              <p14:cNvContentPartPr/>
              <p14:nvPr/>
            </p14:nvContentPartPr>
            <p14:xfrm>
              <a:off x="8213725" y="4127500"/>
              <a:ext cx="63500" cy="666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7"/>
            </p:blipFill>
            <p:spPr>
              <a:xfrm>
                <a:off x="8213725" y="4127500"/>
                <a:ext cx="63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7" name="墨迹 86"/>
              <p14:cNvContentPartPr/>
              <p14:nvPr/>
            </p14:nvContentPartPr>
            <p14:xfrm>
              <a:off x="8242300" y="3498850"/>
              <a:ext cx="53975" cy="635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9"/>
            </p:blipFill>
            <p:spPr>
              <a:xfrm>
                <a:off x="8242300" y="3498850"/>
                <a:ext cx="53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8" name="墨迹 87"/>
              <p14:cNvContentPartPr/>
              <p14:nvPr/>
            </p14:nvContentPartPr>
            <p14:xfrm>
              <a:off x="6915150" y="933450"/>
              <a:ext cx="692150" cy="412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1"/>
            </p:blipFill>
            <p:spPr>
              <a:xfrm>
                <a:off x="6915150" y="933450"/>
                <a:ext cx="6921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墨迹 88"/>
              <p14:cNvContentPartPr/>
              <p14:nvPr/>
            </p14:nvContentPartPr>
            <p14:xfrm>
              <a:off x="8905875" y="3482975"/>
              <a:ext cx="161925" cy="19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3"/>
            </p:blipFill>
            <p:spPr>
              <a:xfrm>
                <a:off x="8905875" y="348297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墨迹 89"/>
              <p14:cNvContentPartPr/>
              <p14:nvPr/>
            </p14:nvContentPartPr>
            <p14:xfrm>
              <a:off x="8893175" y="3530600"/>
              <a:ext cx="174625" cy="15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5"/>
            </p:blipFill>
            <p:spPr>
              <a:xfrm>
                <a:off x="8893175" y="3530600"/>
                <a:ext cx="1746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墨迹 90"/>
              <p14:cNvContentPartPr/>
              <p14:nvPr/>
            </p14:nvContentPartPr>
            <p14:xfrm>
              <a:off x="9045575" y="3394075"/>
              <a:ext cx="158750" cy="2762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7"/>
            </p:blipFill>
            <p:spPr>
              <a:xfrm>
                <a:off x="9045575" y="3394075"/>
                <a:ext cx="158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9382125" y="3409950"/>
              <a:ext cx="158750" cy="168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9382125" y="3409950"/>
                <a:ext cx="158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9645650" y="3463925"/>
              <a:ext cx="104775" cy="15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9645650" y="3463925"/>
                <a:ext cx="104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9709150" y="3349625"/>
              <a:ext cx="12700" cy="2508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9709150" y="3349625"/>
                <a:ext cx="12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9852025" y="3375025"/>
              <a:ext cx="142875" cy="12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9852025" y="33750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9921875" y="3403600"/>
              <a:ext cx="22225" cy="2571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9921875" y="3403600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10077450" y="3352800"/>
              <a:ext cx="187325" cy="2635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10077450" y="3352800"/>
                <a:ext cx="187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10144125" y="3327400"/>
              <a:ext cx="98425" cy="222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10144125" y="3327400"/>
                <a:ext cx="98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10112375" y="3368675"/>
              <a:ext cx="177800" cy="1016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10112375" y="3368675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10302875" y="3209925"/>
              <a:ext cx="66675" cy="1778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10302875" y="3209925"/>
                <a:ext cx="666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9413875" y="3975100"/>
              <a:ext cx="171450" cy="1841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9413875" y="397510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9794875" y="4016375"/>
              <a:ext cx="92075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9794875" y="4016375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9848850" y="3924300"/>
              <a:ext cx="9525" cy="2508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9848850" y="3924300"/>
                <a:ext cx="9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10052050" y="3838575"/>
              <a:ext cx="79375" cy="3143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10052050" y="3838575"/>
                <a:ext cx="79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10201275" y="4010025"/>
              <a:ext cx="82550" cy="9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10201275" y="4010025"/>
                <a:ext cx="825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10242550" y="3930650"/>
              <a:ext cx="9525" cy="2222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10242550" y="3930650"/>
                <a:ext cx="9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10398125" y="3971925"/>
              <a:ext cx="139700" cy="1619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10398125" y="3971925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9578975" y="3502025"/>
              <a:ext cx="57150" cy="41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9578975" y="3502025"/>
                <a:ext cx="571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9639300" y="4038600"/>
              <a:ext cx="73025" cy="952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9639300" y="4038600"/>
                <a:ext cx="730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9661525" y="3635375"/>
              <a:ext cx="146050" cy="190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9661525" y="363537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9664700" y="3708400"/>
              <a:ext cx="165100" cy="6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9664700" y="370840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9756775" y="4184650"/>
              <a:ext cx="133350" cy="95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9756775" y="418465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9737725" y="4213225"/>
              <a:ext cx="174625" cy="603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9737725" y="4213225"/>
                <a:ext cx="1746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3981450" y="4695825"/>
              <a:ext cx="209550" cy="127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3981450" y="4695825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3987800" y="4781550"/>
              <a:ext cx="193675" cy="381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3987800" y="4781550"/>
                <a:ext cx="1936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4321175" y="4616450"/>
              <a:ext cx="215900" cy="2698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4321175" y="4616450"/>
                <a:ext cx="215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4714875" y="4686300"/>
              <a:ext cx="139700" cy="158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4714875" y="4686300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4733925" y="4584700"/>
              <a:ext cx="15875" cy="2825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4733925" y="4584700"/>
                <a:ext cx="15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4908550" y="4603750"/>
              <a:ext cx="187325" cy="222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4908550" y="4603750"/>
                <a:ext cx="187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5035550" y="4632325"/>
              <a:ext cx="25400" cy="2667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5035550" y="4632325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5197475" y="4552950"/>
              <a:ext cx="177800" cy="2952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5197475" y="4552950"/>
                <a:ext cx="1778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5200650" y="4581525"/>
              <a:ext cx="104775" cy="12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5200650" y="4581525"/>
                <a:ext cx="1047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5232400" y="4625975"/>
              <a:ext cx="139700" cy="666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5232400" y="4625975"/>
                <a:ext cx="1397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5372100" y="4460875"/>
              <a:ext cx="15875" cy="2286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5372100" y="4460875"/>
                <a:ext cx="15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4264025" y="5165725"/>
              <a:ext cx="174625" cy="1682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4264025" y="5165725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4670425" y="5200650"/>
              <a:ext cx="107950" cy="317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4670425" y="5200650"/>
                <a:ext cx="107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4702175" y="5092700"/>
              <a:ext cx="34925" cy="2825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4702175" y="5092700"/>
                <a:ext cx="34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4975225" y="5045075"/>
              <a:ext cx="82550" cy="304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4975225" y="5045075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5111750" y="5184775"/>
              <a:ext cx="155575" cy="190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5111750" y="5184775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5200650" y="5092700"/>
              <a:ext cx="47625" cy="2381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5200650" y="5092700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5324475" y="5124450"/>
              <a:ext cx="155575" cy="250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5324475" y="5124450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4870450" y="4730750"/>
              <a:ext cx="63500" cy="920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4870450" y="4730750"/>
                <a:ext cx="635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4864100" y="5222875"/>
              <a:ext cx="50800" cy="730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4864100" y="5222875"/>
                <a:ext cx="50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4949825" y="5356225"/>
              <a:ext cx="133350" cy="381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4949825" y="5356225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4949825" y="4918075"/>
              <a:ext cx="203200" cy="15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4949825" y="4918075"/>
                <a:ext cx="203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5724525" y="4546600"/>
              <a:ext cx="276225" cy="952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5724525" y="4546600"/>
                <a:ext cx="2762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6061075" y="4375150"/>
              <a:ext cx="136525" cy="127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6061075" y="4375150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6105525" y="4365625"/>
              <a:ext cx="6350" cy="3175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6105525" y="4365625"/>
                <a:ext cx="63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6223000" y="4425950"/>
              <a:ext cx="79375" cy="317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6223000" y="4425950"/>
                <a:ext cx="793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6283325" y="4337050"/>
              <a:ext cx="92075" cy="2095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6283325" y="4337050"/>
                <a:ext cx="92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6435725" y="4327525"/>
              <a:ext cx="9525" cy="2476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6435725" y="4327525"/>
                <a:ext cx="9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6416675" y="4321175"/>
              <a:ext cx="88900" cy="38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6416675" y="4321175"/>
                <a:ext cx="88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6426200" y="4397375"/>
              <a:ext cx="98425" cy="285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6426200" y="4397375"/>
                <a:ext cx="98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6543675" y="4349750"/>
              <a:ext cx="104775" cy="222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6543675" y="4349750"/>
                <a:ext cx="104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6613525" y="4387850"/>
              <a:ext cx="6350" cy="1651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6613525" y="4387850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6651625" y="4210050"/>
              <a:ext cx="69850" cy="152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6651625" y="421005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5835650" y="4648200"/>
              <a:ext cx="196850" cy="196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5835650" y="4648200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6210300" y="4708525"/>
              <a:ext cx="6350" cy="1873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6210300" y="4708525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6127750" y="4737100"/>
              <a:ext cx="161925" cy="2540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6127750" y="4737100"/>
                <a:ext cx="161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6289675" y="4689475"/>
              <a:ext cx="31750" cy="1460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6289675" y="4689475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6299200" y="4730750"/>
              <a:ext cx="114300" cy="2508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6299200" y="473075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6423025" y="4676775"/>
              <a:ext cx="130175" cy="349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6423025" y="4676775"/>
                <a:ext cx="1301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6435725" y="4686300"/>
              <a:ext cx="9525" cy="666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6435725" y="4686300"/>
                <a:ext cx="95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6426200" y="4597400"/>
              <a:ext cx="123825" cy="3587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6426200" y="4597400"/>
                <a:ext cx="1238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6604000" y="4679950"/>
              <a:ext cx="47625" cy="142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6604000" y="4679950"/>
                <a:ext cx="47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6607175" y="4902200"/>
              <a:ext cx="28575" cy="476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6607175" y="4902200"/>
                <a:ext cx="28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6232525" y="5178425"/>
              <a:ext cx="60325" cy="2476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6232525" y="5178425"/>
                <a:ext cx="60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6337300" y="5251450"/>
              <a:ext cx="117475" cy="190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6337300" y="5251450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6397625" y="5191125"/>
              <a:ext cx="15875" cy="1841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6397625" y="5191125"/>
                <a:ext cx="15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0" name="墨迹 159"/>
              <p14:cNvContentPartPr/>
              <p14:nvPr/>
            </p14:nvContentPartPr>
            <p14:xfrm>
              <a:off x="6543675" y="5219700"/>
              <a:ext cx="98425" cy="1778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5"/>
            </p:blipFill>
            <p:spPr>
              <a:xfrm>
                <a:off x="6543675" y="5219700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1" name="墨迹 160"/>
              <p14:cNvContentPartPr/>
              <p14:nvPr/>
            </p14:nvContentPartPr>
            <p14:xfrm>
              <a:off x="6181725" y="5438775"/>
              <a:ext cx="590550" cy="730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7"/>
            </p:blipFill>
            <p:spPr>
              <a:xfrm>
                <a:off x="6181725" y="5438775"/>
                <a:ext cx="5905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2" name="墨迹 161"/>
              <p14:cNvContentPartPr/>
              <p14:nvPr/>
            </p14:nvContentPartPr>
            <p14:xfrm>
              <a:off x="6153150" y="5149850"/>
              <a:ext cx="215900" cy="3619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9"/>
            </p:blipFill>
            <p:spPr>
              <a:xfrm>
                <a:off x="6153150" y="5149850"/>
                <a:ext cx="2159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3" name="墨迹 162"/>
              <p14:cNvContentPartPr/>
              <p14:nvPr/>
            </p14:nvContentPartPr>
            <p14:xfrm>
              <a:off x="6772275" y="4394200"/>
              <a:ext cx="250825" cy="285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1"/>
            </p:blipFill>
            <p:spPr>
              <a:xfrm>
                <a:off x="6772275" y="4394200"/>
                <a:ext cx="250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4" name="墨迹 163"/>
              <p14:cNvContentPartPr/>
              <p14:nvPr/>
            </p14:nvContentPartPr>
            <p14:xfrm>
              <a:off x="7134225" y="4362450"/>
              <a:ext cx="6350" cy="2698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3"/>
            </p:blipFill>
            <p:spPr>
              <a:xfrm>
                <a:off x="7134225" y="4362450"/>
                <a:ext cx="6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5" name="墨迹 164"/>
              <p14:cNvContentPartPr/>
              <p14:nvPr/>
            </p14:nvContentPartPr>
            <p14:xfrm>
              <a:off x="7131050" y="4375150"/>
              <a:ext cx="101600" cy="190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5"/>
            </p:blipFill>
            <p:spPr>
              <a:xfrm>
                <a:off x="7131050" y="43751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6" name="墨迹 165"/>
              <p14:cNvContentPartPr/>
              <p14:nvPr/>
            </p14:nvContentPartPr>
            <p14:xfrm>
              <a:off x="7165975" y="4451350"/>
              <a:ext cx="63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6"/>
            </p:blipFill>
            <p:spPr>
              <a:xfrm>
                <a:off x="7165975" y="445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7277100" y="4286250"/>
              <a:ext cx="360" cy="920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7277100" y="4286250"/>
                <a:ext cx="36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7137400" y="4473575"/>
              <a:ext cx="101600" cy="317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7137400" y="4473575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7305675" y="4413250"/>
              <a:ext cx="111125" cy="349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7305675" y="4413250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7331075" y="4473575"/>
              <a:ext cx="19050" cy="1809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7331075" y="4473575"/>
                <a:ext cx="19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7467600" y="4483100"/>
              <a:ext cx="139700" cy="63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7467600" y="448310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7477125" y="4527550"/>
              <a:ext cx="117475" cy="127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7477125" y="4527550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7524750" y="4400550"/>
              <a:ext cx="127000" cy="1873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7524750" y="4400550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7759700" y="4394200"/>
              <a:ext cx="63500" cy="2730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7759700" y="4394200"/>
                <a:ext cx="63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7896225" y="4549775"/>
              <a:ext cx="63500" cy="190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7896225" y="4549775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7978775" y="4546600"/>
              <a:ext cx="352425" cy="158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7978775" y="4546600"/>
                <a:ext cx="352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7867650" y="4483100"/>
              <a:ext cx="85725" cy="1555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7867650" y="4483100"/>
                <a:ext cx="85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7927975" y="4470400"/>
              <a:ext cx="25400" cy="1524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7927975" y="44704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8013700" y="4448175"/>
              <a:ext cx="88900" cy="2444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8013700" y="444817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8178800" y="4432300"/>
              <a:ext cx="114300" cy="1905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8178800" y="443230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8185150" y="4495800"/>
              <a:ext cx="127000" cy="508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8185150" y="4495800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8407400" y="4498975"/>
              <a:ext cx="107950" cy="158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8407400" y="4498975"/>
                <a:ext cx="107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8547100" y="4483100"/>
              <a:ext cx="98425" cy="317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8547100" y="4483100"/>
                <a:ext cx="984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8702675" y="4438650"/>
              <a:ext cx="28575" cy="603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8702675" y="4438650"/>
                <a:ext cx="285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7620000" y="4318000"/>
              <a:ext cx="266700" cy="4064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7620000" y="4318000"/>
                <a:ext cx="2667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6432550" y="4708525"/>
              <a:ext cx="1254125" cy="4191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6432550" y="4708525"/>
                <a:ext cx="1254125" cy="419100"/>
              </a:xfrm>
              <a:prstGeom prst="rect"/>
            </p:spPr>
          </p:pic>
        </mc:Fallback>
      </mc:AlternateContent>
    </p:spTree>
    <p:custDataLst>
      <p:tags r:id="rId357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4330700" y="3330575"/>
              <a:ext cx="152400" cy="307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4330700" y="3330575"/>
                <a:ext cx="1524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362450" y="3311525"/>
              <a:ext cx="146050" cy="31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362450" y="3311525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397375" y="3409950"/>
              <a:ext cx="133350" cy="44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397375" y="3409950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635500" y="3429000"/>
              <a:ext cx="111125" cy="19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635500" y="342900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660900" y="34734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660900" y="347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740275" y="3333750"/>
              <a:ext cx="136525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740275" y="3333750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657725" y="3495675"/>
              <a:ext cx="111125" cy="15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657725" y="349567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4975225" y="3387725"/>
              <a:ext cx="203200" cy="241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4975225" y="3387725"/>
                <a:ext cx="203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254625" y="3457575"/>
              <a:ext cx="177800" cy="12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254625" y="3457575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330825" y="3349625"/>
              <a:ext cx="47625" cy="206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330825" y="3349625"/>
                <a:ext cx="47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594350" y="3317875"/>
              <a:ext cx="123825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594350" y="331787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641975" y="3343275"/>
              <a:ext cx="38100" cy="231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641975" y="3343275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5813425" y="3343275"/>
              <a:ext cx="133350" cy="2444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5813425" y="3343275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5842000" y="3346450"/>
              <a:ext cx="123825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5842000" y="3346450"/>
                <a:ext cx="123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5867400" y="3365500"/>
              <a:ext cx="120650" cy="92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5867400" y="3365500"/>
                <a:ext cx="1206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6003925" y="3190875"/>
              <a:ext cx="57150" cy="168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6003925" y="3190875"/>
                <a:ext cx="571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4949825" y="3851275"/>
              <a:ext cx="142875" cy="184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4949825" y="3851275"/>
                <a:ext cx="142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213350" y="3905250"/>
              <a:ext cx="146050" cy="22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213350" y="3905250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283200" y="3848100"/>
              <a:ext cx="360" cy="1746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283200" y="3848100"/>
                <a:ext cx="36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5537200" y="3819525"/>
              <a:ext cx="85725" cy="2349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5537200" y="3819525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5737225" y="3917950"/>
              <a:ext cx="139700" cy="12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5737225" y="3917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5822950" y="3867150"/>
              <a:ext cx="34925" cy="180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5822950" y="3867150"/>
                <a:ext cx="34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6003925" y="3873500"/>
              <a:ext cx="117475" cy="168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6003925" y="3873500"/>
                <a:ext cx="1174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5495925" y="3101975"/>
              <a:ext cx="793750" cy="558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5495925" y="3101975"/>
                <a:ext cx="7937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5419725" y="3733800"/>
              <a:ext cx="898525" cy="460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5419725" y="3733800"/>
                <a:ext cx="8985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5330825" y="3879850"/>
              <a:ext cx="60325" cy="136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5330825" y="3879850"/>
                <a:ext cx="60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5422900" y="3457575"/>
              <a:ext cx="79375" cy="666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5422900" y="3457575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6518275" y="3375025"/>
              <a:ext cx="193675" cy="254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6518275" y="3375025"/>
                <a:ext cx="193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6511925" y="3435350"/>
              <a:ext cx="187325" cy="50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6511925" y="3435350"/>
                <a:ext cx="187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6629400" y="3302000"/>
              <a:ext cx="177800" cy="247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6629400" y="3302000"/>
                <a:ext cx="1778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6892925" y="3375025"/>
              <a:ext cx="184150" cy="2317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6892925" y="3375025"/>
                <a:ext cx="1841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7127875" y="3457575"/>
              <a:ext cx="155575" cy="285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7127875" y="3457575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7188200" y="3324225"/>
              <a:ext cx="12700" cy="2984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7188200" y="3324225"/>
                <a:ext cx="12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7400925" y="3349625"/>
              <a:ext cx="34925" cy="254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7400925" y="334962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7407275" y="3321050"/>
              <a:ext cx="95250" cy="31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7407275" y="3321050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7451725" y="3416300"/>
              <a:ext cx="107950" cy="127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7451725" y="34163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7607300" y="3305175"/>
              <a:ext cx="104775" cy="285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7607300" y="3305175"/>
                <a:ext cx="1047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7651750" y="3346450"/>
              <a:ext cx="15875" cy="276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7651750" y="3346450"/>
                <a:ext cx="15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7762875" y="3181350"/>
              <a:ext cx="53975" cy="1905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7762875" y="3181350"/>
                <a:ext cx="53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6902450" y="3968750"/>
              <a:ext cx="139700" cy="184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6902450" y="3968750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7102475" y="4010025"/>
              <a:ext cx="149225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7102475" y="4010025"/>
                <a:ext cx="1492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7162800" y="3870325"/>
              <a:ext cx="25400" cy="279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7162800" y="3870325"/>
                <a:ext cx="25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7442200" y="3794125"/>
              <a:ext cx="63500" cy="3397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7442200" y="3794125"/>
                <a:ext cx="635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7600950" y="3943350"/>
              <a:ext cx="111125" cy="508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7600950" y="3943350"/>
                <a:ext cx="1111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7667625" y="3886200"/>
              <a:ext cx="25400" cy="1809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7667625" y="3886200"/>
                <a:ext cx="25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7788275" y="3876675"/>
              <a:ext cx="123825" cy="180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7788275" y="3876675"/>
                <a:ext cx="123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7270750" y="3444875"/>
              <a:ext cx="66675" cy="793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7270750" y="3444875"/>
                <a:ext cx="666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7312025" y="3965575"/>
              <a:ext cx="60325" cy="635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7312025" y="3965575"/>
                <a:ext cx="603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6445250" y="31813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6445250" y="31813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6473825" y="3206750"/>
              <a:ext cx="9525" cy="1365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6473825" y="3206750"/>
                <a:ext cx="9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6515100" y="3235325"/>
              <a:ext cx="60325" cy="15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6515100" y="3235325"/>
                <a:ext cx="603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6556375" y="3190875"/>
              <a:ext cx="69850" cy="1301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6556375" y="3190875"/>
                <a:ext cx="69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6626225" y="3152775"/>
              <a:ext cx="22225" cy="187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6626225" y="315277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6632575" y="3181350"/>
              <a:ext cx="98425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6632575" y="318135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6642100" y="3209925"/>
              <a:ext cx="117475" cy="22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6642100" y="3209925"/>
                <a:ext cx="117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6769100" y="3162300"/>
              <a:ext cx="73025" cy="6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6769100" y="3162300"/>
                <a:ext cx="73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6788150" y="3178175"/>
              <a:ext cx="12700" cy="117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6788150" y="3178175"/>
                <a:ext cx="12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6858000" y="3140075"/>
              <a:ext cx="31750" cy="952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6858000" y="3140075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2117725" y="3844925"/>
              <a:ext cx="41275" cy="3397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2117725" y="3844925"/>
                <a:ext cx="412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2282825" y="3870325"/>
              <a:ext cx="130175" cy="6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2282825" y="387032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2333625" y="3886200"/>
              <a:ext cx="12700" cy="285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2333625" y="3886200"/>
                <a:ext cx="127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2482850" y="4010025"/>
              <a:ext cx="107950" cy="6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2482850" y="401002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2524125" y="3895725"/>
              <a:ext cx="101600" cy="1651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2524125" y="3895725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2727325" y="3822700"/>
              <a:ext cx="2540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2727325" y="3822700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2670175" y="3895725"/>
              <a:ext cx="136525" cy="2095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2670175" y="389572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2806700" y="3806825"/>
              <a:ext cx="34925" cy="165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2806700" y="3806825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2813050" y="3886200"/>
              <a:ext cx="69850" cy="282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2813050" y="3886200"/>
                <a:ext cx="69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2876550" y="3876675"/>
              <a:ext cx="133350" cy="44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2876550" y="3876675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2936875" y="3851275"/>
              <a:ext cx="19050" cy="1397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2936875" y="3851275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2889250" y="3806825"/>
              <a:ext cx="146050" cy="3810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2889250" y="3806825"/>
                <a:ext cx="146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3044825" y="3778250"/>
              <a:ext cx="174625" cy="2889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3044825" y="3778250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3016250" y="3730625"/>
              <a:ext cx="174625" cy="431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3016250" y="3730625"/>
                <a:ext cx="1746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1828800" y="3914775"/>
              <a:ext cx="250825" cy="285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1828800" y="3914775"/>
                <a:ext cx="2508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7318375" y="3641725"/>
              <a:ext cx="184150" cy="285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7318375" y="364172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7394575" y="4178300"/>
              <a:ext cx="149225" cy="539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7394575" y="4178300"/>
                <a:ext cx="149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7972425" y="3333750"/>
              <a:ext cx="123825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7972425" y="3333750"/>
                <a:ext cx="1238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7959725" y="3422650"/>
              <a:ext cx="155575" cy="285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7959725" y="342265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8042275" y="3286125"/>
              <a:ext cx="225425" cy="266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8042275" y="3286125"/>
                <a:ext cx="225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8343900" y="3343275"/>
              <a:ext cx="171450" cy="1778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8343900" y="3343275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8556625" y="3378200"/>
              <a:ext cx="174625" cy="28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8556625" y="3378200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8667750" y="3308350"/>
              <a:ext cx="25400" cy="2127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8667750" y="3308350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8855075" y="3381375"/>
              <a:ext cx="9525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4"/>
            </p:blipFill>
            <p:spPr>
              <a:xfrm>
                <a:off x="8855075" y="3381375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墨迹 89"/>
              <p14:cNvContentPartPr/>
              <p14:nvPr/>
            </p14:nvContentPartPr>
            <p14:xfrm>
              <a:off x="8864600" y="3213100"/>
              <a:ext cx="15875" cy="111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6"/>
            </p:blipFill>
            <p:spPr>
              <a:xfrm>
                <a:off x="8864600" y="3213100"/>
                <a:ext cx="158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墨迹 90"/>
              <p14:cNvContentPartPr/>
              <p14:nvPr/>
            </p14:nvContentPartPr>
            <p14:xfrm>
              <a:off x="8972550" y="3238500"/>
              <a:ext cx="98425" cy="2889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8"/>
            </p:blipFill>
            <p:spPr>
              <a:xfrm>
                <a:off x="8972550" y="3238500"/>
                <a:ext cx="98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2" name="墨迹 91"/>
              <p14:cNvContentPartPr/>
              <p14:nvPr/>
            </p14:nvContentPartPr>
            <p14:xfrm>
              <a:off x="9223375" y="3302000"/>
              <a:ext cx="127000" cy="539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0"/>
            </p:blipFill>
            <p:spPr>
              <a:xfrm>
                <a:off x="9223375" y="3302000"/>
                <a:ext cx="127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3" name="墨迹 92"/>
              <p14:cNvContentPartPr/>
              <p14:nvPr/>
            </p14:nvContentPartPr>
            <p14:xfrm>
              <a:off x="9299575" y="3317875"/>
              <a:ext cx="22225" cy="330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2"/>
            </p:blipFill>
            <p:spPr>
              <a:xfrm>
                <a:off x="9299575" y="3317875"/>
                <a:ext cx="222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4" name="墨迹 93"/>
              <p14:cNvContentPartPr/>
              <p14:nvPr/>
            </p14:nvContentPartPr>
            <p14:xfrm>
              <a:off x="9410700" y="3184525"/>
              <a:ext cx="69850" cy="142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4"/>
            </p:blipFill>
            <p:spPr>
              <a:xfrm>
                <a:off x="9410700" y="3184525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墨迹 94"/>
              <p14:cNvContentPartPr/>
              <p14:nvPr/>
            </p14:nvContentPartPr>
            <p14:xfrm>
              <a:off x="7766050" y="3409950"/>
              <a:ext cx="136525" cy="133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6"/>
            </p:blipFill>
            <p:spPr>
              <a:xfrm>
                <a:off x="7766050" y="3409950"/>
                <a:ext cx="136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墨迹 95"/>
              <p14:cNvContentPartPr/>
              <p14:nvPr/>
            </p14:nvContentPartPr>
            <p14:xfrm>
              <a:off x="7794625" y="3352800"/>
              <a:ext cx="101600" cy="25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8"/>
            </p:blipFill>
            <p:spPr>
              <a:xfrm>
                <a:off x="7794625" y="33528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墨迹 96"/>
              <p14:cNvContentPartPr/>
              <p14:nvPr/>
            </p14:nvContentPartPr>
            <p14:xfrm>
              <a:off x="7785100" y="3378200"/>
              <a:ext cx="95250" cy="920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0"/>
            </p:blipFill>
            <p:spPr>
              <a:xfrm>
                <a:off x="7785100" y="3378200"/>
                <a:ext cx="95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墨迹 97"/>
              <p14:cNvContentPartPr/>
              <p14:nvPr/>
            </p14:nvContentPartPr>
            <p14:xfrm>
              <a:off x="7931150" y="3175000"/>
              <a:ext cx="38100" cy="1301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7931150" y="3175000"/>
                <a:ext cx="381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墨迹 98"/>
              <p14:cNvContentPartPr/>
              <p14:nvPr/>
            </p14:nvContentPartPr>
            <p14:xfrm>
              <a:off x="9480550" y="3327400"/>
              <a:ext cx="168275" cy="2063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4"/>
            </p:blipFill>
            <p:spPr>
              <a:xfrm>
                <a:off x="9480550" y="3327400"/>
                <a:ext cx="168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墨迹 99"/>
              <p14:cNvContentPartPr/>
              <p14:nvPr/>
            </p14:nvContentPartPr>
            <p14:xfrm>
              <a:off x="9502775" y="3314700"/>
              <a:ext cx="95250" cy="9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6"/>
            </p:blipFill>
            <p:spPr>
              <a:xfrm>
                <a:off x="9502775" y="3314700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9499600" y="3397250"/>
              <a:ext cx="111125" cy="317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9499600" y="3397250"/>
                <a:ext cx="1111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9674225" y="3171825"/>
              <a:ext cx="34925" cy="149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9674225" y="3171825"/>
                <a:ext cx="34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8359775" y="3863975"/>
              <a:ext cx="200025" cy="1841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8359775" y="3863975"/>
                <a:ext cx="2000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8616950" y="3898900"/>
              <a:ext cx="161925" cy="63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8616950" y="3898900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8693150" y="3838575"/>
              <a:ext cx="15875" cy="2254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8693150" y="3838575"/>
                <a:ext cx="15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8886825" y="3727450"/>
              <a:ext cx="85725" cy="2540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8886825" y="3727450"/>
                <a:ext cx="85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9039225" y="3857625"/>
              <a:ext cx="123825" cy="63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9039225" y="385762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9102725" y="3822700"/>
              <a:ext cx="3175" cy="1809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9102725" y="3822700"/>
                <a:ext cx="3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9318625" y="3829050"/>
              <a:ext cx="82550" cy="127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9318625" y="38290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9737725" y="3403600"/>
              <a:ext cx="76200" cy="127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9737725" y="34036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9728200" y="3460750"/>
              <a:ext cx="114300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9728200" y="34607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9750425" y="3327400"/>
              <a:ext cx="149225" cy="2254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9750425" y="3327400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3" name="墨迹 112"/>
              <p14:cNvContentPartPr/>
              <p14:nvPr/>
            </p14:nvContentPartPr>
            <p14:xfrm>
              <a:off x="9937750" y="3394075"/>
              <a:ext cx="127000" cy="1460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2"/>
            </p:blipFill>
            <p:spPr>
              <a:xfrm>
                <a:off x="9937750" y="3394075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4" name="墨迹 113"/>
              <p14:cNvContentPartPr/>
              <p14:nvPr/>
            </p14:nvContentPartPr>
            <p14:xfrm>
              <a:off x="10090150" y="3454400"/>
              <a:ext cx="111125" cy="15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4"/>
            </p:blipFill>
            <p:spPr>
              <a:xfrm>
                <a:off x="10090150" y="3454400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5" name="墨迹 114"/>
              <p14:cNvContentPartPr/>
              <p14:nvPr/>
            </p14:nvContentPartPr>
            <p14:xfrm>
              <a:off x="10109200" y="3359150"/>
              <a:ext cx="31750" cy="2000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6"/>
            </p:blipFill>
            <p:spPr>
              <a:xfrm>
                <a:off x="10109200" y="3359150"/>
                <a:ext cx="31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6" name="墨迹 115"/>
              <p14:cNvContentPartPr/>
              <p14:nvPr/>
            </p14:nvContentPartPr>
            <p14:xfrm>
              <a:off x="10198100" y="3295650"/>
              <a:ext cx="82550" cy="2667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8"/>
            </p:blipFill>
            <p:spPr>
              <a:xfrm>
                <a:off x="10198100" y="3295650"/>
                <a:ext cx="82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7" name="墨迹 116"/>
              <p14:cNvContentPartPr/>
              <p14:nvPr/>
            </p14:nvContentPartPr>
            <p14:xfrm>
              <a:off x="10296525" y="3429000"/>
              <a:ext cx="107950" cy="190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0"/>
            </p:blipFill>
            <p:spPr>
              <a:xfrm>
                <a:off x="10296525" y="34290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8" name="墨迹 117"/>
              <p14:cNvContentPartPr/>
              <p14:nvPr/>
            </p14:nvContentPartPr>
            <p14:xfrm>
              <a:off x="10309225" y="3463925"/>
              <a:ext cx="111125" cy="127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2"/>
            </p:blipFill>
            <p:spPr>
              <a:xfrm>
                <a:off x="10309225" y="346392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9" name="墨迹 118"/>
              <p14:cNvContentPartPr/>
              <p14:nvPr/>
            </p14:nvContentPartPr>
            <p14:xfrm>
              <a:off x="10356850" y="3463925"/>
              <a:ext cx="15875" cy="1714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4"/>
            </p:blipFill>
            <p:spPr>
              <a:xfrm>
                <a:off x="10356850" y="3463925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0" name="墨迹 119"/>
              <p14:cNvContentPartPr/>
              <p14:nvPr/>
            </p14:nvContentPartPr>
            <p14:xfrm>
              <a:off x="10445750" y="3251200"/>
              <a:ext cx="53975" cy="1873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6"/>
            </p:blipFill>
            <p:spPr>
              <a:xfrm>
                <a:off x="10445750" y="32512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1" name="墨迹 120"/>
              <p14:cNvContentPartPr/>
              <p14:nvPr/>
            </p14:nvContentPartPr>
            <p14:xfrm>
              <a:off x="10521950" y="3359150"/>
              <a:ext cx="142875" cy="228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8"/>
            </p:blipFill>
            <p:spPr>
              <a:xfrm>
                <a:off x="10521950" y="3359150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2" name="墨迹 121"/>
              <p14:cNvContentPartPr/>
              <p14:nvPr/>
            </p14:nvContentPartPr>
            <p14:xfrm>
              <a:off x="10534650" y="3346450"/>
              <a:ext cx="127000" cy="12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0"/>
            </p:blipFill>
            <p:spPr>
              <a:xfrm>
                <a:off x="10534650" y="33464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3" name="墨迹 122"/>
              <p14:cNvContentPartPr/>
              <p14:nvPr/>
            </p14:nvContentPartPr>
            <p14:xfrm>
              <a:off x="10534650" y="3390900"/>
              <a:ext cx="152400" cy="95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2"/>
            </p:blipFill>
            <p:spPr>
              <a:xfrm>
                <a:off x="10534650" y="3390900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4" name="墨迹 123"/>
              <p14:cNvContentPartPr/>
              <p14:nvPr/>
            </p14:nvContentPartPr>
            <p14:xfrm>
              <a:off x="10614025" y="3219450"/>
              <a:ext cx="111125" cy="2190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4"/>
            </p:blipFill>
            <p:spPr>
              <a:xfrm>
                <a:off x="10614025" y="3219450"/>
                <a:ext cx="111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5" name="墨迹 124"/>
              <p14:cNvContentPartPr/>
              <p14:nvPr/>
            </p14:nvContentPartPr>
            <p14:xfrm>
              <a:off x="10290175" y="3438525"/>
              <a:ext cx="149225" cy="34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6"/>
            </p:blipFill>
            <p:spPr>
              <a:xfrm>
                <a:off x="10290175" y="3438525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6" name="墨迹 125"/>
              <p14:cNvContentPartPr/>
              <p14:nvPr/>
            </p14:nvContentPartPr>
            <p14:xfrm>
              <a:off x="9826625" y="3975100"/>
              <a:ext cx="171450" cy="1111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8"/>
            </p:blipFill>
            <p:spPr>
              <a:xfrm>
                <a:off x="9826625" y="3975100"/>
                <a:ext cx="1714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7" name="墨迹 126"/>
              <p14:cNvContentPartPr/>
              <p14:nvPr/>
            </p14:nvContentPartPr>
            <p14:xfrm>
              <a:off x="10017125" y="3946525"/>
              <a:ext cx="117475" cy="285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0"/>
            </p:blipFill>
            <p:spPr>
              <a:xfrm>
                <a:off x="10017125" y="3946525"/>
                <a:ext cx="1174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8" name="墨迹 127"/>
              <p14:cNvContentPartPr/>
              <p14:nvPr/>
            </p14:nvContentPartPr>
            <p14:xfrm>
              <a:off x="10067925" y="3873500"/>
              <a:ext cx="6350" cy="1873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2"/>
            </p:blipFill>
            <p:spPr>
              <a:xfrm>
                <a:off x="10067925" y="387350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9" name="墨迹 128"/>
              <p14:cNvContentPartPr/>
              <p14:nvPr/>
            </p14:nvContentPartPr>
            <p14:xfrm>
              <a:off x="10106025" y="3825875"/>
              <a:ext cx="111125" cy="304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4"/>
            </p:blipFill>
            <p:spPr>
              <a:xfrm>
                <a:off x="10106025" y="3825875"/>
                <a:ext cx="111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0" name="墨迹 129"/>
              <p14:cNvContentPartPr/>
              <p14:nvPr/>
            </p14:nvContentPartPr>
            <p14:xfrm>
              <a:off x="10360025" y="3990975"/>
              <a:ext cx="127000" cy="6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6"/>
            </p:blipFill>
            <p:spPr>
              <a:xfrm>
                <a:off x="10360025" y="3990975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1" name="墨迹 130"/>
              <p14:cNvContentPartPr/>
              <p14:nvPr/>
            </p14:nvContentPartPr>
            <p14:xfrm>
              <a:off x="10407650" y="3895725"/>
              <a:ext cx="6350" cy="152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8"/>
            </p:blipFill>
            <p:spPr>
              <a:xfrm>
                <a:off x="10407650" y="3895725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2" name="墨迹 131"/>
              <p14:cNvContentPartPr/>
              <p14:nvPr/>
            </p14:nvContentPartPr>
            <p14:xfrm>
              <a:off x="10531475" y="3921125"/>
              <a:ext cx="155575" cy="1841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0"/>
            </p:blipFill>
            <p:spPr>
              <a:xfrm>
                <a:off x="10531475" y="3921125"/>
                <a:ext cx="155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3" name="墨迹 132"/>
              <p14:cNvContentPartPr/>
              <p14:nvPr/>
            </p14:nvContentPartPr>
            <p14:xfrm>
              <a:off x="10248900" y="3536950"/>
              <a:ext cx="66675" cy="1111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2"/>
            </p:blipFill>
            <p:spPr>
              <a:xfrm>
                <a:off x="10248900" y="3536950"/>
                <a:ext cx="666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4" name="墨迹 133"/>
              <p14:cNvContentPartPr/>
              <p14:nvPr/>
            </p14:nvContentPartPr>
            <p14:xfrm>
              <a:off x="10264775" y="4016375"/>
              <a:ext cx="44450" cy="412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4"/>
            </p:blipFill>
            <p:spPr>
              <a:xfrm>
                <a:off x="10264775" y="4016375"/>
                <a:ext cx="444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5" name="墨迹 134"/>
              <p14:cNvContentPartPr/>
              <p14:nvPr/>
            </p14:nvContentPartPr>
            <p14:xfrm>
              <a:off x="8740775" y="3435350"/>
              <a:ext cx="57150" cy="603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6"/>
            </p:blipFill>
            <p:spPr>
              <a:xfrm>
                <a:off x="8740775" y="3435350"/>
                <a:ext cx="571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6" name="墨迹 135"/>
              <p14:cNvContentPartPr/>
              <p14:nvPr/>
            </p14:nvContentPartPr>
            <p14:xfrm>
              <a:off x="8797925" y="3946525"/>
              <a:ext cx="57150" cy="635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8"/>
            </p:blipFill>
            <p:spPr>
              <a:xfrm>
                <a:off x="8797925" y="3946525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7" name="墨迹 136"/>
              <p14:cNvContentPartPr/>
              <p14:nvPr/>
            </p14:nvContentPartPr>
            <p14:xfrm>
              <a:off x="8562975" y="1171575"/>
              <a:ext cx="1689100" cy="920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0"/>
            </p:blipFill>
            <p:spPr>
              <a:xfrm>
                <a:off x="8562975" y="1171575"/>
                <a:ext cx="1689100" cy="92075"/>
              </a:xfrm>
              <a:prstGeom prst="rect"/>
            </p:spPr>
          </p:pic>
        </mc:Fallback>
      </mc:AlternateContent>
    </p:spTree>
    <p:custDataLst>
      <p:tags r:id="rId26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072890" y="675005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2890" y="675005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2" name="墨迹 11"/>
              <p14:cNvContentPartPr/>
              <p14:nvPr/>
            </p14:nvContentPartPr>
            <p14:xfrm>
              <a:off x="1457325" y="2921000"/>
              <a:ext cx="238125" cy="2571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4"/>
            </p:blipFill>
            <p:spPr>
              <a:xfrm>
                <a:off x="1457325" y="2921000"/>
                <a:ext cx="2381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" name="墨迹 12"/>
              <p14:cNvContentPartPr/>
              <p14:nvPr/>
            </p14:nvContentPartPr>
            <p14:xfrm>
              <a:off x="1504950" y="2911475"/>
              <a:ext cx="158750" cy="63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6"/>
            </p:blipFill>
            <p:spPr>
              <a:xfrm>
                <a:off x="1504950" y="2911475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1514475" y="3028950"/>
              <a:ext cx="13970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1514475" y="3028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1257300" y="3228975"/>
              <a:ext cx="234950" cy="403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1257300" y="3228975"/>
                <a:ext cx="2349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1587500" y="3228975"/>
              <a:ext cx="365125" cy="228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1587500" y="3228975"/>
                <a:ext cx="365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996950" y="3667125"/>
              <a:ext cx="206375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4"/>
            </p:blipFill>
            <p:spPr>
              <a:xfrm>
                <a:off x="996950" y="36671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1031875" y="3654425"/>
              <a:ext cx="117475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6"/>
            </p:blipFill>
            <p:spPr>
              <a:xfrm>
                <a:off x="1031875" y="365442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1073150" y="3702050"/>
              <a:ext cx="180975" cy="66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8"/>
            </p:blipFill>
            <p:spPr>
              <a:xfrm>
                <a:off x="1073150" y="3702050"/>
                <a:ext cx="1809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1514475" y="3654425"/>
              <a:ext cx="155575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0"/>
            </p:blipFill>
            <p:spPr>
              <a:xfrm>
                <a:off x="1514475" y="3654425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1" name="墨迹 20"/>
              <p14:cNvContentPartPr/>
              <p14:nvPr/>
            </p14:nvContentPartPr>
            <p14:xfrm>
              <a:off x="1612900" y="3552825"/>
              <a:ext cx="19050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2"/>
            </p:blipFill>
            <p:spPr>
              <a:xfrm>
                <a:off x="1612900" y="35528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" name="墨迹 21"/>
              <p14:cNvContentPartPr/>
              <p14:nvPr/>
            </p14:nvContentPartPr>
            <p14:xfrm>
              <a:off x="1536700" y="3216275"/>
              <a:ext cx="57150" cy="209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4"/>
            </p:blipFill>
            <p:spPr>
              <a:xfrm>
                <a:off x="1536700" y="3216275"/>
                <a:ext cx="57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3" name="墨迹 22"/>
              <p14:cNvContentPartPr/>
              <p14:nvPr/>
            </p14:nvContentPartPr>
            <p14:xfrm>
              <a:off x="1924050" y="3546475"/>
              <a:ext cx="206375" cy="6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6"/>
            </p:blipFill>
            <p:spPr>
              <a:xfrm>
                <a:off x="1924050" y="3546475"/>
                <a:ext cx="206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" name="墨迹 23"/>
              <p14:cNvContentPartPr/>
              <p14:nvPr/>
            </p14:nvContentPartPr>
            <p14:xfrm>
              <a:off x="2044700" y="3543300"/>
              <a:ext cx="31750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"/>
            </p:blipFill>
            <p:spPr>
              <a:xfrm>
                <a:off x="2044700" y="3543300"/>
                <a:ext cx="31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5" name="墨迹 24"/>
              <p14:cNvContentPartPr/>
              <p14:nvPr/>
            </p14:nvContentPartPr>
            <p14:xfrm>
              <a:off x="974725" y="3971925"/>
              <a:ext cx="133350" cy="355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"/>
            </p:blipFill>
            <p:spPr>
              <a:xfrm>
                <a:off x="974725" y="3971925"/>
                <a:ext cx="1333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6" name="墨迹 25"/>
              <p14:cNvContentPartPr/>
              <p14:nvPr/>
            </p14:nvContentPartPr>
            <p14:xfrm>
              <a:off x="676275" y="4425950"/>
              <a:ext cx="171450" cy="295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2"/>
            </p:blipFill>
            <p:spPr>
              <a:xfrm>
                <a:off x="676275" y="4425950"/>
                <a:ext cx="171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7" name="墨迹 26"/>
              <p14:cNvContentPartPr/>
              <p14:nvPr/>
            </p14:nvContentPartPr>
            <p14:xfrm>
              <a:off x="708025" y="4391025"/>
              <a:ext cx="1047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4"/>
            </p:blipFill>
            <p:spPr>
              <a:xfrm>
                <a:off x="708025" y="4391025"/>
                <a:ext cx="1047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8" name="墨迹 27"/>
              <p14:cNvContentPartPr/>
              <p14:nvPr/>
            </p14:nvContentPartPr>
            <p14:xfrm>
              <a:off x="752475" y="4498975"/>
              <a:ext cx="212725" cy="57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6"/>
            </p:blipFill>
            <p:spPr>
              <a:xfrm>
                <a:off x="752475" y="4498975"/>
                <a:ext cx="212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9" name="墨迹 28"/>
              <p14:cNvContentPartPr/>
              <p14:nvPr/>
            </p14:nvContentPartPr>
            <p14:xfrm>
              <a:off x="1209675" y="3933825"/>
              <a:ext cx="260350" cy="2889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8"/>
            </p:blipFill>
            <p:spPr>
              <a:xfrm>
                <a:off x="1209675" y="3933825"/>
                <a:ext cx="260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0" name="墨迹 29"/>
              <p14:cNvContentPartPr/>
              <p14:nvPr/>
            </p14:nvContentPartPr>
            <p14:xfrm>
              <a:off x="1479550" y="4324350"/>
              <a:ext cx="215900" cy="38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0"/>
            </p:blipFill>
            <p:spPr>
              <a:xfrm>
                <a:off x="1479550" y="4324350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1" name="墨迹 30"/>
              <p14:cNvContentPartPr/>
              <p14:nvPr/>
            </p14:nvContentPartPr>
            <p14:xfrm>
              <a:off x="1628775" y="4352925"/>
              <a:ext cx="4127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2"/>
            </p:blipFill>
            <p:spPr>
              <a:xfrm>
                <a:off x="1628775" y="4352925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2" name="墨迹 31"/>
              <p14:cNvContentPartPr/>
              <p14:nvPr/>
            </p14:nvContentPartPr>
            <p14:xfrm>
              <a:off x="1146175" y="4416425"/>
              <a:ext cx="184150" cy="69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4"/>
            </p:blipFill>
            <p:spPr>
              <a:xfrm>
                <a:off x="1146175" y="4416425"/>
                <a:ext cx="184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" name="墨迹 32"/>
              <p14:cNvContentPartPr/>
              <p14:nvPr/>
            </p14:nvContentPartPr>
            <p14:xfrm>
              <a:off x="1238250" y="4368800"/>
              <a:ext cx="5397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6"/>
            </p:blipFill>
            <p:spPr>
              <a:xfrm>
                <a:off x="1238250" y="4368800"/>
                <a:ext cx="53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4" name="墨迹 33"/>
              <p14:cNvContentPartPr/>
              <p14:nvPr/>
            </p14:nvContentPartPr>
            <p14:xfrm>
              <a:off x="1149350" y="4000500"/>
              <a:ext cx="73025" cy="203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8"/>
            </p:blipFill>
            <p:spPr>
              <a:xfrm>
                <a:off x="1149350" y="4000500"/>
                <a:ext cx="73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5" name="墨迹 34"/>
              <p14:cNvContentPartPr/>
              <p14:nvPr/>
            </p14:nvContentPartPr>
            <p14:xfrm>
              <a:off x="784225" y="4765675"/>
              <a:ext cx="31750" cy="180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0"/>
            </p:blipFill>
            <p:spPr>
              <a:xfrm>
                <a:off x="784225" y="4765675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6" name="墨迹 35"/>
              <p14:cNvContentPartPr/>
              <p14:nvPr/>
            </p14:nvContentPartPr>
            <p14:xfrm>
              <a:off x="733425" y="4978400"/>
              <a:ext cx="165100" cy="60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2"/>
            </p:blipFill>
            <p:spPr>
              <a:xfrm>
                <a:off x="733425" y="4978400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7" name="墨迹 36"/>
              <p14:cNvContentPartPr/>
              <p14:nvPr/>
            </p14:nvContentPartPr>
            <p14:xfrm>
              <a:off x="841375" y="5054600"/>
              <a:ext cx="44450" cy="152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4"/>
            </p:blipFill>
            <p:spPr>
              <a:xfrm>
                <a:off x="841375" y="50546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8" name="墨迹 37"/>
              <p14:cNvContentPartPr/>
              <p14:nvPr/>
            </p14:nvContentPartPr>
            <p14:xfrm>
              <a:off x="847725" y="5276850"/>
              <a:ext cx="50800" cy="203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6"/>
            </p:blipFill>
            <p:spPr>
              <a:xfrm>
                <a:off x="847725" y="5276850"/>
                <a:ext cx="50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9" name="墨迹 38"/>
              <p14:cNvContentPartPr/>
              <p14:nvPr/>
            </p14:nvContentPartPr>
            <p14:xfrm>
              <a:off x="835025" y="5245100"/>
              <a:ext cx="85725" cy="285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8"/>
            </p:blipFill>
            <p:spPr>
              <a:xfrm>
                <a:off x="835025" y="5245100"/>
                <a:ext cx="85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0" name="墨迹 39"/>
              <p14:cNvContentPartPr/>
              <p14:nvPr/>
            </p14:nvContentPartPr>
            <p14:xfrm>
              <a:off x="876300" y="5346700"/>
              <a:ext cx="79375" cy="25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0"/>
            </p:blipFill>
            <p:spPr>
              <a:xfrm>
                <a:off x="876300" y="5346700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1" name="墨迹 40"/>
              <p14:cNvContentPartPr/>
              <p14:nvPr/>
            </p14:nvContentPartPr>
            <p14:xfrm>
              <a:off x="806450" y="5133975"/>
              <a:ext cx="22225" cy="1238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2"/>
            </p:blipFill>
            <p:spPr>
              <a:xfrm>
                <a:off x="806450" y="5133975"/>
                <a:ext cx="22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2" name="墨迹 41"/>
              <p14:cNvContentPartPr/>
              <p14:nvPr/>
            </p14:nvContentPartPr>
            <p14:xfrm>
              <a:off x="933450" y="5470525"/>
              <a:ext cx="349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4"/>
            </p:blipFill>
            <p:spPr>
              <a:xfrm>
                <a:off x="933450" y="5470525"/>
                <a:ext cx="34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3" name="墨迹 42"/>
              <p14:cNvContentPartPr/>
              <p14:nvPr/>
            </p14:nvContentPartPr>
            <p14:xfrm>
              <a:off x="904875" y="5749925"/>
              <a:ext cx="180975" cy="1746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6"/>
            </p:blipFill>
            <p:spPr>
              <a:xfrm>
                <a:off x="904875" y="5749925"/>
                <a:ext cx="180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4" name="墨迹 43"/>
              <p14:cNvContentPartPr/>
              <p14:nvPr/>
            </p14:nvContentPartPr>
            <p14:xfrm>
              <a:off x="1565275" y="4616450"/>
              <a:ext cx="38100" cy="1619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8"/>
            </p:blipFill>
            <p:spPr>
              <a:xfrm>
                <a:off x="1565275" y="4616450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5" name="墨迹 44"/>
              <p14:cNvContentPartPr/>
              <p14:nvPr/>
            </p14:nvContentPartPr>
            <p14:xfrm>
              <a:off x="1568450" y="4883150"/>
              <a:ext cx="47625" cy="2095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0"/>
            </p:blipFill>
            <p:spPr>
              <a:xfrm>
                <a:off x="1568450" y="4883150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6" name="墨迹 45"/>
              <p14:cNvContentPartPr/>
              <p14:nvPr/>
            </p14:nvContentPartPr>
            <p14:xfrm>
              <a:off x="1565275" y="4845050"/>
              <a:ext cx="92075" cy="41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2"/>
            </p:blipFill>
            <p:spPr>
              <a:xfrm>
                <a:off x="1565275" y="4845050"/>
                <a:ext cx="92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7" name="墨迹 46"/>
              <p14:cNvContentPartPr/>
              <p14:nvPr/>
            </p14:nvContentPartPr>
            <p14:xfrm>
              <a:off x="1622425" y="4914900"/>
              <a:ext cx="95250" cy="15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4"/>
            </p:blipFill>
            <p:spPr>
              <a:xfrm>
                <a:off x="1622425" y="4914900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8" name="墨迹 47"/>
              <p14:cNvContentPartPr/>
              <p14:nvPr/>
            </p14:nvContentPartPr>
            <p14:xfrm>
              <a:off x="1704975" y="5143500"/>
              <a:ext cx="34925" cy="155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6"/>
            </p:blipFill>
            <p:spPr>
              <a:xfrm>
                <a:off x="1704975" y="5143500"/>
                <a:ext cx="34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9" name="墨迹 48"/>
              <p14:cNvContentPartPr/>
              <p14:nvPr/>
            </p14:nvContentPartPr>
            <p14:xfrm>
              <a:off x="1724025" y="5448300"/>
              <a:ext cx="7620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8"/>
            </p:blipFill>
            <p:spPr>
              <a:xfrm>
                <a:off x="1724025" y="54483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0" name="墨迹 49"/>
              <p14:cNvContentPartPr/>
              <p14:nvPr/>
            </p14:nvContentPartPr>
            <p14:xfrm>
              <a:off x="1644650" y="5368925"/>
              <a:ext cx="15875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1644650" y="5368925"/>
                <a:ext cx="158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1" name="墨迹 50"/>
              <p14:cNvContentPartPr/>
              <p14:nvPr/>
            </p14:nvContentPartPr>
            <p14:xfrm>
              <a:off x="2092325" y="3949700"/>
              <a:ext cx="60325" cy="234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2"/>
            </p:blipFill>
            <p:spPr>
              <a:xfrm>
                <a:off x="2092325" y="3949700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2" name="墨迹 51"/>
              <p14:cNvContentPartPr/>
              <p14:nvPr/>
            </p14:nvContentPartPr>
            <p14:xfrm>
              <a:off x="2120900" y="4321175"/>
              <a:ext cx="60325" cy="234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4"/>
            </p:blipFill>
            <p:spPr>
              <a:xfrm>
                <a:off x="2120900" y="4321175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3" name="墨迹 52"/>
              <p14:cNvContentPartPr/>
              <p14:nvPr/>
            </p14:nvContentPartPr>
            <p14:xfrm>
              <a:off x="2120900" y="4305300"/>
              <a:ext cx="104775" cy="34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6"/>
            </p:blipFill>
            <p:spPr>
              <a:xfrm>
                <a:off x="2120900" y="4305300"/>
                <a:ext cx="104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4" name="墨迹 53"/>
              <p14:cNvContentPartPr/>
              <p14:nvPr/>
            </p14:nvContentPartPr>
            <p14:xfrm>
              <a:off x="2178050" y="4410075"/>
              <a:ext cx="111125" cy="28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8"/>
            </p:blipFill>
            <p:spPr>
              <a:xfrm>
                <a:off x="2178050" y="44100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5" name="墨迹 54"/>
              <p14:cNvContentPartPr/>
              <p14:nvPr/>
            </p14:nvContentPartPr>
            <p14:xfrm>
              <a:off x="2295525" y="4657725"/>
              <a:ext cx="34925" cy="196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0"/>
            </p:blipFill>
            <p:spPr>
              <a:xfrm>
                <a:off x="2295525" y="465772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6" name="墨迹 55"/>
              <p14:cNvContentPartPr/>
              <p14:nvPr/>
            </p14:nvContentPartPr>
            <p14:xfrm>
              <a:off x="2333625" y="5035550"/>
              <a:ext cx="136525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2"/>
            </p:blipFill>
            <p:spPr>
              <a:xfrm>
                <a:off x="2333625" y="5035550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1104900" y="4318000"/>
              <a:ext cx="29527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1104900" y="4318000"/>
                <a:ext cx="295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8" name="墨迹 57"/>
              <p14:cNvContentPartPr/>
              <p14:nvPr/>
            </p14:nvContentPartPr>
            <p14:xfrm>
              <a:off x="1066800" y="4676775"/>
              <a:ext cx="155575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6"/>
            </p:blipFill>
            <p:spPr>
              <a:xfrm>
                <a:off x="1066800" y="4676775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9" name="墨迹 58"/>
              <p14:cNvContentPartPr/>
              <p14:nvPr/>
            </p14:nvContentPartPr>
            <p14:xfrm>
              <a:off x="1143000" y="4670425"/>
              <a:ext cx="60325" cy="168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8"/>
            </p:blipFill>
            <p:spPr>
              <a:xfrm>
                <a:off x="1143000" y="4670425"/>
                <a:ext cx="60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0" name="墨迹 59"/>
              <p14:cNvContentPartPr/>
              <p14:nvPr/>
            </p14:nvContentPartPr>
            <p14:xfrm>
              <a:off x="1450975" y="3517900"/>
              <a:ext cx="333375" cy="317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0"/>
            </p:blipFill>
            <p:spPr>
              <a:xfrm>
                <a:off x="1450975" y="3517900"/>
                <a:ext cx="3333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1" name="墨迹 60"/>
              <p14:cNvContentPartPr/>
              <p14:nvPr/>
            </p14:nvContentPartPr>
            <p14:xfrm>
              <a:off x="1647825" y="3832225"/>
              <a:ext cx="219075" cy="2508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2"/>
            </p:blipFill>
            <p:spPr>
              <a:xfrm>
                <a:off x="1647825" y="3832225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2" name="墨迹 61"/>
              <p14:cNvContentPartPr/>
              <p14:nvPr/>
            </p14:nvContentPartPr>
            <p14:xfrm>
              <a:off x="5842000" y="1597025"/>
              <a:ext cx="1489075" cy="25939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4"/>
            </p:blipFill>
            <p:spPr>
              <a:xfrm>
                <a:off x="5842000" y="1597025"/>
                <a:ext cx="1489075" cy="259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3" name="墨迹 62"/>
              <p14:cNvContentPartPr/>
              <p14:nvPr/>
            </p14:nvContentPartPr>
            <p14:xfrm>
              <a:off x="5838825" y="1412875"/>
              <a:ext cx="250825" cy="2381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6"/>
            </p:blipFill>
            <p:spPr>
              <a:xfrm>
                <a:off x="5838825" y="1412875"/>
                <a:ext cx="250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4" name="墨迹 63"/>
              <p14:cNvContentPartPr/>
              <p14:nvPr/>
            </p14:nvContentPartPr>
            <p14:xfrm>
              <a:off x="5876925" y="1495425"/>
              <a:ext cx="101600" cy="12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8"/>
            </p:blipFill>
            <p:spPr>
              <a:xfrm>
                <a:off x="5876925" y="149542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5" name="墨迹 64"/>
              <p14:cNvContentPartPr/>
              <p14:nvPr/>
            </p14:nvContentPartPr>
            <p14:xfrm>
              <a:off x="5934075" y="1454150"/>
              <a:ext cx="9525" cy="161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0"/>
            </p:blipFill>
            <p:spPr>
              <a:xfrm>
                <a:off x="5934075" y="145415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6" name="墨迹 65"/>
              <p14:cNvContentPartPr/>
              <p14:nvPr/>
            </p14:nvContentPartPr>
            <p14:xfrm>
              <a:off x="6127750" y="1409700"/>
              <a:ext cx="31750" cy="174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2"/>
            </p:blipFill>
            <p:spPr>
              <a:xfrm>
                <a:off x="6127750" y="1409700"/>
                <a:ext cx="31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7" name="墨迹 66"/>
              <p14:cNvContentPartPr/>
              <p14:nvPr/>
            </p14:nvContentPartPr>
            <p14:xfrm>
              <a:off x="4505325" y="4051300"/>
              <a:ext cx="463550" cy="444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4"/>
            </p:blipFill>
            <p:spPr>
              <a:xfrm>
                <a:off x="4505325" y="4051300"/>
                <a:ext cx="4635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8" name="墨迹 67"/>
              <p14:cNvContentPartPr/>
              <p14:nvPr/>
            </p14:nvContentPartPr>
            <p14:xfrm>
              <a:off x="4594225" y="4206875"/>
              <a:ext cx="193675" cy="9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6"/>
            </p:blipFill>
            <p:spPr>
              <a:xfrm>
                <a:off x="4594225" y="4206875"/>
                <a:ext cx="193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9" name="墨迹 68"/>
              <p14:cNvContentPartPr/>
              <p14:nvPr/>
            </p14:nvContentPartPr>
            <p14:xfrm>
              <a:off x="4711700" y="4168775"/>
              <a:ext cx="15875" cy="2508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8"/>
            </p:blipFill>
            <p:spPr>
              <a:xfrm>
                <a:off x="4711700" y="4168775"/>
                <a:ext cx="15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70" name="墨迹 69"/>
              <p14:cNvContentPartPr/>
              <p14:nvPr/>
            </p14:nvContentPartPr>
            <p14:xfrm>
              <a:off x="4422775" y="4578350"/>
              <a:ext cx="73025" cy="920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0"/>
            </p:blipFill>
            <p:spPr>
              <a:xfrm>
                <a:off x="4422775" y="4578350"/>
                <a:ext cx="73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1" name="墨迹 70"/>
              <p14:cNvContentPartPr/>
              <p14:nvPr/>
            </p14:nvContentPartPr>
            <p14:xfrm>
              <a:off x="4432300" y="4730750"/>
              <a:ext cx="57150" cy="244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2"/>
            </p:blipFill>
            <p:spPr>
              <a:xfrm>
                <a:off x="4432300" y="4730750"/>
                <a:ext cx="57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2" name="墨迹 71"/>
              <p14:cNvContentPartPr/>
              <p14:nvPr/>
            </p14:nvContentPartPr>
            <p14:xfrm>
              <a:off x="4508500" y="4587875"/>
              <a:ext cx="136525" cy="1778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4"/>
            </p:blipFill>
            <p:spPr>
              <a:xfrm>
                <a:off x="4508500" y="4587875"/>
                <a:ext cx="136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3" name="墨迹 72"/>
              <p14:cNvContentPartPr/>
              <p14:nvPr/>
            </p14:nvContentPartPr>
            <p14:xfrm>
              <a:off x="4518025" y="4794250"/>
              <a:ext cx="174625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6"/>
            </p:blipFill>
            <p:spPr>
              <a:xfrm>
                <a:off x="4518025" y="4794250"/>
                <a:ext cx="1746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4" name="墨迹 73"/>
              <p14:cNvContentPartPr/>
              <p14:nvPr/>
            </p14:nvContentPartPr>
            <p14:xfrm>
              <a:off x="4711700" y="4654550"/>
              <a:ext cx="174625" cy="381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8"/>
            </p:blipFill>
            <p:spPr>
              <a:xfrm>
                <a:off x="4711700" y="4654550"/>
                <a:ext cx="1746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5" name="墨迹 74"/>
              <p14:cNvContentPartPr/>
              <p14:nvPr/>
            </p14:nvContentPartPr>
            <p14:xfrm>
              <a:off x="4746625" y="4559300"/>
              <a:ext cx="38100" cy="3556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0"/>
            </p:blipFill>
            <p:spPr>
              <a:xfrm>
                <a:off x="4746625" y="4559300"/>
                <a:ext cx="38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6" name="墨迹 75"/>
              <p14:cNvContentPartPr/>
              <p14:nvPr/>
            </p14:nvContentPartPr>
            <p14:xfrm>
              <a:off x="4759325" y="4743450"/>
              <a:ext cx="155575" cy="123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2"/>
            </p:blipFill>
            <p:spPr>
              <a:xfrm>
                <a:off x="4759325" y="4743450"/>
                <a:ext cx="1555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7" name="墨迹 76"/>
              <p14:cNvContentPartPr/>
              <p14:nvPr/>
            </p14:nvContentPartPr>
            <p14:xfrm>
              <a:off x="4984750" y="4518025"/>
              <a:ext cx="130175" cy="387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4"/>
            </p:blipFill>
            <p:spPr>
              <a:xfrm>
                <a:off x="4984750" y="4518025"/>
                <a:ext cx="1301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8" name="墨迹 77"/>
              <p14:cNvContentPartPr/>
              <p14:nvPr/>
            </p14:nvContentPartPr>
            <p14:xfrm>
              <a:off x="5099050" y="4425950"/>
              <a:ext cx="149225" cy="428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6"/>
            </p:blipFill>
            <p:spPr>
              <a:xfrm>
                <a:off x="5099050" y="4425950"/>
                <a:ext cx="1492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9" name="墨迹 78"/>
              <p14:cNvContentPartPr/>
              <p14:nvPr/>
            </p14:nvContentPartPr>
            <p14:xfrm>
              <a:off x="5216525" y="4679950"/>
              <a:ext cx="127000" cy="2127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8"/>
            </p:blipFill>
            <p:spPr>
              <a:xfrm>
                <a:off x="5216525" y="4679950"/>
                <a:ext cx="127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0" name="墨迹 79"/>
              <p14:cNvContentPartPr/>
              <p14:nvPr/>
            </p14:nvContentPartPr>
            <p14:xfrm>
              <a:off x="5375275" y="4533900"/>
              <a:ext cx="146050" cy="3238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0"/>
            </p:blipFill>
            <p:spPr>
              <a:xfrm>
                <a:off x="5375275" y="4533900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1" name="墨迹 80"/>
              <p14:cNvContentPartPr/>
              <p14:nvPr/>
            </p14:nvContentPartPr>
            <p14:xfrm>
              <a:off x="4508500" y="1130300"/>
              <a:ext cx="609600" cy="514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2"/>
            </p:blipFill>
            <p:spPr>
              <a:xfrm>
                <a:off x="4508500" y="1130300"/>
                <a:ext cx="6096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2" name="墨迹 81"/>
              <p14:cNvContentPartPr/>
              <p14:nvPr/>
            </p14:nvContentPartPr>
            <p14:xfrm>
              <a:off x="6296025" y="4460875"/>
              <a:ext cx="301625" cy="387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4"/>
            </p:blipFill>
            <p:spPr>
              <a:xfrm>
                <a:off x="6296025" y="4460875"/>
                <a:ext cx="3016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3" name="墨迹 82"/>
              <p14:cNvContentPartPr/>
              <p14:nvPr/>
            </p14:nvContentPartPr>
            <p14:xfrm>
              <a:off x="6365875" y="4597400"/>
              <a:ext cx="171450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6"/>
            </p:blipFill>
            <p:spPr>
              <a:xfrm>
                <a:off x="6365875" y="4597400"/>
                <a:ext cx="171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4" name="墨迹 83"/>
              <p14:cNvContentPartPr/>
              <p14:nvPr/>
            </p14:nvContentPartPr>
            <p14:xfrm>
              <a:off x="6438900" y="4552950"/>
              <a:ext cx="12700" cy="2159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8"/>
            </p:blipFill>
            <p:spPr>
              <a:xfrm>
                <a:off x="6438900" y="4552950"/>
                <a:ext cx="12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5" name="墨迹 84"/>
              <p14:cNvContentPartPr/>
              <p14:nvPr/>
            </p14:nvContentPartPr>
            <p14:xfrm>
              <a:off x="6727825" y="4533900"/>
              <a:ext cx="260350" cy="19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0"/>
            </p:blipFill>
            <p:spPr>
              <a:xfrm>
                <a:off x="6727825" y="4533900"/>
                <a:ext cx="260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6" name="墨迹 85"/>
              <p14:cNvContentPartPr/>
              <p14:nvPr/>
            </p14:nvContentPartPr>
            <p14:xfrm>
              <a:off x="6788150" y="4387850"/>
              <a:ext cx="82550" cy="482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2"/>
            </p:blipFill>
            <p:spPr>
              <a:xfrm>
                <a:off x="6788150" y="4387850"/>
                <a:ext cx="825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7" name="墨迹 86"/>
              <p14:cNvContentPartPr/>
              <p14:nvPr/>
            </p14:nvContentPartPr>
            <p14:xfrm>
              <a:off x="6835775" y="4676775"/>
              <a:ext cx="234950" cy="171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4"/>
            </p:blipFill>
            <p:spPr>
              <a:xfrm>
                <a:off x="6835775" y="4676775"/>
                <a:ext cx="234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8" name="墨迹 87"/>
              <p14:cNvContentPartPr/>
              <p14:nvPr/>
            </p14:nvContentPartPr>
            <p14:xfrm>
              <a:off x="7077075" y="4391025"/>
              <a:ext cx="69850" cy="4984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6"/>
            </p:blipFill>
            <p:spPr>
              <a:xfrm>
                <a:off x="7077075" y="4391025"/>
                <a:ext cx="698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9" name="墨迹 88"/>
              <p14:cNvContentPartPr/>
              <p14:nvPr/>
            </p14:nvContentPartPr>
            <p14:xfrm>
              <a:off x="7150100" y="4441825"/>
              <a:ext cx="187325" cy="409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8"/>
            </p:blipFill>
            <p:spPr>
              <a:xfrm>
                <a:off x="7150100" y="4441825"/>
                <a:ext cx="1873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0" name="墨迹 89"/>
              <p14:cNvContentPartPr/>
              <p14:nvPr/>
            </p14:nvContentPartPr>
            <p14:xfrm>
              <a:off x="7324725" y="4362450"/>
              <a:ext cx="200025" cy="447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0"/>
            </p:blipFill>
            <p:spPr>
              <a:xfrm>
                <a:off x="7324725" y="4362450"/>
                <a:ext cx="2000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1" name="墨迹 90"/>
              <p14:cNvContentPartPr/>
              <p14:nvPr/>
            </p14:nvContentPartPr>
            <p14:xfrm>
              <a:off x="6359525" y="5219700"/>
              <a:ext cx="276225" cy="422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2"/>
            </p:blipFill>
            <p:spPr>
              <a:xfrm>
                <a:off x="6359525" y="5219700"/>
                <a:ext cx="276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2" name="墨迹 91"/>
              <p14:cNvContentPartPr/>
              <p14:nvPr/>
            </p14:nvContentPartPr>
            <p14:xfrm>
              <a:off x="6432550" y="5292725"/>
              <a:ext cx="142875" cy="222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4"/>
            </p:blipFill>
            <p:spPr>
              <a:xfrm>
                <a:off x="6432550" y="5292725"/>
                <a:ext cx="142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3" name="墨迹 92"/>
              <p14:cNvContentPartPr/>
              <p14:nvPr/>
            </p14:nvContentPartPr>
            <p14:xfrm>
              <a:off x="6438900" y="5254625"/>
              <a:ext cx="127000" cy="276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6"/>
            </p:blipFill>
            <p:spPr>
              <a:xfrm>
                <a:off x="6438900" y="5254625"/>
                <a:ext cx="127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4" name="墨迹 93"/>
              <p14:cNvContentPartPr/>
              <p14:nvPr/>
            </p14:nvContentPartPr>
            <p14:xfrm>
              <a:off x="6419850" y="5318125"/>
              <a:ext cx="190500" cy="635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8"/>
            </p:blipFill>
            <p:spPr>
              <a:xfrm>
                <a:off x="6419850" y="5318125"/>
                <a:ext cx="190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5" name="墨迹 94"/>
              <p14:cNvContentPartPr/>
              <p14:nvPr/>
            </p14:nvContentPartPr>
            <p14:xfrm>
              <a:off x="5873750" y="5245100"/>
              <a:ext cx="250825" cy="3206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0"/>
            </p:blipFill>
            <p:spPr>
              <a:xfrm>
                <a:off x="5873750" y="52451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6" name="墨迹 95"/>
              <p14:cNvContentPartPr/>
              <p14:nvPr/>
            </p14:nvContentPartPr>
            <p14:xfrm>
              <a:off x="5915025" y="5356225"/>
              <a:ext cx="152400" cy="222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2"/>
            </p:blipFill>
            <p:spPr>
              <a:xfrm>
                <a:off x="5915025" y="5356225"/>
                <a:ext cx="152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7" name="墨迹 96"/>
              <p14:cNvContentPartPr/>
              <p14:nvPr/>
            </p14:nvContentPartPr>
            <p14:xfrm>
              <a:off x="5997575" y="5260975"/>
              <a:ext cx="41275" cy="2571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4"/>
            </p:blipFill>
            <p:spPr>
              <a:xfrm>
                <a:off x="5997575" y="5260975"/>
                <a:ext cx="412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8" name="墨迹 97"/>
              <p14:cNvContentPartPr/>
              <p14:nvPr/>
            </p14:nvContentPartPr>
            <p14:xfrm>
              <a:off x="6807200" y="5203825"/>
              <a:ext cx="282575" cy="3492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6"/>
            </p:blipFill>
            <p:spPr>
              <a:xfrm>
                <a:off x="6807200" y="5203825"/>
                <a:ext cx="2825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9" name="墨迹 98"/>
              <p14:cNvContentPartPr/>
              <p14:nvPr/>
            </p14:nvContentPartPr>
            <p14:xfrm>
              <a:off x="6969125" y="5232400"/>
              <a:ext cx="174625" cy="3270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8"/>
            </p:blipFill>
            <p:spPr>
              <a:xfrm>
                <a:off x="6969125" y="5232400"/>
                <a:ext cx="1746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0" name="墨迹 99"/>
              <p14:cNvContentPartPr/>
              <p14:nvPr/>
            </p14:nvContentPartPr>
            <p14:xfrm>
              <a:off x="7077075" y="5207000"/>
              <a:ext cx="53975" cy="476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0"/>
            </p:blipFill>
            <p:spPr>
              <a:xfrm>
                <a:off x="7077075" y="5207000"/>
                <a:ext cx="53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1" name="墨迹 100"/>
              <p14:cNvContentPartPr/>
              <p14:nvPr/>
            </p14:nvContentPartPr>
            <p14:xfrm>
              <a:off x="7140575" y="5156200"/>
              <a:ext cx="152400" cy="1492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2"/>
            </p:blipFill>
            <p:spPr>
              <a:xfrm>
                <a:off x="7140575" y="5156200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2" name="墨迹 101"/>
              <p14:cNvContentPartPr/>
              <p14:nvPr/>
            </p14:nvContentPartPr>
            <p14:xfrm>
              <a:off x="7165975" y="5184775"/>
              <a:ext cx="196850" cy="381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4"/>
            </p:blipFill>
            <p:spPr>
              <a:xfrm>
                <a:off x="7165975" y="5184775"/>
                <a:ext cx="1968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3" name="墨迹 102"/>
              <p14:cNvContentPartPr/>
              <p14:nvPr/>
            </p14:nvContentPartPr>
            <p14:xfrm>
              <a:off x="7318375" y="5232400"/>
              <a:ext cx="111125" cy="441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6"/>
            </p:blipFill>
            <p:spPr>
              <a:xfrm>
                <a:off x="7318375" y="5232400"/>
                <a:ext cx="111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4" name="墨迹 103"/>
              <p14:cNvContentPartPr/>
              <p14:nvPr/>
            </p14:nvContentPartPr>
            <p14:xfrm>
              <a:off x="7429500" y="5248275"/>
              <a:ext cx="165100" cy="3302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8"/>
            </p:blipFill>
            <p:spPr>
              <a:xfrm>
                <a:off x="7429500" y="5248275"/>
                <a:ext cx="1651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5" name="墨迹 104"/>
              <p14:cNvContentPartPr/>
              <p14:nvPr/>
            </p14:nvContentPartPr>
            <p14:xfrm>
              <a:off x="7429500" y="5441950"/>
              <a:ext cx="31750" cy="171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0"/>
            </p:blipFill>
            <p:spPr>
              <a:xfrm>
                <a:off x="7429500" y="54419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6" name="墨迹 105"/>
              <p14:cNvContentPartPr/>
              <p14:nvPr/>
            </p14:nvContentPartPr>
            <p14:xfrm>
              <a:off x="7508875" y="5397500"/>
              <a:ext cx="180975" cy="1428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2"/>
            </p:blipFill>
            <p:spPr>
              <a:xfrm>
                <a:off x="7508875" y="5397500"/>
                <a:ext cx="180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7" name="墨迹 106"/>
              <p14:cNvContentPartPr/>
              <p14:nvPr/>
            </p14:nvContentPartPr>
            <p14:xfrm>
              <a:off x="6035675" y="4826000"/>
              <a:ext cx="1555750" cy="825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4"/>
            </p:blipFill>
            <p:spPr>
              <a:xfrm>
                <a:off x="6035675" y="4826000"/>
                <a:ext cx="1555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8" name="墨迹 107"/>
              <p14:cNvContentPartPr/>
              <p14:nvPr/>
            </p14:nvContentPartPr>
            <p14:xfrm>
              <a:off x="5762625" y="5673725"/>
              <a:ext cx="2066925" cy="177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6"/>
            </p:blipFill>
            <p:spPr>
              <a:xfrm>
                <a:off x="5762625" y="5673725"/>
                <a:ext cx="2066925" cy="177800"/>
              </a:xfrm>
              <a:prstGeom prst="rect"/>
            </p:spPr>
          </p:pic>
        </mc:Fallback>
      </mc:AlternateContent>
    </p:spTree>
    <p:custDataLst>
      <p:tags r:id="rId19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072890" y="675005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2890" y="675005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3727450" y="234950"/>
              <a:ext cx="149225" cy="158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3727450" y="234950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3743325" y="269875"/>
              <a:ext cx="215900" cy="314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3743325" y="269875"/>
                <a:ext cx="215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3924300" y="279400"/>
              <a:ext cx="168275" cy="920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3924300" y="279400"/>
                <a:ext cx="1682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978275" y="225425"/>
              <a:ext cx="82550" cy="301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978275" y="225425"/>
                <a:ext cx="825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000500" y="346075"/>
              <a:ext cx="101600" cy="257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000500" y="346075"/>
                <a:ext cx="1016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038600" y="415925"/>
              <a:ext cx="69850" cy="57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038600" y="415925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032250" y="517525"/>
              <a:ext cx="79375" cy="15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032250" y="517525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257550" y="346075"/>
              <a:ext cx="3175" cy="60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257550" y="346075"/>
                <a:ext cx="31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200400" y="444500"/>
              <a:ext cx="92075" cy="136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200400" y="444500"/>
                <a:ext cx="920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3333750" y="346075"/>
              <a:ext cx="69850" cy="111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3333750" y="346075"/>
                <a:ext cx="698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3324225" y="434975"/>
              <a:ext cx="17462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3324225" y="434975"/>
                <a:ext cx="1746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3521075" y="39687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3521075" y="39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3524250" y="396875"/>
              <a:ext cx="41275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3524250" y="396875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162425" y="279400"/>
              <a:ext cx="120650" cy="273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162425" y="279400"/>
                <a:ext cx="1206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527425" y="393700"/>
              <a:ext cx="60325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3527425" y="393700"/>
                <a:ext cx="60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540125" y="488950"/>
              <a:ext cx="60325" cy="793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540125" y="488950"/>
                <a:ext cx="603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4381500" y="234950"/>
              <a:ext cx="127000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4381500" y="234950"/>
                <a:ext cx="127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4533900" y="260350"/>
              <a:ext cx="295275" cy="304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4533900" y="260350"/>
                <a:ext cx="295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4791075" y="384175"/>
              <a:ext cx="15875" cy="158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4791075" y="38417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4832350" y="311150"/>
              <a:ext cx="184150" cy="2508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4832350" y="311150"/>
                <a:ext cx="1841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4991100" y="266700"/>
              <a:ext cx="136525" cy="292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4991100" y="266700"/>
                <a:ext cx="136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5165725" y="400050"/>
              <a:ext cx="60325" cy="127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5165725" y="400050"/>
                <a:ext cx="60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3629025" y="638175"/>
              <a:ext cx="104775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3629025" y="638175"/>
                <a:ext cx="1047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632200" y="669925"/>
              <a:ext cx="50800" cy="339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632200" y="669925"/>
                <a:ext cx="508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673475" y="746125"/>
              <a:ext cx="63500" cy="2063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673475" y="746125"/>
                <a:ext cx="63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651250" y="787400"/>
              <a:ext cx="88900" cy="111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651250" y="787400"/>
                <a:ext cx="88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552825" y="717550"/>
              <a:ext cx="174625" cy="2476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552825" y="717550"/>
                <a:ext cx="1746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797300" y="714375"/>
              <a:ext cx="136525" cy="857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797300" y="714375"/>
                <a:ext cx="136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3825875" y="631825"/>
              <a:ext cx="76200" cy="3270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3825875" y="631825"/>
                <a:ext cx="762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3952875" y="695325"/>
              <a:ext cx="114300" cy="15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3952875" y="695325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997325" y="644525"/>
              <a:ext cx="9525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997325" y="644525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4000500" y="650875"/>
              <a:ext cx="41275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4000500" y="650875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3940175" y="800100"/>
              <a:ext cx="6350" cy="158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3940175" y="80010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3949700" y="800100"/>
              <a:ext cx="111125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3949700" y="800100"/>
                <a:ext cx="1111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3952875" y="809625"/>
              <a:ext cx="69850" cy="114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3952875" y="809625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3990975" y="790575"/>
              <a:ext cx="47625" cy="1714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3990975" y="790575"/>
                <a:ext cx="476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4137025" y="723900"/>
              <a:ext cx="111125" cy="666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4137025" y="723900"/>
                <a:ext cx="111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4168775" y="701675"/>
              <a:ext cx="44450" cy="222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4168775" y="701675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4194175" y="787400"/>
              <a:ext cx="95250" cy="50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4194175" y="787400"/>
                <a:ext cx="95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4286250" y="736600"/>
              <a:ext cx="25400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4286250" y="73660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4137025" y="806450"/>
              <a:ext cx="228600" cy="149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4137025" y="806450"/>
                <a:ext cx="2286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8051800" y="444500"/>
              <a:ext cx="215900" cy="9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8051800" y="444500"/>
                <a:ext cx="215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8118475" y="425450"/>
              <a:ext cx="15875" cy="139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8118475" y="425450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7893050" y="561975"/>
              <a:ext cx="177800" cy="222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7893050" y="561975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7696200" y="917575"/>
              <a:ext cx="155575" cy="1682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7696200" y="917575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8185150" y="708025"/>
              <a:ext cx="111125" cy="174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8185150" y="708025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6400800" y="3670300"/>
              <a:ext cx="104775" cy="2635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6400800" y="3670300"/>
                <a:ext cx="104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8543925" y="4378325"/>
              <a:ext cx="158750" cy="1365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8543925" y="4378325"/>
                <a:ext cx="158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6734175" y="3556000"/>
              <a:ext cx="79375" cy="333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6734175" y="3556000"/>
                <a:ext cx="793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8877300" y="4365625"/>
              <a:ext cx="139700" cy="1555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8877300" y="4365625"/>
                <a:ext cx="139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8216900" y="968375"/>
              <a:ext cx="139700" cy="215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8216900" y="968375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8340725" y="285750"/>
              <a:ext cx="146050" cy="1301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8340725" y="285750"/>
                <a:ext cx="146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8636000" y="225425"/>
              <a:ext cx="152400" cy="9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8636000" y="22542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8696325" y="187325"/>
              <a:ext cx="12700" cy="120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8696325" y="187325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8804275" y="346075"/>
              <a:ext cx="69850" cy="1619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8804275" y="346075"/>
                <a:ext cx="698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8839200" y="628650"/>
              <a:ext cx="146050" cy="209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8839200" y="62865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4010025" y="647700"/>
              <a:ext cx="1533525" cy="25177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4010025" y="647700"/>
                <a:ext cx="1533525" cy="251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3971925" y="3013075"/>
              <a:ext cx="177800" cy="171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3971925" y="3013075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4241800" y="3527425"/>
              <a:ext cx="352425" cy="3714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4241800" y="3527425"/>
                <a:ext cx="3524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4349750" y="3559175"/>
              <a:ext cx="171450" cy="2508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4349750" y="3559175"/>
                <a:ext cx="171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4356100" y="3565525"/>
              <a:ext cx="161925" cy="1714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4356100" y="3565525"/>
                <a:ext cx="1619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4610100" y="2628900"/>
              <a:ext cx="6350" cy="36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6"/>
            </p:blipFill>
            <p:spPr>
              <a:xfrm>
                <a:off x="4610100" y="262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4673600" y="2568575"/>
              <a:ext cx="63500" cy="120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4673600" y="2568575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4759325" y="2609850"/>
              <a:ext cx="79375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4759325" y="2609850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4775200" y="2654300"/>
              <a:ext cx="73025" cy="9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4775200" y="2654300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4873625" y="2647950"/>
              <a:ext cx="76200" cy="152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4873625" y="26479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4864100" y="2619375"/>
              <a:ext cx="152400" cy="2476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4864100" y="2619375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4613275" y="1924050"/>
              <a:ext cx="12700" cy="2444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4613275" y="1924050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4613275" y="1933575"/>
              <a:ext cx="82550" cy="63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4613275" y="1933575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4645025" y="2009775"/>
              <a:ext cx="6350" cy="3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26"/>
            </p:blipFill>
            <p:spPr>
              <a:xfrm>
                <a:off x="4645025" y="2009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4625975" y="1993900"/>
              <a:ext cx="635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26"/>
            </p:blipFill>
            <p:spPr>
              <a:xfrm>
                <a:off x="4625975" y="199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4629150" y="1993900"/>
              <a:ext cx="41275" cy="47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4629150" y="1993900"/>
                <a:ext cx="41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4679950" y="211455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26"/>
            </p:blipFill>
            <p:spPr>
              <a:xfrm>
                <a:off x="4679950" y="211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4711700" y="2092325"/>
              <a:ext cx="76200" cy="1174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4711700" y="2092325"/>
                <a:ext cx="76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4806950" y="2070100"/>
              <a:ext cx="44450" cy="15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4806950" y="2070100"/>
                <a:ext cx="444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4819650" y="2108200"/>
              <a:ext cx="57150" cy="6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4819650" y="21082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4895850" y="2016125"/>
              <a:ext cx="12700" cy="1492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4895850" y="2016125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4902200" y="1952625"/>
              <a:ext cx="41275" cy="1270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4902200" y="195262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4946650" y="1974850"/>
              <a:ext cx="98425" cy="2127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4946650" y="1974850"/>
                <a:ext cx="98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5067300" y="211455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26"/>
            </p:blipFill>
            <p:spPr>
              <a:xfrm>
                <a:off x="5067300" y="211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7" name="墨迹 86"/>
              <p14:cNvContentPartPr/>
              <p14:nvPr/>
            </p14:nvContentPartPr>
            <p14:xfrm>
              <a:off x="5057775" y="2108200"/>
              <a:ext cx="101600" cy="174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9"/>
            </p:blipFill>
            <p:spPr>
              <a:xfrm>
                <a:off x="5057775" y="2108200"/>
                <a:ext cx="1016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8" name="墨迹 87"/>
              <p14:cNvContentPartPr/>
              <p14:nvPr/>
            </p14:nvContentPartPr>
            <p14:xfrm>
              <a:off x="4727575" y="2330450"/>
              <a:ext cx="63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26"/>
            </p:blipFill>
            <p:spPr>
              <a:xfrm>
                <a:off x="4727575" y="2330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4730750" y="2330450"/>
              <a:ext cx="104775" cy="508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4730750" y="2330450"/>
                <a:ext cx="104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4727575" y="2432050"/>
              <a:ext cx="120650" cy="127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4727575" y="24320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4870450" y="2266950"/>
              <a:ext cx="161925" cy="2349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4870450" y="2266950"/>
                <a:ext cx="161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5064125" y="1266825"/>
              <a:ext cx="149225" cy="12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5064125" y="1266825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5137150" y="1304925"/>
              <a:ext cx="9525" cy="142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5137150" y="1304925"/>
                <a:ext cx="9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5203825" y="1393825"/>
              <a:ext cx="6350" cy="3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26"/>
            </p:blipFill>
            <p:spPr>
              <a:xfrm>
                <a:off x="5203825" y="139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5" name="墨迹 94"/>
              <p14:cNvContentPartPr/>
              <p14:nvPr/>
            </p14:nvContentPartPr>
            <p14:xfrm>
              <a:off x="5254625" y="1311275"/>
              <a:ext cx="82550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3"/>
            </p:blipFill>
            <p:spPr>
              <a:xfrm>
                <a:off x="5254625" y="1311275"/>
                <a:ext cx="825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6" name="墨迹 95"/>
              <p14:cNvContentPartPr/>
              <p14:nvPr/>
            </p14:nvContentPartPr>
            <p14:xfrm>
              <a:off x="5381625" y="1308100"/>
              <a:ext cx="60325" cy="6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5"/>
            </p:blipFill>
            <p:spPr>
              <a:xfrm>
                <a:off x="5381625" y="1308100"/>
                <a:ext cx="603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7" name="墨迹 96"/>
              <p14:cNvContentPartPr/>
              <p14:nvPr/>
            </p14:nvContentPartPr>
            <p14:xfrm>
              <a:off x="5381625" y="1384300"/>
              <a:ext cx="114300" cy="12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7"/>
            </p:blipFill>
            <p:spPr>
              <a:xfrm>
                <a:off x="5381625" y="13843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8" name="墨迹 97"/>
              <p14:cNvContentPartPr/>
              <p14:nvPr/>
            </p14:nvContentPartPr>
            <p14:xfrm>
              <a:off x="5546725" y="1282700"/>
              <a:ext cx="127000" cy="136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9"/>
            </p:blipFill>
            <p:spPr>
              <a:xfrm>
                <a:off x="5546725" y="1282700"/>
                <a:ext cx="1270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9" name="墨迹 98"/>
              <p14:cNvContentPartPr/>
              <p14:nvPr/>
            </p14:nvContentPartPr>
            <p14:xfrm>
              <a:off x="5499100" y="1203325"/>
              <a:ext cx="225425" cy="2889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1"/>
            </p:blipFill>
            <p:spPr>
              <a:xfrm>
                <a:off x="5499100" y="1203325"/>
                <a:ext cx="225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0" name="墨迹 99"/>
              <p14:cNvContentPartPr/>
              <p14:nvPr/>
            </p14:nvContentPartPr>
            <p14:xfrm>
              <a:off x="7743825" y="819150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6"/>
            </p:blipFill>
            <p:spPr>
              <a:xfrm>
                <a:off x="7743825" y="819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1" name="墨迹 100"/>
              <p14:cNvContentPartPr/>
              <p14:nvPr/>
            </p14:nvContentPartPr>
            <p14:xfrm>
              <a:off x="7610475" y="850900"/>
              <a:ext cx="9525" cy="352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4"/>
            </p:blipFill>
            <p:spPr>
              <a:xfrm>
                <a:off x="7610475" y="850900"/>
                <a:ext cx="95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2" name="墨迹 101"/>
              <p14:cNvContentPartPr/>
              <p14:nvPr/>
            </p14:nvContentPartPr>
            <p14:xfrm>
              <a:off x="7642225" y="790575"/>
              <a:ext cx="285750" cy="374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6"/>
            </p:blipFill>
            <p:spPr>
              <a:xfrm>
                <a:off x="7642225" y="790575"/>
                <a:ext cx="2857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3" name="墨迹 102"/>
              <p14:cNvContentPartPr/>
              <p14:nvPr/>
            </p14:nvContentPartPr>
            <p14:xfrm>
              <a:off x="7658100" y="1133475"/>
              <a:ext cx="247650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8"/>
            </p:blipFill>
            <p:spPr>
              <a:xfrm>
                <a:off x="7658100" y="1133475"/>
                <a:ext cx="2476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4" name="墨迹 103"/>
              <p14:cNvContentPartPr/>
              <p14:nvPr/>
            </p14:nvContentPartPr>
            <p14:xfrm>
              <a:off x="6362700" y="965200"/>
              <a:ext cx="460375" cy="1206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0"/>
            </p:blipFill>
            <p:spPr>
              <a:xfrm>
                <a:off x="6362700" y="965200"/>
                <a:ext cx="4603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5" name="墨迹 104"/>
              <p14:cNvContentPartPr/>
              <p14:nvPr/>
            </p14:nvContentPartPr>
            <p14:xfrm>
              <a:off x="6784975" y="971550"/>
              <a:ext cx="149225" cy="1905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2"/>
            </p:blipFill>
            <p:spPr>
              <a:xfrm>
                <a:off x="6784975" y="971550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6" name="墨迹 105"/>
              <p14:cNvContentPartPr/>
              <p14:nvPr/>
            </p14:nvContentPartPr>
            <p14:xfrm>
              <a:off x="7505700" y="1304925"/>
              <a:ext cx="15875" cy="158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4"/>
            </p:blipFill>
            <p:spPr>
              <a:xfrm>
                <a:off x="7505700" y="13049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7" name="墨迹 106"/>
              <p14:cNvContentPartPr/>
              <p14:nvPr/>
            </p14:nvContentPartPr>
            <p14:xfrm>
              <a:off x="7508875" y="1298575"/>
              <a:ext cx="50800" cy="952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6"/>
            </p:blipFill>
            <p:spPr>
              <a:xfrm>
                <a:off x="7508875" y="1298575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8" name="墨迹 107"/>
              <p14:cNvContentPartPr/>
              <p14:nvPr/>
            </p14:nvContentPartPr>
            <p14:xfrm>
              <a:off x="7575550" y="1295400"/>
              <a:ext cx="174625" cy="1206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8"/>
            </p:blipFill>
            <p:spPr>
              <a:xfrm>
                <a:off x="7575550" y="1295400"/>
                <a:ext cx="1746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9" name="墨迹 108"/>
              <p14:cNvContentPartPr/>
              <p14:nvPr/>
            </p14:nvContentPartPr>
            <p14:xfrm>
              <a:off x="7743825" y="1323975"/>
              <a:ext cx="161925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0"/>
            </p:blipFill>
            <p:spPr>
              <a:xfrm>
                <a:off x="7743825" y="1323975"/>
                <a:ext cx="1619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0" name="墨迹 109"/>
              <p14:cNvContentPartPr/>
              <p14:nvPr/>
            </p14:nvContentPartPr>
            <p14:xfrm>
              <a:off x="7851775" y="1270000"/>
              <a:ext cx="107950" cy="1619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2"/>
            </p:blipFill>
            <p:spPr>
              <a:xfrm>
                <a:off x="7851775" y="1270000"/>
                <a:ext cx="1079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1" name="墨迹 110"/>
              <p14:cNvContentPartPr/>
              <p14:nvPr/>
            </p14:nvContentPartPr>
            <p14:xfrm>
              <a:off x="7985125" y="1435100"/>
              <a:ext cx="635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6"/>
            </p:blipFill>
            <p:spPr>
              <a:xfrm>
                <a:off x="7985125" y="1435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2" name="墨迹 111"/>
              <p14:cNvContentPartPr/>
              <p14:nvPr/>
            </p14:nvContentPartPr>
            <p14:xfrm>
              <a:off x="8067675" y="1225550"/>
              <a:ext cx="44450" cy="2222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5"/>
            </p:blipFill>
            <p:spPr>
              <a:xfrm>
                <a:off x="8067675" y="1225550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3" name="墨迹 112"/>
              <p14:cNvContentPartPr/>
              <p14:nvPr/>
            </p14:nvContentPartPr>
            <p14:xfrm>
              <a:off x="8001000" y="1374775"/>
              <a:ext cx="63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6"/>
            </p:blipFill>
            <p:spPr>
              <a:xfrm>
                <a:off x="8001000" y="1374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4" name="墨迹 113"/>
              <p14:cNvContentPartPr/>
              <p14:nvPr/>
            </p14:nvContentPartPr>
            <p14:xfrm>
              <a:off x="7978775" y="1371600"/>
              <a:ext cx="25400" cy="539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8"/>
            </p:blipFill>
            <p:spPr>
              <a:xfrm>
                <a:off x="7978775" y="1371600"/>
                <a:ext cx="25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5" name="墨迹 114"/>
              <p14:cNvContentPartPr/>
              <p14:nvPr/>
            </p14:nvContentPartPr>
            <p14:xfrm>
              <a:off x="8124825" y="1317625"/>
              <a:ext cx="95250" cy="1206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0"/>
            </p:blipFill>
            <p:spPr>
              <a:xfrm>
                <a:off x="8124825" y="1317625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6" name="墨迹 115"/>
              <p14:cNvContentPartPr/>
              <p14:nvPr/>
            </p14:nvContentPartPr>
            <p14:xfrm>
              <a:off x="8220075" y="1311275"/>
              <a:ext cx="111125" cy="63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2"/>
            </p:blipFill>
            <p:spPr>
              <a:xfrm>
                <a:off x="8220075" y="1311275"/>
                <a:ext cx="1111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7" name="墨迹 116"/>
              <p14:cNvContentPartPr/>
              <p14:nvPr/>
            </p14:nvContentPartPr>
            <p14:xfrm>
              <a:off x="8220075" y="1254125"/>
              <a:ext cx="82550" cy="2540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4"/>
            </p:blipFill>
            <p:spPr>
              <a:xfrm>
                <a:off x="8220075" y="1254125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8" name="墨迹 117"/>
              <p14:cNvContentPartPr/>
              <p14:nvPr/>
            </p14:nvContentPartPr>
            <p14:xfrm>
              <a:off x="8334375" y="1244600"/>
              <a:ext cx="130175" cy="1968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6"/>
            </p:blipFill>
            <p:spPr>
              <a:xfrm>
                <a:off x="8334375" y="1244600"/>
                <a:ext cx="1301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9" name="墨迹 118"/>
              <p14:cNvContentPartPr/>
              <p14:nvPr/>
            </p14:nvContentPartPr>
            <p14:xfrm>
              <a:off x="8534400" y="1339850"/>
              <a:ext cx="53975" cy="57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8"/>
            </p:blipFill>
            <p:spPr>
              <a:xfrm>
                <a:off x="8534400" y="1339850"/>
                <a:ext cx="53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0" name="墨迹 119"/>
              <p14:cNvContentPartPr/>
              <p14:nvPr/>
            </p14:nvContentPartPr>
            <p14:xfrm>
              <a:off x="8667750" y="1289050"/>
              <a:ext cx="92075" cy="152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0"/>
            </p:blipFill>
            <p:spPr>
              <a:xfrm>
                <a:off x="8667750" y="1289050"/>
                <a:ext cx="92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1" name="墨迹 120"/>
              <p14:cNvContentPartPr/>
              <p14:nvPr/>
            </p14:nvContentPartPr>
            <p14:xfrm>
              <a:off x="6178550" y="552450"/>
              <a:ext cx="212725" cy="161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2"/>
            </p:blipFill>
            <p:spPr>
              <a:xfrm>
                <a:off x="6178550" y="552450"/>
                <a:ext cx="2127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2" name="墨迹 121"/>
              <p14:cNvContentPartPr/>
              <p14:nvPr/>
            </p14:nvContentPartPr>
            <p14:xfrm>
              <a:off x="6188075" y="460375"/>
              <a:ext cx="155575" cy="571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4"/>
            </p:blipFill>
            <p:spPr>
              <a:xfrm>
                <a:off x="6188075" y="460375"/>
                <a:ext cx="1555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3" name="墨迹 122"/>
              <p14:cNvContentPartPr/>
              <p14:nvPr/>
            </p14:nvContentPartPr>
            <p14:xfrm>
              <a:off x="6235700" y="561975"/>
              <a:ext cx="152400" cy="254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6"/>
            </p:blipFill>
            <p:spPr>
              <a:xfrm>
                <a:off x="6235700" y="5619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4" name="墨迹 123"/>
              <p14:cNvContentPartPr/>
              <p14:nvPr/>
            </p14:nvContentPartPr>
            <p14:xfrm>
              <a:off x="6454775" y="565150"/>
              <a:ext cx="57150" cy="476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8"/>
            </p:blipFill>
            <p:spPr>
              <a:xfrm>
                <a:off x="6454775" y="565150"/>
                <a:ext cx="571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5" name="墨迹 124"/>
              <p14:cNvContentPartPr/>
              <p14:nvPr/>
            </p14:nvContentPartPr>
            <p14:xfrm>
              <a:off x="6607175" y="406400"/>
              <a:ext cx="180975" cy="2190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0"/>
            </p:blipFill>
            <p:spPr>
              <a:xfrm>
                <a:off x="6607175" y="406400"/>
                <a:ext cx="180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6" name="墨迹 125"/>
              <p14:cNvContentPartPr/>
              <p14:nvPr/>
            </p14:nvContentPartPr>
            <p14:xfrm>
              <a:off x="6778625" y="508000"/>
              <a:ext cx="63500" cy="222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2"/>
            </p:blipFill>
            <p:spPr>
              <a:xfrm>
                <a:off x="6778625" y="508000"/>
                <a:ext cx="635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7" name="墨迹 126"/>
              <p14:cNvContentPartPr/>
              <p14:nvPr/>
            </p14:nvContentPartPr>
            <p14:xfrm>
              <a:off x="6775450" y="460375"/>
              <a:ext cx="34925" cy="2730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4"/>
            </p:blipFill>
            <p:spPr>
              <a:xfrm>
                <a:off x="6775450" y="46037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8" name="墨迹 127"/>
              <p14:cNvContentPartPr/>
              <p14:nvPr/>
            </p14:nvContentPartPr>
            <p14:xfrm>
              <a:off x="6829425" y="403225"/>
              <a:ext cx="107950" cy="2000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6"/>
            </p:blipFill>
            <p:spPr>
              <a:xfrm>
                <a:off x="6829425" y="403225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9" name="墨迹 128"/>
              <p14:cNvContentPartPr/>
              <p14:nvPr/>
            </p14:nvContentPartPr>
            <p14:xfrm>
              <a:off x="7042150" y="431800"/>
              <a:ext cx="85725" cy="63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8"/>
            </p:blipFill>
            <p:spPr>
              <a:xfrm>
                <a:off x="7042150" y="431800"/>
                <a:ext cx="857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0" name="墨迹 129"/>
              <p14:cNvContentPartPr/>
              <p14:nvPr/>
            </p14:nvContentPartPr>
            <p14:xfrm>
              <a:off x="6988175" y="527050"/>
              <a:ext cx="101600" cy="31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0"/>
            </p:blipFill>
            <p:spPr>
              <a:xfrm>
                <a:off x="6988175" y="527050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1" name="墨迹 130"/>
              <p14:cNvContentPartPr/>
              <p14:nvPr/>
            </p14:nvContentPartPr>
            <p14:xfrm>
              <a:off x="7102475" y="285750"/>
              <a:ext cx="219075" cy="2857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2"/>
            </p:blipFill>
            <p:spPr>
              <a:xfrm>
                <a:off x="7102475" y="285750"/>
                <a:ext cx="2190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2" name="墨迹 131"/>
              <p14:cNvContentPartPr/>
              <p14:nvPr/>
            </p14:nvContentPartPr>
            <p14:xfrm>
              <a:off x="8839200" y="1263650"/>
              <a:ext cx="107950" cy="63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4"/>
            </p:blipFill>
            <p:spPr>
              <a:xfrm>
                <a:off x="8839200" y="12636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3" name="墨迹 132"/>
              <p14:cNvContentPartPr/>
              <p14:nvPr/>
            </p14:nvContentPartPr>
            <p14:xfrm>
              <a:off x="8858250" y="1270000"/>
              <a:ext cx="12382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6"/>
            </p:blipFill>
            <p:spPr>
              <a:xfrm>
                <a:off x="8858250" y="12700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4" name="墨迹 133"/>
              <p14:cNvContentPartPr/>
              <p14:nvPr/>
            </p14:nvContentPartPr>
            <p14:xfrm>
              <a:off x="8988425" y="1187450"/>
              <a:ext cx="254000" cy="2190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8"/>
            </p:blipFill>
            <p:spPr>
              <a:xfrm>
                <a:off x="8988425" y="1187450"/>
                <a:ext cx="254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5" name="墨迹 134"/>
              <p14:cNvContentPartPr/>
              <p14:nvPr/>
            </p14:nvContentPartPr>
            <p14:xfrm>
              <a:off x="6689725" y="2320925"/>
              <a:ext cx="22225" cy="1905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0"/>
            </p:blipFill>
            <p:spPr>
              <a:xfrm>
                <a:off x="6689725" y="2320925"/>
                <a:ext cx="22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6" name="墨迹 135"/>
              <p14:cNvContentPartPr/>
              <p14:nvPr/>
            </p14:nvContentPartPr>
            <p14:xfrm>
              <a:off x="6670675" y="2301875"/>
              <a:ext cx="104775" cy="95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2"/>
            </p:blipFill>
            <p:spPr>
              <a:xfrm>
                <a:off x="6670675" y="2301875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7" name="墨迹 136"/>
              <p14:cNvContentPartPr/>
              <p14:nvPr/>
            </p14:nvContentPartPr>
            <p14:xfrm>
              <a:off x="6638925" y="2413000"/>
              <a:ext cx="139700" cy="381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4"/>
            </p:blipFill>
            <p:spPr>
              <a:xfrm>
                <a:off x="6638925" y="2413000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8" name="墨迹 137"/>
              <p14:cNvContentPartPr/>
              <p14:nvPr/>
            </p14:nvContentPartPr>
            <p14:xfrm>
              <a:off x="6762750" y="2482850"/>
              <a:ext cx="6350" cy="36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"/>
            </p:blipFill>
            <p:spPr>
              <a:xfrm>
                <a:off x="6762750" y="2482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9" name="墨迹 138"/>
              <p14:cNvContentPartPr/>
              <p14:nvPr/>
            </p14:nvContentPartPr>
            <p14:xfrm>
              <a:off x="6823075" y="2393950"/>
              <a:ext cx="111125" cy="1555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7"/>
            </p:blipFill>
            <p:spPr>
              <a:xfrm>
                <a:off x="6823075" y="2393950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0" name="墨迹 139"/>
              <p14:cNvContentPartPr/>
              <p14:nvPr/>
            </p14:nvContentPartPr>
            <p14:xfrm>
              <a:off x="6692900" y="2657475"/>
              <a:ext cx="92075" cy="36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9"/>
            </p:blipFill>
            <p:spPr>
              <a:xfrm>
                <a:off x="6692900" y="2657475"/>
                <a:ext cx="920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1" name="墨迹 140"/>
              <p14:cNvContentPartPr/>
              <p14:nvPr/>
            </p14:nvContentPartPr>
            <p14:xfrm>
              <a:off x="6696075" y="2720975"/>
              <a:ext cx="114300" cy="31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1"/>
            </p:blipFill>
            <p:spPr>
              <a:xfrm>
                <a:off x="6696075" y="2720975"/>
                <a:ext cx="1143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2" name="墨迹 141"/>
              <p14:cNvContentPartPr/>
              <p14:nvPr/>
            </p14:nvContentPartPr>
            <p14:xfrm>
              <a:off x="6864350" y="2647950"/>
              <a:ext cx="82550" cy="168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3"/>
            </p:blipFill>
            <p:spPr>
              <a:xfrm>
                <a:off x="6864350" y="2647950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3" name="墨迹 142"/>
              <p14:cNvContentPartPr/>
              <p14:nvPr/>
            </p14:nvContentPartPr>
            <p14:xfrm>
              <a:off x="6807200" y="2584450"/>
              <a:ext cx="206375" cy="2857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5"/>
            </p:blipFill>
            <p:spPr>
              <a:xfrm>
                <a:off x="6807200" y="2584450"/>
                <a:ext cx="2063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4" name="墨迹 143"/>
              <p14:cNvContentPartPr/>
              <p14:nvPr/>
            </p14:nvContentPartPr>
            <p14:xfrm>
              <a:off x="7315200" y="1800225"/>
              <a:ext cx="123825" cy="95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7"/>
            </p:blipFill>
            <p:spPr>
              <a:xfrm>
                <a:off x="7315200" y="18002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5" name="墨迹 144"/>
              <p14:cNvContentPartPr/>
              <p14:nvPr/>
            </p14:nvContentPartPr>
            <p14:xfrm>
              <a:off x="7362825" y="1835150"/>
              <a:ext cx="12700" cy="2127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9"/>
            </p:blipFill>
            <p:spPr>
              <a:xfrm>
                <a:off x="7362825" y="1835150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6" name="墨迹 145"/>
              <p14:cNvContentPartPr/>
              <p14:nvPr/>
            </p14:nvContentPartPr>
            <p14:xfrm>
              <a:off x="7429500" y="1993900"/>
              <a:ext cx="6350" cy="36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"/>
            </p:blipFill>
            <p:spPr>
              <a:xfrm>
                <a:off x="7429500" y="199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7" name="墨迹 146"/>
              <p14:cNvContentPartPr/>
              <p14:nvPr/>
            </p14:nvContentPartPr>
            <p14:xfrm>
              <a:off x="7496175" y="1958975"/>
              <a:ext cx="82550" cy="1047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2"/>
            </p:blipFill>
            <p:spPr>
              <a:xfrm>
                <a:off x="7496175" y="1958975"/>
                <a:ext cx="82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8" name="墨迹 147"/>
              <p14:cNvContentPartPr/>
              <p14:nvPr/>
            </p14:nvContentPartPr>
            <p14:xfrm>
              <a:off x="7610475" y="1917700"/>
              <a:ext cx="66675" cy="63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4"/>
            </p:blipFill>
            <p:spPr>
              <a:xfrm>
                <a:off x="7610475" y="1917700"/>
                <a:ext cx="66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9" name="墨迹 148"/>
              <p14:cNvContentPartPr/>
              <p14:nvPr/>
            </p14:nvContentPartPr>
            <p14:xfrm>
              <a:off x="7610475" y="1978025"/>
              <a:ext cx="69850" cy="36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6"/>
            </p:blipFill>
            <p:spPr>
              <a:xfrm>
                <a:off x="7610475" y="1978025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50" name="墨迹 149"/>
              <p14:cNvContentPartPr/>
              <p14:nvPr/>
            </p14:nvContentPartPr>
            <p14:xfrm>
              <a:off x="7800975" y="1778000"/>
              <a:ext cx="38100" cy="2190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8"/>
            </p:blipFill>
            <p:spPr>
              <a:xfrm>
                <a:off x="7800975" y="1778000"/>
                <a:ext cx="38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51" name="墨迹 150"/>
              <p14:cNvContentPartPr/>
              <p14:nvPr/>
            </p14:nvContentPartPr>
            <p14:xfrm>
              <a:off x="7737475" y="1771650"/>
              <a:ext cx="187325" cy="3270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0"/>
            </p:blipFill>
            <p:spPr>
              <a:xfrm>
                <a:off x="7737475" y="1771650"/>
                <a:ext cx="1873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2" name="墨迹 151"/>
              <p14:cNvContentPartPr/>
              <p14:nvPr/>
            </p14:nvContentPartPr>
            <p14:xfrm>
              <a:off x="7108825" y="1908175"/>
              <a:ext cx="219075" cy="2508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2"/>
            </p:blipFill>
            <p:spPr>
              <a:xfrm>
                <a:off x="7108825" y="1908175"/>
                <a:ext cx="219075" cy="250825"/>
              </a:xfrm>
              <a:prstGeom prst="rect"/>
            </p:spPr>
          </p:pic>
        </mc:Fallback>
      </mc:AlternateContent>
    </p:spTree>
    <p:custDataLst>
      <p:tags r:id="rId28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072890" y="675005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2890" y="675005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143375" y="4365625"/>
              <a:ext cx="206375" cy="168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143375" y="4365625"/>
                <a:ext cx="206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048125" y="4197350"/>
              <a:ext cx="346075" cy="4667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048125" y="4197350"/>
                <a:ext cx="3460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3873500" y="898525"/>
              <a:ext cx="1730375" cy="3330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3873500" y="898525"/>
                <a:ext cx="1730375" cy="333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949700" y="3844925"/>
              <a:ext cx="206375" cy="3714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949700" y="3844925"/>
                <a:ext cx="2063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911725" y="628650"/>
              <a:ext cx="101600" cy="212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911725" y="628650"/>
                <a:ext cx="1016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987925" y="669925"/>
              <a:ext cx="107950" cy="1206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987925" y="669925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5095875" y="704850"/>
              <a:ext cx="146050" cy="25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5095875" y="7048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5184775" y="619125"/>
              <a:ext cx="25400" cy="254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5184775" y="619125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5299075" y="571500"/>
              <a:ext cx="73025" cy="187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5299075" y="571500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5264150" y="635000"/>
              <a:ext cx="15240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5264150" y="63500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6229350" y="854075"/>
              <a:ext cx="1133475" cy="285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6229350" y="854075"/>
                <a:ext cx="11334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6232525" y="746125"/>
              <a:ext cx="136525" cy="2032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6232525" y="74612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7270750" y="860425"/>
              <a:ext cx="73025" cy="155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7270750" y="860425"/>
                <a:ext cx="730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7273925" y="803275"/>
              <a:ext cx="73025" cy="9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7273925" y="803275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7270750" y="927100"/>
              <a:ext cx="133350" cy="3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7270750" y="927100"/>
                <a:ext cx="1333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7410450" y="9556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7410450" y="955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7486650" y="800100"/>
              <a:ext cx="22225" cy="193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7486650" y="800100"/>
                <a:ext cx="22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7515225" y="895350"/>
              <a:ext cx="95250" cy="92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7515225" y="895350"/>
                <a:ext cx="95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7610475" y="933450"/>
              <a:ext cx="73025" cy="3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7610475" y="933450"/>
                <a:ext cx="730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7620000" y="812800"/>
              <a:ext cx="44450" cy="304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7620000" y="812800"/>
                <a:ext cx="444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7762875" y="790575"/>
              <a:ext cx="79375" cy="225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7762875" y="790575"/>
                <a:ext cx="79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7756525" y="860425"/>
              <a:ext cx="111125" cy="47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7756525" y="860425"/>
                <a:ext cx="111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4403725" y="1409700"/>
              <a:ext cx="2638425" cy="2705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4403725" y="1409700"/>
                <a:ext cx="2638425" cy="270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4378325" y="3927475"/>
              <a:ext cx="222250" cy="206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4378325" y="3927475"/>
                <a:ext cx="222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6254750" y="1241425"/>
              <a:ext cx="44450" cy="177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6254750" y="1241425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6280150" y="1304925"/>
              <a:ext cx="111125" cy="1238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6280150" y="1304925"/>
                <a:ext cx="1111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6400800" y="130810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4"/>
            </p:blipFill>
            <p:spPr>
              <a:xfrm>
                <a:off x="6400800" y="1308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6403975" y="1254125"/>
              <a:ext cx="53975" cy="2159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6403975" y="1254125"/>
                <a:ext cx="539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6499225" y="1212850"/>
              <a:ext cx="127000" cy="206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6499225" y="1212850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6397625" y="1295400"/>
              <a:ext cx="98425" cy="12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6397625" y="12954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6388100" y="1165225"/>
              <a:ext cx="88900" cy="368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6388100" y="1165225"/>
                <a:ext cx="889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6661150" y="1165225"/>
              <a:ext cx="34925" cy="984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6661150" y="1165225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7270750" y="1838325"/>
              <a:ext cx="10160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7270750" y="1838325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7308850" y="1879600"/>
              <a:ext cx="6350" cy="187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7308850" y="187960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7407275" y="1958975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4"/>
            </p:blipFill>
            <p:spPr>
              <a:xfrm>
                <a:off x="7407275" y="1958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7464425" y="1939925"/>
              <a:ext cx="10795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7464425" y="1939925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7610475" y="1885950"/>
              <a:ext cx="69850" cy="38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7610475" y="1885950"/>
                <a:ext cx="698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7604125" y="1958975"/>
              <a:ext cx="66675" cy="22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7604125" y="1958975"/>
                <a:ext cx="66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7766050" y="1898650"/>
              <a:ext cx="73025" cy="76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7766050" y="1898650"/>
                <a:ext cx="730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7785100" y="1771650"/>
              <a:ext cx="66675" cy="2254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7785100" y="1771650"/>
                <a:ext cx="666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7759700" y="1781175"/>
              <a:ext cx="155575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7759700" y="178117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6642100" y="3657600"/>
              <a:ext cx="120650" cy="2889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6642100" y="3657600"/>
                <a:ext cx="1206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6391275" y="3752850"/>
              <a:ext cx="165100" cy="161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6391275" y="3752850"/>
                <a:ext cx="165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8483600" y="4324350"/>
              <a:ext cx="244475" cy="2730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8483600" y="4324350"/>
                <a:ext cx="244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8877300" y="4400550"/>
              <a:ext cx="130175" cy="1619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8877300" y="4400550"/>
                <a:ext cx="1301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6305550" y="4410075"/>
              <a:ext cx="127000" cy="3079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6305550" y="4410075"/>
                <a:ext cx="1270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6213475" y="4359275"/>
              <a:ext cx="327025" cy="415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6213475" y="4359275"/>
                <a:ext cx="3270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2162175" y="3619500"/>
              <a:ext cx="231775" cy="3968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2162175" y="3619500"/>
                <a:ext cx="231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2228850" y="3622675"/>
              <a:ext cx="120650" cy="38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2228850" y="3622675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2235200" y="3667125"/>
              <a:ext cx="139700" cy="101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2235200" y="3667125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2435225" y="3365500"/>
              <a:ext cx="25400" cy="2571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2435225" y="3365500"/>
                <a:ext cx="25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1609725" y="4089400"/>
              <a:ext cx="482600" cy="412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1609725" y="4089400"/>
                <a:ext cx="4826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1438275" y="3822700"/>
              <a:ext cx="146050" cy="263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1438275" y="3822700"/>
                <a:ext cx="146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1447800" y="3816350"/>
              <a:ext cx="117475" cy="6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1447800" y="3816350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1457325" y="3921125"/>
              <a:ext cx="85725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1457325" y="3921125"/>
                <a:ext cx="857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1638300" y="3994150"/>
              <a:ext cx="3175" cy="444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1638300" y="3994150"/>
                <a:ext cx="3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1701800" y="3771900"/>
              <a:ext cx="76200" cy="311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1701800" y="3771900"/>
                <a:ext cx="762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1746250" y="3902075"/>
              <a:ext cx="66675" cy="174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1746250" y="3902075"/>
                <a:ext cx="66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1806575" y="3917950"/>
              <a:ext cx="92075" cy="31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1806575" y="391795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1831975" y="3803650"/>
              <a:ext cx="44450" cy="3873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1831975" y="3803650"/>
                <a:ext cx="444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1927225" y="3848100"/>
              <a:ext cx="53975" cy="2508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1927225" y="3848100"/>
                <a:ext cx="53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1914525" y="3965575"/>
              <a:ext cx="92075" cy="22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1914525" y="3965575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1225550" y="4549775"/>
              <a:ext cx="250825" cy="4381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1225550" y="4549775"/>
                <a:ext cx="2508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2124075" y="4060825"/>
              <a:ext cx="69850" cy="2921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2124075" y="4060825"/>
                <a:ext cx="69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1930400" y="4400550"/>
              <a:ext cx="161925" cy="38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1930400" y="440055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1990725" y="4359275"/>
              <a:ext cx="25400" cy="225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1990725" y="4359275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2301875" y="4003675"/>
              <a:ext cx="107950" cy="3905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2301875" y="4003675"/>
                <a:ext cx="1079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2298700" y="4394200"/>
              <a:ext cx="168275" cy="15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2298700" y="4394200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2378075" y="4403725"/>
              <a:ext cx="31750" cy="3048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2378075" y="4403725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2365375" y="4772025"/>
              <a:ext cx="47625" cy="527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2365375" y="4772025"/>
                <a:ext cx="476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2279650" y="5429250"/>
              <a:ext cx="85725" cy="282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2279650" y="5429250"/>
                <a:ext cx="857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2171700" y="5308600"/>
              <a:ext cx="288925" cy="457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2171700" y="5308600"/>
                <a:ext cx="2889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2466975" y="4019550"/>
              <a:ext cx="317500" cy="2635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2466975" y="4019550"/>
                <a:ext cx="3175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2863850" y="4222750"/>
              <a:ext cx="180975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2863850" y="4222750"/>
                <a:ext cx="180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2873375" y="4191000"/>
              <a:ext cx="107950" cy="25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2873375" y="41910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2886075" y="4254500"/>
              <a:ext cx="139700" cy="857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2886075" y="4254500"/>
                <a:ext cx="139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3028950" y="4111625"/>
              <a:ext cx="6350" cy="1238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3028950" y="4111625"/>
                <a:ext cx="6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3022600" y="4013200"/>
              <a:ext cx="41275" cy="2476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3022600" y="4013200"/>
                <a:ext cx="41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2635250" y="3498850"/>
              <a:ext cx="66675" cy="2409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2635250" y="3498850"/>
                <a:ext cx="66675" cy="2409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1025525" y="3514725"/>
              <a:ext cx="1752600" cy="2451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1025525" y="3514725"/>
                <a:ext cx="1752600" cy="2451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1212850" y="3136900"/>
              <a:ext cx="1584325" cy="5810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1212850" y="3136900"/>
                <a:ext cx="158432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1212850" y="2968625"/>
              <a:ext cx="184150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1212850" y="2968625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1247775" y="2927350"/>
              <a:ext cx="152400" cy="476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1247775" y="2927350"/>
                <a:ext cx="152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1266825" y="3016250"/>
              <a:ext cx="168275" cy="127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1266825" y="3016250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1562100" y="3209925"/>
              <a:ext cx="584200" cy="434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1562100" y="3209925"/>
                <a:ext cx="5842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549275" y="3295650"/>
              <a:ext cx="666750" cy="6254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549275" y="3295650"/>
                <a:ext cx="6667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244475" y="3946525"/>
              <a:ext cx="692150" cy="15144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244475" y="3946525"/>
                <a:ext cx="692150" cy="151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384175" y="4337050"/>
              <a:ext cx="180975" cy="273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384175" y="4337050"/>
                <a:ext cx="1809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371475" y="4864100"/>
              <a:ext cx="6350" cy="36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34"/>
            </p:blipFill>
            <p:spPr>
              <a:xfrm>
                <a:off x="371475" y="4864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6" name="墨迹 95"/>
              <p14:cNvContentPartPr/>
              <p14:nvPr/>
            </p14:nvContentPartPr>
            <p14:xfrm>
              <a:off x="374650" y="4822825"/>
              <a:ext cx="63500" cy="412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9"/>
            </p:blipFill>
            <p:spPr>
              <a:xfrm>
                <a:off x="374650" y="4822825"/>
                <a:ext cx="63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7" name="墨迹 96"/>
              <p14:cNvContentPartPr/>
              <p14:nvPr/>
            </p14:nvContentPartPr>
            <p14:xfrm>
              <a:off x="374650" y="4765675"/>
              <a:ext cx="158750" cy="311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1"/>
            </p:blipFill>
            <p:spPr>
              <a:xfrm>
                <a:off x="374650" y="4765675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8" name="墨迹 97"/>
              <p14:cNvContentPartPr/>
              <p14:nvPr/>
            </p14:nvContentPartPr>
            <p14:xfrm>
              <a:off x="495300" y="4743450"/>
              <a:ext cx="174625" cy="1492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3"/>
            </p:blipFill>
            <p:spPr>
              <a:xfrm>
                <a:off x="495300" y="4743450"/>
                <a:ext cx="1746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墨迹 98"/>
              <p14:cNvContentPartPr/>
              <p14:nvPr/>
            </p14:nvContentPartPr>
            <p14:xfrm>
              <a:off x="574675" y="4667250"/>
              <a:ext cx="82550" cy="3587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5"/>
            </p:blipFill>
            <p:spPr>
              <a:xfrm>
                <a:off x="574675" y="4667250"/>
                <a:ext cx="825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3260725" y="5400675"/>
              <a:ext cx="184150" cy="19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3260725" y="5400675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3336925" y="5311775"/>
              <a:ext cx="15875" cy="212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3336925" y="531177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3152775" y="5597525"/>
              <a:ext cx="130175" cy="2984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3152775" y="5597525"/>
                <a:ext cx="1301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3006725" y="5959475"/>
              <a:ext cx="165100" cy="1746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3006725" y="5959475"/>
                <a:ext cx="165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3416300" y="5619750"/>
              <a:ext cx="111125" cy="2825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5"/>
            </p:blipFill>
            <p:spPr>
              <a:xfrm>
                <a:off x="3416300" y="5619750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墨迹 104"/>
              <p14:cNvContentPartPr/>
              <p14:nvPr/>
            </p14:nvContentPartPr>
            <p14:xfrm>
              <a:off x="3660775" y="5867400"/>
              <a:ext cx="104775" cy="336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7"/>
            </p:blipFill>
            <p:spPr>
              <a:xfrm>
                <a:off x="3660775" y="5867400"/>
                <a:ext cx="1047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墨迹 105"/>
              <p14:cNvContentPartPr/>
              <p14:nvPr/>
            </p14:nvContentPartPr>
            <p14:xfrm>
              <a:off x="3213100" y="5200650"/>
              <a:ext cx="276225" cy="365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9"/>
            </p:blipFill>
            <p:spPr>
              <a:xfrm>
                <a:off x="3213100" y="5200650"/>
                <a:ext cx="276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2886075" y="5835650"/>
              <a:ext cx="298450" cy="3841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2886075" y="5835650"/>
                <a:ext cx="2984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3546475" y="5816600"/>
              <a:ext cx="298450" cy="4159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3"/>
            </p:blipFill>
            <p:spPr>
              <a:xfrm>
                <a:off x="3546475" y="5816600"/>
                <a:ext cx="298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墨迹 108"/>
              <p14:cNvContentPartPr/>
              <p14:nvPr/>
            </p14:nvContentPartPr>
            <p14:xfrm>
              <a:off x="7499350" y="1273175"/>
              <a:ext cx="476250" cy="889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5"/>
            </p:blipFill>
            <p:spPr>
              <a:xfrm>
                <a:off x="7499350" y="1273175"/>
                <a:ext cx="476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墨迹 109"/>
              <p14:cNvContentPartPr/>
              <p14:nvPr/>
            </p14:nvContentPartPr>
            <p14:xfrm>
              <a:off x="8248650" y="904875"/>
              <a:ext cx="23812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7"/>
            </p:blipFill>
            <p:spPr>
              <a:xfrm>
                <a:off x="8248650" y="904875"/>
                <a:ext cx="238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墨迹 110"/>
              <p14:cNvContentPartPr/>
              <p14:nvPr/>
            </p14:nvContentPartPr>
            <p14:xfrm>
              <a:off x="8299450" y="962025"/>
              <a:ext cx="136525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9"/>
            </p:blipFill>
            <p:spPr>
              <a:xfrm>
                <a:off x="8299450" y="9620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墨迹 111"/>
              <p14:cNvContentPartPr/>
              <p14:nvPr/>
            </p14:nvContentPartPr>
            <p14:xfrm>
              <a:off x="8347075" y="930275"/>
              <a:ext cx="50800" cy="1682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1"/>
            </p:blipFill>
            <p:spPr>
              <a:xfrm>
                <a:off x="8347075" y="930275"/>
                <a:ext cx="50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8172450" y="1174750"/>
              <a:ext cx="120650" cy="1365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8172450" y="1174750"/>
                <a:ext cx="120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7988300" y="1384300"/>
              <a:ext cx="82550" cy="1079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7988300" y="13843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7915275" y="1339850"/>
              <a:ext cx="215900" cy="2476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7915275" y="1339850"/>
                <a:ext cx="215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8416925" y="1146175"/>
              <a:ext cx="38100" cy="165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9"/>
            </p:blipFill>
            <p:spPr>
              <a:xfrm>
                <a:off x="8416925" y="114617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墨迹 116"/>
              <p14:cNvContentPartPr/>
              <p14:nvPr/>
            </p14:nvContentPartPr>
            <p14:xfrm>
              <a:off x="8407400" y="1397000"/>
              <a:ext cx="69850" cy="2190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1"/>
            </p:blipFill>
            <p:spPr>
              <a:xfrm>
                <a:off x="8407400" y="1397000"/>
                <a:ext cx="69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墨迹 117"/>
              <p14:cNvContentPartPr/>
              <p14:nvPr/>
            </p14:nvContentPartPr>
            <p14:xfrm>
              <a:off x="8324850" y="1323975"/>
              <a:ext cx="200025" cy="3365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3"/>
            </p:blipFill>
            <p:spPr>
              <a:xfrm>
                <a:off x="8324850" y="1323975"/>
                <a:ext cx="2000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墨迹 118"/>
              <p14:cNvContentPartPr/>
              <p14:nvPr/>
            </p14:nvContentPartPr>
            <p14:xfrm>
              <a:off x="7546975" y="663575"/>
              <a:ext cx="898525" cy="6000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5"/>
            </p:blipFill>
            <p:spPr>
              <a:xfrm>
                <a:off x="7546975" y="663575"/>
                <a:ext cx="89852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0" name="墨迹 119"/>
              <p14:cNvContentPartPr/>
              <p14:nvPr/>
            </p14:nvContentPartPr>
            <p14:xfrm>
              <a:off x="8489950" y="546100"/>
              <a:ext cx="215900" cy="2190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7"/>
            </p:blipFill>
            <p:spPr>
              <a:xfrm>
                <a:off x="8489950" y="546100"/>
                <a:ext cx="215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1" name="墨迹 120"/>
              <p14:cNvContentPartPr/>
              <p14:nvPr/>
            </p14:nvContentPartPr>
            <p14:xfrm>
              <a:off x="8524875" y="476250"/>
              <a:ext cx="177800" cy="317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9"/>
            </p:blipFill>
            <p:spPr>
              <a:xfrm>
                <a:off x="8524875" y="47625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2" name="墨迹 121"/>
              <p14:cNvContentPartPr/>
              <p14:nvPr/>
            </p14:nvContentPartPr>
            <p14:xfrm>
              <a:off x="8524875" y="581025"/>
              <a:ext cx="158750" cy="254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1"/>
            </p:blipFill>
            <p:spPr>
              <a:xfrm>
                <a:off x="8524875" y="5810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3" name="墨迹 122"/>
              <p14:cNvContentPartPr/>
              <p14:nvPr/>
            </p14:nvContentPartPr>
            <p14:xfrm>
              <a:off x="8680450" y="330200"/>
              <a:ext cx="95250" cy="2444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3"/>
            </p:blipFill>
            <p:spPr>
              <a:xfrm>
                <a:off x="8680450" y="330200"/>
                <a:ext cx="952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4" name="墨迹 123"/>
              <p14:cNvContentPartPr/>
              <p14:nvPr/>
            </p14:nvContentPartPr>
            <p14:xfrm>
              <a:off x="8797925" y="774700"/>
              <a:ext cx="31750" cy="95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5"/>
            </p:blipFill>
            <p:spPr>
              <a:xfrm>
                <a:off x="8797925" y="774700"/>
                <a:ext cx="31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墨迹 124"/>
              <p14:cNvContentPartPr/>
              <p14:nvPr/>
            </p14:nvContentPartPr>
            <p14:xfrm>
              <a:off x="8870950" y="720725"/>
              <a:ext cx="120650" cy="1873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7"/>
            </p:blipFill>
            <p:spPr>
              <a:xfrm>
                <a:off x="8870950" y="7207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6" name="墨迹 125"/>
              <p14:cNvContentPartPr/>
              <p14:nvPr/>
            </p14:nvContentPartPr>
            <p14:xfrm>
              <a:off x="9032875" y="771525"/>
              <a:ext cx="101600" cy="6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9"/>
            </p:blipFill>
            <p:spPr>
              <a:xfrm>
                <a:off x="9032875" y="77152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7" name="墨迹 126"/>
              <p14:cNvContentPartPr/>
              <p14:nvPr/>
            </p14:nvContentPartPr>
            <p14:xfrm>
              <a:off x="9036050" y="815975"/>
              <a:ext cx="168275" cy="444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1"/>
            </p:blipFill>
            <p:spPr>
              <a:xfrm>
                <a:off x="9036050" y="815975"/>
                <a:ext cx="1682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8" name="墨迹 127"/>
              <p14:cNvContentPartPr/>
              <p14:nvPr/>
            </p14:nvContentPartPr>
            <p14:xfrm>
              <a:off x="9236075" y="752475"/>
              <a:ext cx="228600" cy="2095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3"/>
            </p:blipFill>
            <p:spPr>
              <a:xfrm>
                <a:off x="9236075" y="752475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9" name="墨迹 128"/>
              <p14:cNvContentPartPr/>
              <p14:nvPr/>
            </p14:nvContentPartPr>
            <p14:xfrm>
              <a:off x="9309100" y="841375"/>
              <a:ext cx="79375" cy="158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5"/>
            </p:blipFill>
            <p:spPr>
              <a:xfrm>
                <a:off x="9309100" y="841375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0" name="墨迹 129"/>
              <p14:cNvContentPartPr/>
              <p14:nvPr/>
            </p14:nvContentPartPr>
            <p14:xfrm>
              <a:off x="9331325" y="784225"/>
              <a:ext cx="19050" cy="1587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7"/>
            </p:blipFill>
            <p:spPr>
              <a:xfrm>
                <a:off x="9331325" y="784225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1" name="墨迹 130"/>
              <p14:cNvContentPartPr/>
              <p14:nvPr/>
            </p14:nvContentPartPr>
            <p14:xfrm>
              <a:off x="9398000" y="908050"/>
              <a:ext cx="9525" cy="95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9"/>
            </p:blipFill>
            <p:spPr>
              <a:xfrm>
                <a:off x="9398000" y="908050"/>
                <a:ext cx="9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2" name="墨迹 131"/>
              <p14:cNvContentPartPr/>
              <p14:nvPr/>
            </p14:nvContentPartPr>
            <p14:xfrm>
              <a:off x="8423275" y="1057275"/>
              <a:ext cx="25400" cy="793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1"/>
            </p:blipFill>
            <p:spPr>
              <a:xfrm>
                <a:off x="8423275" y="1057275"/>
                <a:ext cx="25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3" name="墨迹 132"/>
              <p14:cNvContentPartPr/>
              <p14:nvPr/>
            </p14:nvContentPartPr>
            <p14:xfrm>
              <a:off x="3451225" y="5422900"/>
              <a:ext cx="44450" cy="1524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3"/>
            </p:blipFill>
            <p:spPr>
              <a:xfrm>
                <a:off x="3451225" y="54229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4" name="墨迹 133"/>
              <p14:cNvContentPartPr/>
              <p14:nvPr/>
            </p14:nvContentPartPr>
            <p14:xfrm>
              <a:off x="3467100" y="5422900"/>
              <a:ext cx="53975" cy="1682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5"/>
            </p:blipFill>
            <p:spPr>
              <a:xfrm>
                <a:off x="3467100" y="5422900"/>
                <a:ext cx="53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5" name="墨迹 134"/>
              <p14:cNvContentPartPr/>
              <p14:nvPr/>
            </p14:nvContentPartPr>
            <p14:xfrm>
              <a:off x="9382125" y="908050"/>
              <a:ext cx="25400" cy="101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7"/>
            </p:blipFill>
            <p:spPr>
              <a:xfrm>
                <a:off x="9382125" y="9080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6" name="墨迹 135"/>
              <p14:cNvContentPartPr/>
              <p14:nvPr/>
            </p14:nvContentPartPr>
            <p14:xfrm>
              <a:off x="9480550" y="962025"/>
              <a:ext cx="57150" cy="1174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9"/>
            </p:blipFill>
            <p:spPr>
              <a:xfrm>
                <a:off x="9480550" y="962025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7" name="墨迹 136"/>
              <p14:cNvContentPartPr/>
              <p14:nvPr/>
            </p14:nvContentPartPr>
            <p14:xfrm>
              <a:off x="9553575" y="1019175"/>
              <a:ext cx="88900" cy="254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1"/>
            </p:blipFill>
            <p:spPr>
              <a:xfrm>
                <a:off x="9553575" y="1019175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8" name="墨迹 137"/>
              <p14:cNvContentPartPr/>
              <p14:nvPr/>
            </p14:nvContentPartPr>
            <p14:xfrm>
              <a:off x="9594850" y="962025"/>
              <a:ext cx="25400" cy="1365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3"/>
            </p:blipFill>
            <p:spPr>
              <a:xfrm>
                <a:off x="9594850" y="962025"/>
                <a:ext cx="25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9" name="墨迹 138"/>
              <p14:cNvContentPartPr/>
              <p14:nvPr/>
            </p14:nvContentPartPr>
            <p14:xfrm>
              <a:off x="9632950" y="933450"/>
              <a:ext cx="88900" cy="1809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5"/>
            </p:blipFill>
            <p:spPr>
              <a:xfrm>
                <a:off x="9632950" y="933450"/>
                <a:ext cx="88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0" name="墨迹 139"/>
              <p14:cNvContentPartPr/>
              <p14:nvPr/>
            </p14:nvContentPartPr>
            <p14:xfrm>
              <a:off x="9467850" y="1117600"/>
              <a:ext cx="323850" cy="444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7"/>
            </p:blipFill>
            <p:spPr>
              <a:xfrm>
                <a:off x="9467850" y="1117600"/>
                <a:ext cx="323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1" name="墨迹 140"/>
              <p14:cNvContentPartPr/>
              <p14:nvPr/>
            </p14:nvContentPartPr>
            <p14:xfrm>
              <a:off x="8486775" y="81597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34"/>
            </p:blipFill>
            <p:spPr>
              <a:xfrm>
                <a:off x="8486775" y="815975"/>
                <a:ext cx="6350" cy="360"/>
              </a:xfrm>
              <a:prstGeom prst="rect"/>
            </p:spPr>
          </p:pic>
        </mc:Fallback>
      </mc:AlternateContent>
    </p:spTree>
    <p:custDataLst>
      <p:tags r:id="rId26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第一部分：形式语言简介</a:t>
            </a:r>
            <a:br>
              <a:rPr lang="en-US" altLang="zh-CN"/>
            </a:br>
            <a:r>
              <a:rPr lang="en-US" altLang="zh-CN"/>
              <a:t>Part 01 :  Intro to Formal Language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3070" y="1925320"/>
            <a:ext cx="6273165" cy="4230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35" y="3116580"/>
            <a:ext cx="5152390" cy="2245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072890" y="675005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2890" y="675005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7480300" y="412750"/>
              <a:ext cx="908050" cy="876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7480300" y="412750"/>
                <a:ext cx="908050" cy="876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331200" y="438150"/>
              <a:ext cx="155575" cy="139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331200" y="438150"/>
                <a:ext cx="1555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7080250" y="692150"/>
              <a:ext cx="158750" cy="225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7080250" y="692150"/>
                <a:ext cx="158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7105650" y="650875"/>
              <a:ext cx="123825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7105650" y="650875"/>
                <a:ext cx="1238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7108825" y="771525"/>
              <a:ext cx="117475" cy="3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7108825" y="771525"/>
                <a:ext cx="1174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7337425" y="144780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7337425" y="1447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7280275" y="520700"/>
              <a:ext cx="25400" cy="1111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7280275" y="520700"/>
                <a:ext cx="254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7305675" y="809625"/>
              <a:ext cx="6350" cy="165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7305675" y="809625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7385050" y="708025"/>
              <a:ext cx="31750" cy="50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7385050" y="708025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7483475" y="600075"/>
              <a:ext cx="117475" cy="165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7483475" y="600075"/>
                <a:ext cx="1174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8293100" y="584200"/>
              <a:ext cx="346075" cy="304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8293100" y="584200"/>
                <a:ext cx="3460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8353425" y="723900"/>
              <a:ext cx="165100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8353425" y="723900"/>
                <a:ext cx="1651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8448675" y="638175"/>
              <a:ext cx="3175" cy="1397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8448675" y="638175"/>
                <a:ext cx="3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8521700" y="774700"/>
              <a:ext cx="15875" cy="92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8521700" y="774700"/>
                <a:ext cx="158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8172450" y="911225"/>
              <a:ext cx="225425" cy="3270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8172450" y="911225"/>
                <a:ext cx="225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8042275" y="1263650"/>
              <a:ext cx="136525" cy="158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8042275" y="126365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8483600" y="974725"/>
              <a:ext cx="38100" cy="273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8483600" y="974725"/>
                <a:ext cx="38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8461375" y="1304925"/>
              <a:ext cx="73025" cy="165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8461375" y="1304925"/>
                <a:ext cx="730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7804150" y="1016000"/>
              <a:ext cx="111125" cy="40417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7804150" y="1016000"/>
                <a:ext cx="111125" cy="404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9413875" y="1435100"/>
              <a:ext cx="6350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9413875" y="143510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9547225" y="148272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4"/>
            </p:blipFill>
            <p:spPr>
              <a:xfrm>
                <a:off x="9547225" y="1482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9426575" y="1406525"/>
              <a:ext cx="123825" cy="158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9426575" y="1406525"/>
                <a:ext cx="1238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9436100" y="1390650"/>
              <a:ext cx="41275" cy="307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9436100" y="1390650"/>
                <a:ext cx="41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9502775" y="1498600"/>
              <a:ext cx="212725" cy="152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9502775" y="1498600"/>
                <a:ext cx="2127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9674225" y="1355725"/>
              <a:ext cx="387350" cy="307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9674225" y="1355725"/>
                <a:ext cx="387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10160000" y="1489075"/>
              <a:ext cx="307975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10160000" y="1489075"/>
                <a:ext cx="3079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10579100" y="1327150"/>
              <a:ext cx="301625" cy="288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10579100" y="1327150"/>
                <a:ext cx="301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10655300" y="1450975"/>
              <a:ext cx="142875" cy="15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10655300" y="1450975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10712450" y="1400175"/>
              <a:ext cx="31750" cy="165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10712450" y="1400175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10753725" y="1520825"/>
              <a:ext cx="38100" cy="139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10753725" y="1520825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7997825" y="1978025"/>
              <a:ext cx="987425" cy="120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7997825" y="1978025"/>
                <a:ext cx="9874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7880350" y="2057400"/>
              <a:ext cx="228600" cy="1936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7880350" y="2057400"/>
                <a:ext cx="2286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7886700" y="2143125"/>
              <a:ext cx="104775" cy="9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7886700" y="2143125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7962900" y="2101850"/>
              <a:ext cx="9525" cy="123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7962900" y="2101850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8007350" y="2178050"/>
              <a:ext cx="12700" cy="139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8007350" y="21780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6356350" y="3676650"/>
              <a:ext cx="238125" cy="266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6356350" y="3676650"/>
                <a:ext cx="2381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6705600" y="3648075"/>
              <a:ext cx="114300" cy="273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6705600" y="3648075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8493125" y="4283075"/>
              <a:ext cx="161925" cy="2317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8493125" y="4283075"/>
                <a:ext cx="1619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8836025" y="4419600"/>
              <a:ext cx="139700" cy="1714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8836025" y="4419600"/>
                <a:ext cx="139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9455150" y="2463800"/>
              <a:ext cx="123825" cy="6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9455150" y="2463800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9525000" y="2473325"/>
              <a:ext cx="19050" cy="2000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9525000" y="2473325"/>
                <a:ext cx="190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9607550" y="2613025"/>
              <a:ext cx="12700" cy="381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9607550" y="2613025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9671050" y="2562225"/>
              <a:ext cx="73025" cy="133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9671050" y="2562225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9791700" y="2565400"/>
              <a:ext cx="95250" cy="190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9791700" y="2565400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9820275" y="2654300"/>
              <a:ext cx="73025" cy="31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9820275" y="2654300"/>
                <a:ext cx="730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10004425" y="2546350"/>
              <a:ext cx="88900" cy="1206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10004425" y="25463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9915525" y="2457450"/>
              <a:ext cx="250825" cy="3333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9915525" y="2457450"/>
                <a:ext cx="2508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10506075" y="2063750"/>
              <a:ext cx="60325" cy="3181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10506075" y="2063750"/>
                <a:ext cx="60325" cy="318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9328150" y="4692650"/>
              <a:ext cx="269875" cy="333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9328150" y="4692650"/>
                <a:ext cx="2698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9394825" y="4806950"/>
              <a:ext cx="139700" cy="285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9394825" y="4806950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9445625" y="4727575"/>
              <a:ext cx="41275" cy="2857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9445625" y="4727575"/>
                <a:ext cx="41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9515475" y="4895850"/>
              <a:ext cx="117475" cy="1714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5"/>
            </p:blipFill>
            <p:spPr>
              <a:xfrm>
                <a:off x="9515475" y="4895850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墨迹 58"/>
              <p14:cNvContentPartPr/>
              <p14:nvPr/>
            </p14:nvContentPartPr>
            <p14:xfrm>
              <a:off x="9188450" y="5064125"/>
              <a:ext cx="158750" cy="1809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7"/>
            </p:blipFill>
            <p:spPr>
              <a:xfrm>
                <a:off x="9188450" y="5064125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墨迹 59"/>
              <p14:cNvContentPartPr/>
              <p14:nvPr/>
            </p14:nvContentPartPr>
            <p14:xfrm>
              <a:off x="8861425" y="5254625"/>
              <a:ext cx="250825" cy="304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9"/>
            </p:blipFill>
            <p:spPr>
              <a:xfrm>
                <a:off x="8861425" y="5254625"/>
                <a:ext cx="250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墨迹 60"/>
              <p14:cNvContentPartPr/>
              <p14:nvPr/>
            </p14:nvContentPartPr>
            <p14:xfrm>
              <a:off x="8899525" y="5356225"/>
              <a:ext cx="130175" cy="222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1"/>
            </p:blipFill>
            <p:spPr>
              <a:xfrm>
                <a:off x="8899525" y="5356225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墨迹 61"/>
              <p14:cNvContentPartPr/>
              <p14:nvPr/>
            </p14:nvContentPartPr>
            <p14:xfrm>
              <a:off x="8975725" y="5318125"/>
              <a:ext cx="9525" cy="1555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3"/>
            </p:blipFill>
            <p:spPr>
              <a:xfrm>
                <a:off x="8975725" y="5318125"/>
                <a:ext cx="9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9036050" y="5407025"/>
              <a:ext cx="6350" cy="130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9036050" y="5407025"/>
                <a:ext cx="6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9502775" y="5073650"/>
              <a:ext cx="158750" cy="3111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9502775" y="5073650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9702800" y="5448300"/>
              <a:ext cx="111125" cy="133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9702800" y="5448300"/>
                <a:ext cx="1111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9607550" y="5235575"/>
              <a:ext cx="323850" cy="4984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9607550" y="5235575"/>
                <a:ext cx="3238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9493250" y="1936750"/>
              <a:ext cx="63500" cy="539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9493250" y="1936750"/>
                <a:ext cx="635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9486900" y="1863725"/>
              <a:ext cx="171450" cy="282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9486900" y="1863725"/>
                <a:ext cx="1714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9544050" y="1892300"/>
              <a:ext cx="63500" cy="254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9544050" y="189230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9515475" y="1974850"/>
              <a:ext cx="111125" cy="9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9515475" y="1974850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9655175" y="1784350"/>
              <a:ext cx="25400" cy="1619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9655175" y="1784350"/>
                <a:ext cx="25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9680575" y="2060575"/>
              <a:ext cx="142875" cy="98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9680575" y="2060575"/>
                <a:ext cx="142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9807575" y="1962150"/>
              <a:ext cx="60325" cy="38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9807575" y="1962150"/>
                <a:ext cx="603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9906000" y="1920875"/>
              <a:ext cx="111125" cy="2032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9906000" y="192087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10045700" y="1927225"/>
              <a:ext cx="120650" cy="63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10045700" y="192722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10048875" y="2003425"/>
              <a:ext cx="133350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10048875" y="200342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10198100" y="1800225"/>
              <a:ext cx="279400" cy="2254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10198100" y="1800225"/>
                <a:ext cx="279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10296525" y="1901825"/>
              <a:ext cx="101600" cy="12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10296525" y="190182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10328275" y="1828800"/>
              <a:ext cx="12700" cy="149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10328275" y="1828800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10464800" y="1952625"/>
              <a:ext cx="111125" cy="104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10464800" y="1952625"/>
                <a:ext cx="1111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8718550" y="5581650"/>
              <a:ext cx="206375" cy="314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8718550" y="5581650"/>
                <a:ext cx="206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8534400" y="5911850"/>
              <a:ext cx="234950" cy="2190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8534400" y="5911850"/>
                <a:ext cx="234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9061450" y="5549900"/>
              <a:ext cx="82550" cy="3524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9061450" y="5549900"/>
                <a:ext cx="825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9166225" y="5759450"/>
              <a:ext cx="146050" cy="4413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9166225" y="5759450"/>
                <a:ext cx="1460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10893425" y="2806700"/>
              <a:ext cx="44450" cy="3270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10893425" y="2806700"/>
                <a:ext cx="444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10855325" y="3330575"/>
              <a:ext cx="298450" cy="3175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10855325" y="3330575"/>
                <a:ext cx="298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10712450" y="3305175"/>
              <a:ext cx="590550" cy="5048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10712450" y="3305175"/>
                <a:ext cx="5905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1136650" y="3130550"/>
              <a:ext cx="285750" cy="571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1136650" y="3130550"/>
                <a:ext cx="285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1187450" y="3013075"/>
              <a:ext cx="104775" cy="5016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1187450" y="3013075"/>
                <a:ext cx="10477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1292225" y="3238500"/>
              <a:ext cx="146050" cy="95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1292225" y="3238500"/>
                <a:ext cx="146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1479550" y="3041650"/>
              <a:ext cx="142875" cy="3492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1479550" y="3041650"/>
                <a:ext cx="1428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1647825" y="3019425"/>
              <a:ext cx="107950" cy="95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1647825" y="3019425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1657350" y="2997200"/>
              <a:ext cx="142875" cy="3460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1657350" y="2997200"/>
                <a:ext cx="1428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1809750" y="2921000"/>
              <a:ext cx="190500" cy="4127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1809750" y="2921000"/>
                <a:ext cx="1905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2073275" y="3003550"/>
              <a:ext cx="257175" cy="3175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2073275" y="3003550"/>
                <a:ext cx="2571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2384425" y="2882900"/>
              <a:ext cx="69850" cy="425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2384425" y="2882900"/>
                <a:ext cx="698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2451100" y="2949575"/>
              <a:ext cx="98425" cy="276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2451100" y="2949575"/>
                <a:ext cx="98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2441575" y="3067050"/>
              <a:ext cx="130175" cy="635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2441575" y="3067050"/>
                <a:ext cx="130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2613025" y="2933700"/>
              <a:ext cx="111125" cy="2698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2613025" y="2933700"/>
                <a:ext cx="111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2759075" y="2962275"/>
              <a:ext cx="180975" cy="285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2759075" y="2962275"/>
                <a:ext cx="1809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2873375" y="2990850"/>
              <a:ext cx="82550" cy="304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2873375" y="2990850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1177925" y="3673475"/>
              <a:ext cx="60325" cy="1651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1177925" y="3673475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1114425" y="3778250"/>
              <a:ext cx="203200" cy="571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1114425" y="3778250"/>
                <a:ext cx="203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1196975" y="3810000"/>
              <a:ext cx="9525" cy="1428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1196975" y="3810000"/>
                <a:ext cx="9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1158875" y="3838575"/>
              <a:ext cx="142875" cy="1682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1158875" y="3838575"/>
                <a:ext cx="142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1146175" y="3879850"/>
              <a:ext cx="349250" cy="3524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1146175" y="3879850"/>
                <a:ext cx="349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1593850" y="3838575"/>
              <a:ext cx="279400" cy="3524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1593850" y="3838575"/>
                <a:ext cx="279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1933575" y="3835400"/>
              <a:ext cx="168275" cy="793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1933575" y="3835400"/>
                <a:ext cx="1682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1946275" y="3803650"/>
              <a:ext cx="146050" cy="374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1946275" y="3803650"/>
                <a:ext cx="1460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2057400" y="3863975"/>
              <a:ext cx="30162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2057400" y="3863975"/>
                <a:ext cx="301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2232025" y="3743325"/>
              <a:ext cx="82550" cy="4699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2232025" y="3743325"/>
                <a:ext cx="825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2416175" y="3838575"/>
              <a:ext cx="139700" cy="3079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2416175" y="3838575"/>
                <a:ext cx="139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2540000" y="3781425"/>
              <a:ext cx="215900" cy="349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2540000" y="3781425"/>
                <a:ext cx="2159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2622550" y="3717925"/>
              <a:ext cx="25400" cy="142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2622550" y="3717925"/>
                <a:ext cx="254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2628900" y="3657600"/>
              <a:ext cx="174625" cy="4889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2628900" y="3657600"/>
                <a:ext cx="1746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2670175" y="3886200"/>
              <a:ext cx="139700" cy="2635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2670175" y="3886200"/>
                <a:ext cx="139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2949575" y="3844925"/>
              <a:ext cx="136525" cy="41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2949575" y="384492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2978150" y="3803650"/>
              <a:ext cx="168275" cy="2444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2978150" y="3803650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3035300" y="3711575"/>
              <a:ext cx="98425" cy="1651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3035300" y="3711575"/>
                <a:ext cx="984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2892425" y="3886200"/>
              <a:ext cx="276225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2892425" y="3886200"/>
                <a:ext cx="276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3270250" y="3654425"/>
              <a:ext cx="41275" cy="2127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3270250" y="3654425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3308350" y="3629025"/>
              <a:ext cx="82550" cy="4762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3308350" y="3629025"/>
                <a:ext cx="825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3343275" y="3663950"/>
              <a:ext cx="19050" cy="3079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3343275" y="3663950"/>
                <a:ext cx="19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3371850" y="3768725"/>
              <a:ext cx="85725" cy="2413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3371850" y="3768725"/>
                <a:ext cx="85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3460750" y="3597275"/>
              <a:ext cx="161925" cy="4476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3460750" y="3597275"/>
                <a:ext cx="161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3378200" y="3613150"/>
              <a:ext cx="31750" cy="3143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3378200" y="3613150"/>
                <a:ext cx="317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3641725" y="3489325"/>
              <a:ext cx="149225" cy="5842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3641725" y="3489325"/>
                <a:ext cx="1492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3698875" y="3705225"/>
              <a:ext cx="203200" cy="2222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3698875" y="3705225"/>
                <a:ext cx="203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3575050" y="3851275"/>
              <a:ext cx="282575" cy="2222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3575050" y="3851275"/>
                <a:ext cx="282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1038225" y="4556125"/>
              <a:ext cx="101600" cy="498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1038225" y="4556125"/>
                <a:ext cx="1016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257300" y="4527550"/>
              <a:ext cx="50800" cy="1841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257300" y="45275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1203325" y="4613275"/>
              <a:ext cx="38100" cy="1619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1203325" y="4613275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1289050" y="4654550"/>
              <a:ext cx="130175" cy="4445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1289050" y="4654550"/>
                <a:ext cx="1301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1250950" y="4933950"/>
              <a:ext cx="41275" cy="1301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1250950" y="4933950"/>
                <a:ext cx="41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1390650" y="4867275"/>
              <a:ext cx="111125" cy="149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1390650" y="4867275"/>
                <a:ext cx="1111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1514475" y="4597400"/>
              <a:ext cx="184150" cy="2063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1514475" y="4597400"/>
                <a:ext cx="184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1546225" y="4800600"/>
              <a:ext cx="142875" cy="2095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1546225" y="4800600"/>
                <a:ext cx="142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1755775" y="4600575"/>
              <a:ext cx="165100" cy="5619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1755775" y="4600575"/>
                <a:ext cx="1651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1812925" y="4730750"/>
              <a:ext cx="317500" cy="342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1812925" y="4730750"/>
                <a:ext cx="3175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2168525" y="4743450"/>
              <a:ext cx="6350" cy="1524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2168525" y="4743450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2181225" y="4578350"/>
              <a:ext cx="95250" cy="4349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2181225" y="4578350"/>
                <a:ext cx="952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2305050" y="4670425"/>
              <a:ext cx="365125" cy="3460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2305050" y="4670425"/>
                <a:ext cx="3651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2635250" y="4562475"/>
              <a:ext cx="120650" cy="7683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2635250" y="4562475"/>
                <a:ext cx="12065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2895600" y="4530725"/>
              <a:ext cx="101600" cy="4921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2895600" y="4530725"/>
                <a:ext cx="1016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3076575" y="4530725"/>
              <a:ext cx="117475" cy="1428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3076575" y="4530725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3105150" y="4511675"/>
              <a:ext cx="127000" cy="3683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3105150" y="4511675"/>
                <a:ext cx="1270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3121025" y="4718050"/>
              <a:ext cx="133350" cy="1492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3121025" y="4718050"/>
                <a:ext cx="133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墨迹 147"/>
              <p14:cNvContentPartPr/>
              <p14:nvPr/>
            </p14:nvContentPartPr>
            <p14:xfrm>
              <a:off x="3067050" y="4708525"/>
              <a:ext cx="215900" cy="2222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5"/>
            </p:blipFill>
            <p:spPr>
              <a:xfrm>
                <a:off x="3067050" y="4708525"/>
                <a:ext cx="215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3355975" y="4527550"/>
              <a:ext cx="120650" cy="4984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3355975" y="4527550"/>
                <a:ext cx="1206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3340100" y="4641850"/>
              <a:ext cx="149225" cy="2317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3340100" y="4641850"/>
                <a:ext cx="149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3235325" y="4708525"/>
              <a:ext cx="238125" cy="276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3235325" y="4708525"/>
                <a:ext cx="2381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3511550" y="4676775"/>
              <a:ext cx="155575" cy="1968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3511550" y="4676775"/>
                <a:ext cx="155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3679825" y="4514850"/>
              <a:ext cx="161925" cy="5683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3679825" y="4514850"/>
                <a:ext cx="16192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3698875" y="4629150"/>
              <a:ext cx="168275" cy="920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3698875" y="4629150"/>
                <a:ext cx="1682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3733800" y="4721225"/>
              <a:ext cx="282575" cy="2762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3733800" y="4721225"/>
                <a:ext cx="282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3806825" y="4708525"/>
              <a:ext cx="120650" cy="203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3806825" y="4708525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4057650" y="4657725"/>
              <a:ext cx="22225" cy="1873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4057650" y="4657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4133850" y="4467225"/>
              <a:ext cx="41275" cy="4000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4133850" y="4467225"/>
                <a:ext cx="412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4219575" y="4543425"/>
              <a:ext cx="34925" cy="1428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4219575" y="4543425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4257675" y="4495800"/>
              <a:ext cx="168275" cy="4603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4257675" y="4495800"/>
                <a:ext cx="1682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4511675" y="4559300"/>
              <a:ext cx="168275" cy="6096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4511675" y="4559300"/>
                <a:ext cx="16827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4740275" y="4524375"/>
              <a:ext cx="266700" cy="5334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4740275" y="4524375"/>
                <a:ext cx="2667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4943475" y="4714875"/>
              <a:ext cx="76200" cy="2476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4943475" y="4714875"/>
                <a:ext cx="76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4994275" y="4708525"/>
              <a:ext cx="174625" cy="1365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4994275" y="4708525"/>
                <a:ext cx="1746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5130800" y="4527550"/>
              <a:ext cx="323850" cy="4095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5130800" y="4527550"/>
                <a:ext cx="3238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5295900" y="4622800"/>
              <a:ext cx="165100" cy="2444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5295900" y="4622800"/>
                <a:ext cx="1651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5470525" y="4460875"/>
              <a:ext cx="215900" cy="5016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5470525" y="4460875"/>
                <a:ext cx="2159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5581650" y="4546600"/>
              <a:ext cx="288925" cy="4889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5581650" y="4546600"/>
                <a:ext cx="2889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4632325" y="4949825"/>
              <a:ext cx="50800" cy="3365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4632325" y="4949825"/>
                <a:ext cx="508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4699000" y="5010150"/>
              <a:ext cx="203200" cy="2540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4699000" y="5010150"/>
                <a:ext cx="203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4587875" y="5289550"/>
              <a:ext cx="12700" cy="1397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4587875" y="52895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4556125" y="5403850"/>
              <a:ext cx="146050" cy="2286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4556125" y="540385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4445000" y="5511800"/>
              <a:ext cx="365125" cy="2159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4445000" y="5511800"/>
                <a:ext cx="365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4752975" y="5346700"/>
              <a:ext cx="381000" cy="4222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4752975" y="5346700"/>
                <a:ext cx="381000" cy="422275"/>
              </a:xfrm>
              <a:prstGeom prst="rect"/>
            </p:spPr>
          </p:pic>
        </mc:Fallback>
      </mc:AlternateContent>
    </p:spTree>
    <p:custDataLst>
      <p:tags r:id="rId338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072890" y="675005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2890" y="675005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394450" y="1924050"/>
              <a:ext cx="104775" cy="158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394450" y="1924050"/>
                <a:ext cx="104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6394450" y="1978025"/>
              <a:ext cx="15875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6394450" y="1978025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8528050" y="2476500"/>
              <a:ext cx="130175" cy="15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8528050" y="247650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8493125" y="2581275"/>
              <a:ext cx="180975" cy="22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8493125" y="2581275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025900" y="266700"/>
              <a:ext cx="168275" cy="234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025900" y="266700"/>
                <a:ext cx="1682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4270375" y="301625"/>
              <a:ext cx="635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4270375" y="30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4267200" y="406400"/>
              <a:ext cx="104775" cy="95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4267200" y="40640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4394200" y="174625"/>
              <a:ext cx="139700" cy="288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4394200" y="174625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4264025" y="292100"/>
              <a:ext cx="152400" cy="53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4264025" y="292100"/>
                <a:ext cx="152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4597400" y="320675"/>
              <a:ext cx="120650" cy="38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4597400" y="320675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4594225" y="412750"/>
              <a:ext cx="152400" cy="31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4594225" y="412750"/>
                <a:ext cx="1524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4816475" y="301625"/>
              <a:ext cx="136525" cy="155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4816475" y="301625"/>
                <a:ext cx="136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1717675" y="749300"/>
              <a:ext cx="95250" cy="165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1717675" y="749300"/>
                <a:ext cx="952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1733550" y="568325"/>
              <a:ext cx="79375" cy="3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1733550" y="568325"/>
                <a:ext cx="793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1727200" y="612775"/>
              <a:ext cx="85725" cy="6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1727200" y="612775"/>
                <a:ext cx="857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6070600" y="1898650"/>
              <a:ext cx="158750" cy="1143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6070600" y="1898650"/>
                <a:ext cx="158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6083300" y="1854200"/>
              <a:ext cx="187325" cy="222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6083300" y="1854200"/>
                <a:ext cx="1873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8223250" y="2482850"/>
              <a:ext cx="123825" cy="155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8223250" y="2482850"/>
                <a:ext cx="1238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5222875" y="819150"/>
              <a:ext cx="355600" cy="82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5222875" y="819150"/>
                <a:ext cx="3556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4902200" y="806450"/>
              <a:ext cx="222250" cy="250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4902200" y="806450"/>
                <a:ext cx="222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6800850" y="1978025"/>
              <a:ext cx="31750" cy="473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6800850" y="1978025"/>
                <a:ext cx="3175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6778625" y="2578100"/>
              <a:ext cx="63500" cy="234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6778625" y="2578100"/>
                <a:ext cx="63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6667500" y="2511425"/>
              <a:ext cx="234950" cy="361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6667500" y="2511425"/>
                <a:ext cx="234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6607175" y="3663950"/>
              <a:ext cx="152400" cy="260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6607175" y="3663950"/>
                <a:ext cx="152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6384925" y="3670300"/>
              <a:ext cx="139700" cy="215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6384925" y="3670300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8505825" y="4324350"/>
              <a:ext cx="196850" cy="158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8505825" y="4324350"/>
                <a:ext cx="196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8921750" y="4289425"/>
              <a:ext cx="19050" cy="260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8921750" y="4289425"/>
                <a:ext cx="19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9042400" y="4298950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66"/>
            </p:blipFill>
            <p:spPr>
              <a:xfrm>
                <a:off x="9042400" y="429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9" name="墨迹 48"/>
              <p14:cNvContentPartPr/>
              <p14:nvPr/>
            </p14:nvContentPartPr>
            <p14:xfrm>
              <a:off x="8896350" y="4283075"/>
              <a:ext cx="174625" cy="295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5"/>
            </p:blipFill>
            <p:spPr>
              <a:xfrm>
                <a:off x="8896350" y="4283075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0" name="墨迹 49"/>
              <p14:cNvContentPartPr/>
              <p14:nvPr/>
            </p14:nvContentPartPr>
            <p14:xfrm>
              <a:off x="5419725" y="1435100"/>
              <a:ext cx="1343025" cy="24542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7"/>
            </p:blipFill>
            <p:spPr>
              <a:xfrm>
                <a:off x="5419725" y="1435100"/>
                <a:ext cx="1343025" cy="2454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1" name="墨迹 50"/>
              <p14:cNvContentPartPr/>
              <p14:nvPr/>
            </p14:nvContentPartPr>
            <p14:xfrm>
              <a:off x="6003925" y="1368425"/>
              <a:ext cx="1054100" cy="101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9"/>
            </p:blipFill>
            <p:spPr>
              <a:xfrm>
                <a:off x="6003925" y="1368425"/>
                <a:ext cx="1054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2" name="墨迹 51"/>
              <p14:cNvContentPartPr/>
              <p14:nvPr/>
            </p14:nvContentPartPr>
            <p14:xfrm>
              <a:off x="5915025" y="1422400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66"/>
            </p:blipFill>
            <p:spPr>
              <a:xfrm>
                <a:off x="5915025" y="142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5775325" y="1365250"/>
              <a:ext cx="247650" cy="2095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5775325" y="1365250"/>
                <a:ext cx="247650" cy="209550"/>
              </a:xfrm>
              <a:prstGeom prst="rect"/>
            </p:spPr>
          </p:pic>
        </mc:Fallback>
      </mc:AlternateContent>
    </p:spTree>
    <p:custDataLst>
      <p:tags r:id="rId9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4072890" y="675005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2890" y="675005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025900" y="266700"/>
              <a:ext cx="168275" cy="2349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025900" y="266700"/>
                <a:ext cx="1682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270375" y="301625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270375" y="30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267200" y="406400"/>
              <a:ext cx="104775" cy="95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267200" y="40640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394200" y="174625"/>
              <a:ext cx="139700" cy="288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394200" y="174625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264025" y="292100"/>
              <a:ext cx="152400" cy="53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264025" y="292100"/>
                <a:ext cx="152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597400" y="320675"/>
              <a:ext cx="12065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597400" y="320675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4594225" y="412750"/>
              <a:ext cx="152400" cy="3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4594225" y="412750"/>
                <a:ext cx="1524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4816475" y="301625"/>
              <a:ext cx="136525" cy="155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4816475" y="301625"/>
                <a:ext cx="136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6061075" y="1911350"/>
              <a:ext cx="193675" cy="412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6061075" y="1911350"/>
                <a:ext cx="1936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6096000" y="1971675"/>
              <a:ext cx="158750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6096000" y="1971675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8226425" y="2517775"/>
              <a:ext cx="158750" cy="63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8226425" y="2517775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8283575" y="2568575"/>
              <a:ext cx="107950" cy="50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8283575" y="2568575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6343650" y="3727450"/>
              <a:ext cx="152400" cy="136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6343650" y="3727450"/>
                <a:ext cx="152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6727825" y="3635375"/>
              <a:ext cx="82550" cy="3143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6727825" y="3635375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8502650" y="4260850"/>
              <a:ext cx="180975" cy="2540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8502650" y="4260850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8813800" y="4368800"/>
              <a:ext cx="184150" cy="2063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8813800" y="4368800"/>
                <a:ext cx="184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7493000" y="1374775"/>
              <a:ext cx="127000" cy="2063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7493000" y="1374775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7499350" y="1371600"/>
              <a:ext cx="95250" cy="6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7499350" y="1371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7496175" y="145097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44"/>
            </p:blipFill>
            <p:spPr>
              <a:xfrm>
                <a:off x="7496175" y="145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3" name="墨迹 42"/>
              <p14:cNvContentPartPr/>
              <p14:nvPr/>
            </p14:nvContentPartPr>
            <p14:xfrm>
              <a:off x="7658100" y="1479550"/>
              <a:ext cx="6350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7"/>
            </p:blipFill>
            <p:spPr>
              <a:xfrm>
                <a:off x="7658100" y="1479550"/>
                <a:ext cx="6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4" name="墨迹 43"/>
              <p14:cNvContentPartPr/>
              <p14:nvPr/>
            </p14:nvContentPartPr>
            <p14:xfrm>
              <a:off x="7626350" y="1244600"/>
              <a:ext cx="22225" cy="117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9"/>
            </p:blipFill>
            <p:spPr>
              <a:xfrm>
                <a:off x="7626350" y="1244600"/>
                <a:ext cx="22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7534275" y="1444625"/>
              <a:ext cx="111125" cy="15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7534275" y="14446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5311775" y="4098925"/>
              <a:ext cx="558800" cy="463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5311775" y="4098925"/>
                <a:ext cx="5588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5467350" y="4200525"/>
              <a:ext cx="184150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5467350" y="4200525"/>
                <a:ext cx="1841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5505450" y="4203700"/>
              <a:ext cx="139700" cy="22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5505450" y="420370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5556250" y="4260850"/>
              <a:ext cx="136525" cy="857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9"/>
            </p:blipFill>
            <p:spPr>
              <a:xfrm>
                <a:off x="5556250" y="4260850"/>
                <a:ext cx="136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0" name="墨迹 49"/>
              <p14:cNvContentPartPr/>
              <p14:nvPr/>
            </p14:nvContentPartPr>
            <p14:xfrm>
              <a:off x="5692775" y="4384675"/>
              <a:ext cx="15875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1"/>
            </p:blipFill>
            <p:spPr>
              <a:xfrm>
                <a:off x="5692775" y="4384675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1" name="墨迹 50"/>
              <p14:cNvContentPartPr/>
              <p14:nvPr/>
            </p14:nvContentPartPr>
            <p14:xfrm>
              <a:off x="5705475" y="4064000"/>
              <a:ext cx="25400" cy="149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3"/>
            </p:blipFill>
            <p:spPr>
              <a:xfrm>
                <a:off x="5705475" y="4064000"/>
                <a:ext cx="25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2" name="墨迹 51"/>
              <p14:cNvContentPartPr/>
              <p14:nvPr/>
            </p14:nvContentPartPr>
            <p14:xfrm>
              <a:off x="4959350" y="4527550"/>
              <a:ext cx="428625" cy="368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5"/>
            </p:blipFill>
            <p:spPr>
              <a:xfrm>
                <a:off x="4959350" y="4527550"/>
                <a:ext cx="4286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3" name="墨迹 52"/>
              <p14:cNvContentPartPr/>
              <p14:nvPr/>
            </p14:nvContentPartPr>
            <p14:xfrm>
              <a:off x="4749800" y="5073650"/>
              <a:ext cx="158750" cy="139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7"/>
            </p:blipFill>
            <p:spPr>
              <a:xfrm>
                <a:off x="4749800" y="507365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4" name="墨迹 53"/>
              <p14:cNvContentPartPr/>
              <p14:nvPr/>
            </p14:nvContentPartPr>
            <p14:xfrm>
              <a:off x="4705350" y="4905375"/>
              <a:ext cx="269875" cy="479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9"/>
            </p:blipFill>
            <p:spPr>
              <a:xfrm>
                <a:off x="4705350" y="4905375"/>
                <a:ext cx="2698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5" name="墨迹 54"/>
              <p14:cNvContentPartPr/>
              <p14:nvPr/>
            </p14:nvContentPartPr>
            <p14:xfrm>
              <a:off x="5457825" y="4562475"/>
              <a:ext cx="73025" cy="282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1"/>
            </p:blipFill>
            <p:spPr>
              <a:xfrm>
                <a:off x="5457825" y="4562475"/>
                <a:ext cx="730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6" name="墨迹 55"/>
              <p14:cNvContentPartPr/>
              <p14:nvPr/>
            </p14:nvContentPartPr>
            <p14:xfrm>
              <a:off x="5362575" y="5054600"/>
              <a:ext cx="95250" cy="6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3"/>
            </p:blipFill>
            <p:spPr>
              <a:xfrm>
                <a:off x="5362575" y="5054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7" name="墨迹 56"/>
              <p14:cNvContentPartPr/>
              <p14:nvPr/>
            </p14:nvContentPartPr>
            <p14:xfrm>
              <a:off x="5403850" y="4908550"/>
              <a:ext cx="9525" cy="288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5"/>
            </p:blipFill>
            <p:spPr>
              <a:xfrm>
                <a:off x="5403850" y="4908550"/>
                <a:ext cx="9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8" name="墨迹 57"/>
              <p14:cNvContentPartPr/>
              <p14:nvPr/>
            </p14:nvContentPartPr>
            <p14:xfrm>
              <a:off x="5248275" y="4879975"/>
              <a:ext cx="285750" cy="377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7"/>
            </p:blipFill>
            <p:spPr>
              <a:xfrm>
                <a:off x="5248275" y="4879975"/>
                <a:ext cx="285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9" name="墨迹 58"/>
              <p14:cNvContentPartPr/>
              <p14:nvPr/>
            </p14:nvContentPartPr>
            <p14:xfrm>
              <a:off x="5746750" y="4460875"/>
              <a:ext cx="209550" cy="3460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9"/>
            </p:blipFill>
            <p:spPr>
              <a:xfrm>
                <a:off x="5746750" y="4460875"/>
                <a:ext cx="209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0" name="墨迹 59"/>
              <p14:cNvContentPartPr/>
              <p14:nvPr/>
            </p14:nvContentPartPr>
            <p14:xfrm>
              <a:off x="5889625" y="4930775"/>
              <a:ext cx="203200" cy="15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1"/>
            </p:blipFill>
            <p:spPr>
              <a:xfrm>
                <a:off x="5889625" y="4930775"/>
                <a:ext cx="203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1" name="墨迹 60"/>
              <p14:cNvContentPartPr/>
              <p14:nvPr/>
            </p14:nvContentPartPr>
            <p14:xfrm>
              <a:off x="5997575" y="4933950"/>
              <a:ext cx="44450" cy="266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3"/>
            </p:blipFill>
            <p:spPr>
              <a:xfrm>
                <a:off x="5997575" y="4933950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2" name="墨迹 61"/>
              <p14:cNvContentPartPr/>
              <p14:nvPr/>
            </p14:nvContentPartPr>
            <p14:xfrm>
              <a:off x="5851525" y="4337050"/>
              <a:ext cx="603250" cy="333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5"/>
            </p:blipFill>
            <p:spPr>
              <a:xfrm>
                <a:off x="5851525" y="4337050"/>
                <a:ext cx="603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3" name="墨迹 62"/>
              <p14:cNvContentPartPr/>
              <p14:nvPr/>
            </p14:nvContentPartPr>
            <p14:xfrm>
              <a:off x="6403975" y="4848225"/>
              <a:ext cx="177800" cy="2508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7"/>
            </p:blipFill>
            <p:spPr>
              <a:xfrm>
                <a:off x="6403975" y="4848225"/>
                <a:ext cx="177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4" name="墨迹 63"/>
              <p14:cNvContentPartPr/>
              <p14:nvPr/>
            </p14:nvContentPartPr>
            <p14:xfrm>
              <a:off x="6416675" y="4813300"/>
              <a:ext cx="130175" cy="41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9"/>
            </p:blipFill>
            <p:spPr>
              <a:xfrm>
                <a:off x="6416675" y="4813300"/>
                <a:ext cx="1301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5" name="墨迹 64"/>
              <p14:cNvContentPartPr/>
              <p14:nvPr/>
            </p14:nvContentPartPr>
            <p14:xfrm>
              <a:off x="6410325" y="4886325"/>
              <a:ext cx="171450" cy="22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1"/>
            </p:blipFill>
            <p:spPr>
              <a:xfrm>
                <a:off x="6410325" y="4886325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6" name="墨迹 65"/>
              <p14:cNvContentPartPr/>
              <p14:nvPr/>
            </p14:nvContentPartPr>
            <p14:xfrm>
              <a:off x="6600825" y="4632325"/>
              <a:ext cx="38100" cy="155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3"/>
            </p:blipFill>
            <p:spPr>
              <a:xfrm>
                <a:off x="6600825" y="4632325"/>
                <a:ext cx="38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7" name="墨迹 66"/>
              <p14:cNvContentPartPr/>
              <p14:nvPr/>
            </p14:nvContentPartPr>
            <p14:xfrm>
              <a:off x="5645150" y="4530725"/>
              <a:ext cx="79375" cy="660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5"/>
            </p:blipFill>
            <p:spPr>
              <a:xfrm>
                <a:off x="5645150" y="4530725"/>
                <a:ext cx="7937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8" name="墨迹 67"/>
              <p14:cNvContentPartPr/>
              <p14:nvPr/>
            </p14:nvContentPartPr>
            <p14:xfrm>
              <a:off x="5724525" y="5127625"/>
              <a:ext cx="3175" cy="127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7"/>
            </p:blipFill>
            <p:spPr>
              <a:xfrm>
                <a:off x="5724525" y="5127625"/>
                <a:ext cx="31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9" name="墨迹 68"/>
              <p14:cNvContentPartPr/>
              <p14:nvPr/>
            </p14:nvContentPartPr>
            <p14:xfrm>
              <a:off x="5384800" y="5384800"/>
              <a:ext cx="146050" cy="171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9"/>
            </p:blipFill>
            <p:spPr>
              <a:xfrm>
                <a:off x="5384800" y="538480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0" name="墨迹 69"/>
              <p14:cNvContentPartPr/>
              <p14:nvPr/>
            </p14:nvContentPartPr>
            <p14:xfrm>
              <a:off x="5387975" y="5381625"/>
              <a:ext cx="95250" cy="127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1"/>
            </p:blipFill>
            <p:spPr>
              <a:xfrm>
                <a:off x="5387975" y="5381625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1" name="墨迹 70"/>
              <p14:cNvContentPartPr/>
              <p14:nvPr/>
            </p14:nvContentPartPr>
            <p14:xfrm>
              <a:off x="5394325" y="5387975"/>
              <a:ext cx="107950" cy="47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3"/>
            </p:blipFill>
            <p:spPr>
              <a:xfrm>
                <a:off x="5394325" y="5387975"/>
                <a:ext cx="1079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2" name="墨迹 71"/>
              <p14:cNvContentPartPr/>
              <p14:nvPr/>
            </p14:nvContentPartPr>
            <p14:xfrm>
              <a:off x="5530850" y="5222875"/>
              <a:ext cx="25400" cy="158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5"/>
            </p:blipFill>
            <p:spPr>
              <a:xfrm>
                <a:off x="5530850" y="5222875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3" name="墨迹 72"/>
              <p14:cNvContentPartPr/>
              <p14:nvPr/>
            </p14:nvContentPartPr>
            <p14:xfrm>
              <a:off x="5578475" y="5441950"/>
              <a:ext cx="28575" cy="698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7"/>
            </p:blipFill>
            <p:spPr>
              <a:xfrm>
                <a:off x="5578475" y="5441950"/>
                <a:ext cx="28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4" name="墨迹 73"/>
              <p14:cNvContentPartPr/>
              <p14:nvPr/>
            </p14:nvContentPartPr>
            <p14:xfrm>
              <a:off x="5651500" y="5403850"/>
              <a:ext cx="114300" cy="1682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9"/>
            </p:blipFill>
            <p:spPr>
              <a:xfrm>
                <a:off x="5651500" y="5403850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5" name="墨迹 74"/>
              <p14:cNvContentPartPr/>
              <p14:nvPr/>
            </p14:nvContentPartPr>
            <p14:xfrm>
              <a:off x="5778500" y="5575300"/>
              <a:ext cx="123825" cy="95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1"/>
            </p:blipFill>
            <p:spPr>
              <a:xfrm>
                <a:off x="5778500" y="55753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6" name="墨迹 75"/>
              <p14:cNvContentPartPr/>
              <p14:nvPr/>
            </p14:nvContentPartPr>
            <p14:xfrm>
              <a:off x="5756275" y="5692775"/>
              <a:ext cx="139700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3"/>
            </p:blipFill>
            <p:spPr>
              <a:xfrm>
                <a:off x="5756275" y="569277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7" name="墨迹 76"/>
              <p14:cNvContentPartPr/>
              <p14:nvPr/>
            </p14:nvContentPartPr>
            <p14:xfrm>
              <a:off x="6118225" y="5597525"/>
              <a:ext cx="136525" cy="12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5"/>
            </p:blipFill>
            <p:spPr>
              <a:xfrm>
                <a:off x="6118225" y="55975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8" name="墨迹 77"/>
              <p14:cNvContentPartPr/>
              <p14:nvPr/>
            </p14:nvContentPartPr>
            <p14:xfrm>
              <a:off x="6149975" y="5543550"/>
              <a:ext cx="25400" cy="155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7"/>
            </p:blipFill>
            <p:spPr>
              <a:xfrm>
                <a:off x="6149975" y="5543550"/>
                <a:ext cx="25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9" name="墨迹 78"/>
              <p14:cNvContentPartPr/>
              <p14:nvPr/>
            </p14:nvContentPartPr>
            <p14:xfrm>
              <a:off x="6038850" y="5422900"/>
              <a:ext cx="377825" cy="3492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9"/>
            </p:blipFill>
            <p:spPr>
              <a:xfrm>
                <a:off x="6038850" y="5422900"/>
                <a:ext cx="377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0" name="墨迹 79"/>
              <p14:cNvContentPartPr/>
              <p14:nvPr/>
            </p14:nvContentPartPr>
            <p14:xfrm>
              <a:off x="6280150" y="5622925"/>
              <a:ext cx="9525" cy="123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1"/>
            </p:blipFill>
            <p:spPr>
              <a:xfrm>
                <a:off x="6280150" y="5622925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1" name="墨迹 80"/>
              <p14:cNvContentPartPr/>
              <p14:nvPr/>
            </p14:nvContentPartPr>
            <p14:xfrm>
              <a:off x="5969000" y="5791200"/>
              <a:ext cx="136525" cy="2444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3"/>
            </p:blipFill>
            <p:spPr>
              <a:xfrm>
                <a:off x="5969000" y="5791200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2" name="墨迹 81"/>
              <p14:cNvContentPartPr/>
              <p14:nvPr/>
            </p14:nvContentPartPr>
            <p14:xfrm>
              <a:off x="5759450" y="6042025"/>
              <a:ext cx="161925" cy="177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5"/>
            </p:blipFill>
            <p:spPr>
              <a:xfrm>
                <a:off x="5759450" y="604202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3" name="墨迹 82"/>
              <p14:cNvContentPartPr/>
              <p14:nvPr/>
            </p14:nvContentPartPr>
            <p14:xfrm>
              <a:off x="5689600" y="5927725"/>
              <a:ext cx="257175" cy="336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7"/>
            </p:blipFill>
            <p:spPr>
              <a:xfrm>
                <a:off x="5689600" y="5927725"/>
                <a:ext cx="2571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4" name="墨迹 83"/>
              <p14:cNvContentPartPr/>
              <p14:nvPr/>
            </p14:nvContentPartPr>
            <p14:xfrm>
              <a:off x="6121400" y="1371600"/>
              <a:ext cx="885825" cy="98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9"/>
            </p:blipFill>
            <p:spPr>
              <a:xfrm>
                <a:off x="6121400" y="1371600"/>
                <a:ext cx="8858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5" name="墨迹 84"/>
              <p14:cNvContentPartPr/>
              <p14:nvPr/>
            </p14:nvContentPartPr>
            <p14:xfrm>
              <a:off x="5899150" y="1406525"/>
              <a:ext cx="228600" cy="2317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1"/>
            </p:blipFill>
            <p:spPr>
              <a:xfrm>
                <a:off x="5899150" y="1406525"/>
                <a:ext cx="2286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6" name="墨迹 85"/>
              <p14:cNvContentPartPr/>
              <p14:nvPr/>
            </p14:nvContentPartPr>
            <p14:xfrm>
              <a:off x="6489700" y="1924050"/>
              <a:ext cx="85725" cy="730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3"/>
            </p:blipFill>
            <p:spPr>
              <a:xfrm>
                <a:off x="6489700" y="1924050"/>
                <a:ext cx="85725" cy="73025"/>
              </a:xfrm>
              <a:prstGeom prst="rect"/>
            </p:spPr>
          </p:pic>
        </mc:Fallback>
      </mc:AlternateContent>
    </p:spTree>
    <p:custDataLst>
      <p:tags r:id="rId15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4072890" y="675005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2890" y="675005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025900" y="266700"/>
              <a:ext cx="168275" cy="2349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025900" y="266700"/>
                <a:ext cx="1682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270375" y="301625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270375" y="30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267200" y="406400"/>
              <a:ext cx="104775" cy="95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267200" y="40640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394200" y="174625"/>
              <a:ext cx="139700" cy="288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394200" y="174625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264025" y="292100"/>
              <a:ext cx="152400" cy="53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264025" y="292100"/>
                <a:ext cx="152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597400" y="320675"/>
              <a:ext cx="12065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597400" y="320675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4594225" y="412750"/>
              <a:ext cx="152400" cy="3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4594225" y="412750"/>
                <a:ext cx="1524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4816475" y="301625"/>
              <a:ext cx="136525" cy="155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4816475" y="301625"/>
                <a:ext cx="136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" name="墨迹 1"/>
              <p14:cNvContentPartPr/>
              <p14:nvPr/>
            </p14:nvContentPartPr>
            <p14:xfrm>
              <a:off x="5984875" y="1333500"/>
              <a:ext cx="1076325" cy="155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6"/>
            </p:blipFill>
            <p:spPr>
              <a:xfrm>
                <a:off x="5984875" y="1333500"/>
                <a:ext cx="1076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" name="墨迹 2"/>
              <p14:cNvContentPartPr/>
              <p14:nvPr/>
            </p14:nvContentPartPr>
            <p14:xfrm>
              <a:off x="5807075" y="1419225"/>
              <a:ext cx="165100" cy="1238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8"/>
            </p:blipFill>
            <p:spPr>
              <a:xfrm>
                <a:off x="5807075" y="1419225"/>
                <a:ext cx="1651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5734050" y="1320800"/>
              <a:ext cx="260350" cy="2698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5734050" y="1320800"/>
                <a:ext cx="260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6540500" y="1860550"/>
              <a:ext cx="85725" cy="1047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6540500" y="1860550"/>
                <a:ext cx="857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7283450" y="1790700"/>
              <a:ext cx="107950" cy="361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7283450" y="1790700"/>
                <a:ext cx="107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7442200" y="1746250"/>
              <a:ext cx="76200" cy="142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7442200" y="1746250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7451725" y="1733550"/>
              <a:ext cx="79375" cy="15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7451725" y="1733550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7451725" y="1774825"/>
              <a:ext cx="95250" cy="15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7451725" y="17748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7581900" y="1644650"/>
              <a:ext cx="19050" cy="130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7581900" y="1644650"/>
                <a:ext cx="19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581900" y="1822450"/>
              <a:ext cx="31750" cy="136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581900" y="1822450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7673975" y="1803400"/>
              <a:ext cx="31750" cy="9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7673975" y="1803400"/>
                <a:ext cx="31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7766050" y="1762125"/>
              <a:ext cx="85725" cy="120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7766050" y="1762125"/>
                <a:ext cx="857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6035675" y="1892300"/>
              <a:ext cx="203200" cy="60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6035675" y="1892300"/>
                <a:ext cx="2032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6057900" y="1981200"/>
              <a:ext cx="168275" cy="15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6057900" y="1981200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5337175" y="4162425"/>
              <a:ext cx="212725" cy="304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5337175" y="4162425"/>
                <a:ext cx="2127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5365750" y="4098925"/>
              <a:ext cx="155575" cy="539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5365750" y="4098925"/>
                <a:ext cx="155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5368925" y="4216400"/>
              <a:ext cx="155575" cy="31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5368925" y="421640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5581650" y="3889375"/>
              <a:ext cx="3175" cy="146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5581650" y="3889375"/>
                <a:ext cx="3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5600700" y="4305300"/>
              <a:ext cx="12700" cy="146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5600700" y="430530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5184775" y="4600575"/>
              <a:ext cx="114300" cy="2984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5184775" y="46005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4883150" y="4949825"/>
              <a:ext cx="361950" cy="3365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4883150" y="4949825"/>
                <a:ext cx="361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4933950" y="5054600"/>
              <a:ext cx="168275" cy="22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4933950" y="5054600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4933950" y="5137150"/>
              <a:ext cx="177800" cy="44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4933950" y="5137150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5127625" y="5114925"/>
              <a:ext cx="41275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5127625" y="5114925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4752975" y="5327650"/>
              <a:ext cx="123825" cy="250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4752975" y="5327650"/>
                <a:ext cx="1238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4562475" y="5597525"/>
              <a:ext cx="130175" cy="165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4562475" y="5597525"/>
                <a:ext cx="130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4495800" y="5394325"/>
              <a:ext cx="266700" cy="504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4495800" y="5394325"/>
                <a:ext cx="2667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5718175" y="4244975"/>
              <a:ext cx="50800" cy="85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5718175" y="42449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5829300" y="4229100"/>
              <a:ext cx="12700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5829300" y="4229100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6394450" y="3686175"/>
              <a:ext cx="98425" cy="282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6394450" y="3686175"/>
                <a:ext cx="984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6677025" y="3686175"/>
              <a:ext cx="104775" cy="2794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6677025" y="3686175"/>
                <a:ext cx="1047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8521700" y="4321175"/>
              <a:ext cx="133350" cy="2127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8521700" y="4321175"/>
                <a:ext cx="133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8550275" y="4276725"/>
              <a:ext cx="101600" cy="276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8550275" y="4276725"/>
                <a:ext cx="1016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8839200" y="4394200"/>
              <a:ext cx="196850" cy="1587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8839200" y="4394200"/>
                <a:ext cx="196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5073650" y="4667250"/>
              <a:ext cx="92075" cy="920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5073650" y="4667250"/>
                <a:ext cx="920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4899025" y="4327525"/>
              <a:ext cx="400050" cy="355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4899025" y="4327525"/>
                <a:ext cx="400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4629150" y="4679950"/>
              <a:ext cx="123825" cy="95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4629150" y="467995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4619625" y="4714875"/>
              <a:ext cx="142875" cy="285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4619625" y="471487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4356100" y="4210050"/>
              <a:ext cx="825500" cy="482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4356100" y="4210050"/>
                <a:ext cx="8255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4159250" y="4708525"/>
              <a:ext cx="142875" cy="1301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4159250" y="4708525"/>
                <a:ext cx="142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4025900" y="4679950"/>
              <a:ext cx="254000" cy="301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4025900" y="4679950"/>
                <a:ext cx="2540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5502275" y="4492625"/>
              <a:ext cx="133350" cy="225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5502275" y="4492625"/>
                <a:ext cx="133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5537200" y="4702175"/>
              <a:ext cx="196850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5537200" y="4702175"/>
                <a:ext cx="196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5607050" y="4708525"/>
              <a:ext cx="3810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5607050" y="4708525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5724525" y="4879975"/>
              <a:ext cx="34925" cy="349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5724525" y="4879975"/>
                <a:ext cx="349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5813425" y="4854575"/>
              <a:ext cx="95250" cy="203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5813425" y="4854575"/>
                <a:ext cx="95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5680075" y="5041900"/>
              <a:ext cx="44450" cy="1746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5680075" y="5041900"/>
                <a:ext cx="444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5721350" y="5435600"/>
              <a:ext cx="82550" cy="254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5721350" y="5435600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5610225" y="5248275"/>
              <a:ext cx="330200" cy="527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5610225" y="5248275"/>
                <a:ext cx="3302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5819775" y="4502150"/>
              <a:ext cx="923925" cy="3714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5819775" y="4502150"/>
                <a:ext cx="923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6858000" y="4718050"/>
              <a:ext cx="193675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6858000" y="4718050"/>
                <a:ext cx="1936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6854825" y="4676775"/>
              <a:ext cx="174625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6854825" y="467677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6899275" y="4803775"/>
              <a:ext cx="190500" cy="44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6899275" y="4803775"/>
                <a:ext cx="190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7134225" y="4927600"/>
              <a:ext cx="146050" cy="142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7134225" y="4927600"/>
                <a:ext cx="146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7165975" y="4400550"/>
              <a:ext cx="76200" cy="2762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7165975" y="4400550"/>
                <a:ext cx="76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6457950" y="4959350"/>
              <a:ext cx="339725" cy="1873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6457950" y="4959350"/>
                <a:ext cx="3397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6423025" y="5216525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44"/>
            </p:blipFill>
            <p:spPr>
              <a:xfrm>
                <a:off x="6423025" y="521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6438900" y="5314950"/>
              <a:ext cx="127000" cy="15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6438900" y="531495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6426200" y="5353050"/>
              <a:ext cx="149225" cy="22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6426200" y="535305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6600825" y="5365750"/>
              <a:ext cx="31750" cy="1333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6600825" y="53657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6616700" y="5359400"/>
              <a:ext cx="9525" cy="82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6616700" y="5359400"/>
                <a:ext cx="9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6381750" y="5226050"/>
              <a:ext cx="342900" cy="3492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6381750" y="5226050"/>
                <a:ext cx="3429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6397625" y="5534025"/>
              <a:ext cx="53975" cy="285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6397625" y="5534025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6273800" y="5895975"/>
              <a:ext cx="146050" cy="1778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6273800" y="5895975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6175375" y="5813425"/>
              <a:ext cx="282575" cy="393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6175375" y="5813425"/>
                <a:ext cx="2825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6959600" y="5041900"/>
              <a:ext cx="50800" cy="269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6959600" y="5041900"/>
                <a:ext cx="50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6883400" y="5292725"/>
              <a:ext cx="228600" cy="2413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6883400" y="5292725"/>
                <a:ext cx="228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6931025" y="5394325"/>
              <a:ext cx="120650" cy="12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6931025" y="5394325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6972300" y="5302250"/>
              <a:ext cx="1587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6972300" y="5302250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6784975" y="5019675"/>
              <a:ext cx="158750" cy="5937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6784975" y="5019675"/>
                <a:ext cx="158750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6765925" y="5756275"/>
              <a:ext cx="73025" cy="1873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6765925" y="5756275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6677025" y="5737225"/>
              <a:ext cx="257175" cy="295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6677025" y="5737225"/>
                <a:ext cx="2571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8356600" y="1841500"/>
              <a:ext cx="635000" cy="349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8356600" y="1841500"/>
                <a:ext cx="635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8162925" y="1787525"/>
              <a:ext cx="146050" cy="190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8162925" y="17875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8166100" y="1844675"/>
              <a:ext cx="6350" cy="36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44"/>
            </p:blipFill>
            <p:spPr>
              <a:xfrm>
                <a:off x="8166100" y="1844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8169275" y="1844675"/>
              <a:ext cx="133350" cy="254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8169275" y="1844675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8153400" y="1749425"/>
              <a:ext cx="635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44"/>
            </p:blipFill>
            <p:spPr>
              <a:xfrm>
                <a:off x="8153400" y="1749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墨迹 104"/>
              <p14:cNvContentPartPr/>
              <p14:nvPr/>
            </p14:nvContentPartPr>
            <p14:xfrm>
              <a:off x="8121650" y="1749425"/>
              <a:ext cx="234950" cy="2032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7"/>
            </p:blipFill>
            <p:spPr>
              <a:xfrm>
                <a:off x="8121650" y="1749425"/>
                <a:ext cx="234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墨迹 105"/>
              <p14:cNvContentPartPr/>
              <p14:nvPr/>
            </p14:nvContentPartPr>
            <p14:xfrm>
              <a:off x="8010525" y="1924050"/>
              <a:ext cx="111125" cy="111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9"/>
            </p:blipFill>
            <p:spPr>
              <a:xfrm>
                <a:off x="8010525" y="1924050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7870825" y="2060575"/>
              <a:ext cx="85725" cy="889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7870825" y="2060575"/>
                <a:ext cx="85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7772400" y="1997075"/>
              <a:ext cx="231775" cy="2635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3"/>
            </p:blipFill>
            <p:spPr>
              <a:xfrm>
                <a:off x="7772400" y="1997075"/>
                <a:ext cx="231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墨迹 108"/>
              <p14:cNvContentPartPr/>
              <p14:nvPr/>
            </p14:nvContentPartPr>
            <p14:xfrm>
              <a:off x="7940675" y="2546350"/>
              <a:ext cx="130175" cy="412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5"/>
            </p:blipFill>
            <p:spPr>
              <a:xfrm>
                <a:off x="7940675" y="2546350"/>
                <a:ext cx="1301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墨迹 109"/>
              <p14:cNvContentPartPr/>
              <p14:nvPr/>
            </p14:nvContentPartPr>
            <p14:xfrm>
              <a:off x="7737475" y="2498725"/>
              <a:ext cx="120650" cy="2095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7"/>
            </p:blipFill>
            <p:spPr>
              <a:xfrm>
                <a:off x="7737475" y="2498725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墨迹 110"/>
              <p14:cNvContentPartPr/>
              <p14:nvPr/>
            </p14:nvContentPartPr>
            <p14:xfrm>
              <a:off x="7693025" y="2454275"/>
              <a:ext cx="244475" cy="3111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9"/>
            </p:blipFill>
            <p:spPr>
              <a:xfrm>
                <a:off x="7693025" y="2454275"/>
                <a:ext cx="2444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墨迹 111"/>
              <p14:cNvContentPartPr/>
              <p14:nvPr/>
            </p14:nvContentPartPr>
            <p14:xfrm>
              <a:off x="6889750" y="2847975"/>
              <a:ext cx="917575" cy="10096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1"/>
            </p:blipFill>
            <p:spPr>
              <a:xfrm>
                <a:off x="6889750" y="2847975"/>
                <a:ext cx="917575" cy="1009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7797800" y="2809875"/>
              <a:ext cx="111125" cy="1587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7797800" y="2809875"/>
                <a:ext cx="1111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8655050" y="1958975"/>
              <a:ext cx="320675" cy="349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8655050" y="1958975"/>
                <a:ext cx="320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8528050" y="1943100"/>
              <a:ext cx="6350" cy="36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44"/>
            </p:blipFill>
            <p:spPr>
              <a:xfrm>
                <a:off x="8528050" y="1943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6" name="墨迹 115"/>
              <p14:cNvContentPartPr/>
              <p14:nvPr/>
            </p14:nvContentPartPr>
            <p14:xfrm>
              <a:off x="8496300" y="1943100"/>
              <a:ext cx="92075" cy="1778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8"/>
            </p:blipFill>
            <p:spPr>
              <a:xfrm>
                <a:off x="8496300" y="1943100"/>
                <a:ext cx="920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7" name="墨迹 116"/>
              <p14:cNvContentPartPr/>
              <p14:nvPr/>
            </p14:nvContentPartPr>
            <p14:xfrm>
              <a:off x="8439150" y="1911350"/>
              <a:ext cx="209550" cy="2540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0"/>
            </p:blipFill>
            <p:spPr>
              <a:xfrm>
                <a:off x="8439150" y="1911350"/>
                <a:ext cx="209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8" name="墨迹 117"/>
              <p14:cNvContentPartPr/>
              <p14:nvPr/>
            </p14:nvContentPartPr>
            <p14:xfrm>
              <a:off x="9223375" y="2130425"/>
              <a:ext cx="301625" cy="2762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2"/>
            </p:blipFill>
            <p:spPr>
              <a:xfrm>
                <a:off x="9223375" y="2130425"/>
                <a:ext cx="301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9" name="墨迹 118"/>
              <p14:cNvContentPartPr/>
              <p14:nvPr/>
            </p14:nvContentPartPr>
            <p14:xfrm>
              <a:off x="9582150" y="2470150"/>
              <a:ext cx="133350" cy="142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4"/>
            </p:blipFill>
            <p:spPr>
              <a:xfrm>
                <a:off x="9582150" y="247015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0" name="墨迹 119"/>
              <p14:cNvContentPartPr/>
              <p14:nvPr/>
            </p14:nvContentPartPr>
            <p14:xfrm>
              <a:off x="9518650" y="2403475"/>
              <a:ext cx="304800" cy="282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6"/>
            </p:blipFill>
            <p:spPr>
              <a:xfrm>
                <a:off x="9518650" y="2403475"/>
                <a:ext cx="3048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1" name="墨迹 120"/>
              <p14:cNvContentPartPr/>
              <p14:nvPr/>
            </p14:nvContentPartPr>
            <p14:xfrm>
              <a:off x="8197850" y="2546350"/>
              <a:ext cx="161925" cy="381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8"/>
            </p:blipFill>
            <p:spPr>
              <a:xfrm>
                <a:off x="8197850" y="254635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2" name="墨迹 121"/>
              <p14:cNvContentPartPr/>
              <p14:nvPr/>
            </p14:nvContentPartPr>
            <p14:xfrm>
              <a:off x="8185150" y="2641600"/>
              <a:ext cx="6350" cy="36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44"/>
            </p:blipFill>
            <p:spPr>
              <a:xfrm>
                <a:off x="8185150" y="2641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8188325" y="2641600"/>
              <a:ext cx="165100" cy="381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8188325" y="2641600"/>
                <a:ext cx="165100" cy="38100"/>
              </a:xfrm>
              <a:prstGeom prst="rect"/>
            </p:spPr>
          </p:pic>
        </mc:Fallback>
      </mc:AlternateContent>
    </p:spTree>
    <p:custDataLst>
      <p:tags r:id="rId23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4072890" y="675005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2890" y="675005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025900" y="266700"/>
              <a:ext cx="168275" cy="2349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025900" y="266700"/>
                <a:ext cx="1682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270375" y="301625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270375" y="30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267200" y="406400"/>
              <a:ext cx="104775" cy="95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267200" y="40640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394200" y="174625"/>
              <a:ext cx="139700" cy="288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394200" y="174625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264025" y="292100"/>
              <a:ext cx="152400" cy="53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264025" y="292100"/>
                <a:ext cx="152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597400" y="320675"/>
              <a:ext cx="120650" cy="38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597400" y="320675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4594225" y="412750"/>
              <a:ext cx="152400" cy="3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4594225" y="412750"/>
                <a:ext cx="1524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4816475" y="301625"/>
              <a:ext cx="136525" cy="155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4816475" y="301625"/>
                <a:ext cx="136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</p:spTree>
    <p:custDataLst>
      <p:tags r:id="rId4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326390"/>
            <a:ext cx="10968990" cy="987425"/>
          </a:xfrm>
        </p:spPr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200">
                <a:sym typeface="+mn-ea"/>
              </a:rPr>
              <a:t>(3) </a:t>
            </a:r>
            <a:r>
              <a:rPr lang="en-US" altLang="zh-CN" sz="2200">
                <a:highlight>
                  <a:srgbClr val="00FF00"/>
                </a:highlight>
                <a:sym typeface="+mn-ea"/>
              </a:rPr>
              <a:t>EBNF</a:t>
            </a:r>
            <a:r>
              <a:rPr lang="zh-CN" altLang="en-US" sz="2200">
                <a:sym typeface="+mn-ea"/>
              </a:rPr>
              <a:t>改造直接左递归文法</a:t>
            </a:r>
            <a:br>
              <a:rPr lang="zh-CN" altLang="en-US" sz="2200">
                <a:sym typeface="+mn-ea"/>
              </a:rPr>
            </a:br>
            <a:r>
              <a:rPr lang="zh-CN" altLang="en-US" sz="2200">
                <a:sym typeface="+mn-ea"/>
              </a:rPr>
              <a:t> </a:t>
            </a:r>
            <a:r>
              <a:rPr lang="en-US" altLang="zh-CN" sz="2200">
                <a:sym typeface="+mn-ea"/>
              </a:rPr>
              <a:t>   modify direct recursive grammar with </a:t>
            </a:r>
            <a:r>
              <a:rPr lang="en-US" altLang="zh-CN" sz="2200">
                <a:highlight>
                  <a:srgbClr val="00FF00"/>
                </a:highlight>
                <a:sym typeface="+mn-ea"/>
              </a:rPr>
              <a:t>EBNF</a:t>
            </a:r>
            <a:endParaRPr lang="en-US" altLang="zh-CN" sz="2200">
              <a:highlight>
                <a:srgbClr val="00FF00"/>
              </a:highligh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557645" y="2618105"/>
            <a:ext cx="4678045" cy="36315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(1)E=&gt;T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(2)E=&gt;E+T=&gt;T+T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(3)E=&gt;E+T=&gt;E+T+T=&gt;T+T+T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+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改造文法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/modified grammar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  <a:sym typeface="+mn-ea"/>
            </a:endParaRPr>
          </a:p>
          <a:p>
            <a:pPr marL="742950" lvl="2" indent="-285750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E’=&gt;</a:t>
            </a:r>
            <a:r>
              <a:rPr lang="en-US" altLang="zh-CN" sz="1800">
                <a:solidFill>
                  <a:schemeClr val="tx1"/>
                </a:solidFill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| +T | +T+T | +T+T...+T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+mj-lt"/>
              <a:ea typeface="黑体" panose="0201060906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00220" y="4250055"/>
            <a:ext cx="1517650" cy="1529715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5786755" y="4711065"/>
            <a:ext cx="754380" cy="4527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4921250" y="4260850"/>
              <a:ext cx="771525" cy="4603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4921250" y="4260850"/>
                <a:ext cx="7715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7470775" y="5197475"/>
              <a:ext cx="708025" cy="415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7470775" y="5197475"/>
                <a:ext cx="7080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4203700" y="2714625"/>
              <a:ext cx="177800" cy="34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4203700" y="2714625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4327525" y="2768600"/>
              <a:ext cx="3175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4327525" y="2768600"/>
                <a:ext cx="3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4457700" y="2663825"/>
              <a:ext cx="130175" cy="123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4457700" y="2663825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4518025" y="2803525"/>
              <a:ext cx="44450" cy="190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4518025" y="2803525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4645025" y="2809875"/>
              <a:ext cx="107950" cy="95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4645025" y="280987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4708525" y="2768600"/>
              <a:ext cx="12700" cy="1143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4708525" y="27686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4810125" y="2676525"/>
              <a:ext cx="101600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4810125" y="267652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4876800" y="2695575"/>
              <a:ext cx="28575" cy="257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4876800" y="2695575"/>
                <a:ext cx="28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003800" y="2638425"/>
              <a:ext cx="184150" cy="346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003800" y="2638425"/>
                <a:ext cx="1841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4514850" y="3016250"/>
              <a:ext cx="739775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4514850" y="3016250"/>
                <a:ext cx="739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5429250" y="2714625"/>
              <a:ext cx="114300" cy="120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5429250" y="2714625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5584825" y="2870200"/>
              <a:ext cx="22225" cy="88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5584825" y="2870200"/>
                <a:ext cx="222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5708650" y="2667000"/>
              <a:ext cx="28575" cy="276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5708650" y="2667000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5829300" y="2819400"/>
              <a:ext cx="19050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5829300" y="28194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5915025" y="2701925"/>
              <a:ext cx="17780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5915025" y="2701925"/>
                <a:ext cx="177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6143625" y="2911475"/>
              <a:ext cx="41275" cy="857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6143625" y="2911475"/>
                <a:ext cx="41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6251575" y="2743200"/>
              <a:ext cx="155575" cy="180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6251575" y="2743200"/>
                <a:ext cx="155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4051300" y="3206750"/>
              <a:ext cx="196850" cy="28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4051300" y="3206750"/>
                <a:ext cx="196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4181475" y="3216275"/>
              <a:ext cx="31750" cy="2381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4181475" y="3216275"/>
                <a:ext cx="31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3743325" y="3111500"/>
              <a:ext cx="104775" cy="95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3743325" y="3111500"/>
                <a:ext cx="1047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3921125" y="3190875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3921125" y="3190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3911600" y="3190875"/>
              <a:ext cx="50800" cy="142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3911600" y="3190875"/>
                <a:ext cx="508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4546600" y="3181350"/>
              <a:ext cx="9525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4546600" y="3181350"/>
                <a:ext cx="9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3895725" y="3365500"/>
              <a:ext cx="22225" cy="60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3895725" y="3365500"/>
                <a:ext cx="222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4692650" y="3317875"/>
              <a:ext cx="28575" cy="539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4692650" y="3317875"/>
                <a:ext cx="28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4714875" y="335597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6"/>
            </p:blipFill>
            <p:spPr>
              <a:xfrm>
                <a:off x="4714875" y="3355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8" name="墨迹 37"/>
              <p14:cNvContentPartPr/>
              <p14:nvPr/>
            </p14:nvContentPartPr>
            <p14:xfrm>
              <a:off x="4699000" y="3482975"/>
              <a:ext cx="53975" cy="63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7"/>
            </p:blipFill>
            <p:spPr>
              <a:xfrm>
                <a:off x="4699000" y="3482975"/>
                <a:ext cx="53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9" name="墨迹 38"/>
              <p14:cNvContentPartPr/>
              <p14:nvPr/>
            </p14:nvContentPartPr>
            <p14:xfrm>
              <a:off x="4857750" y="3282950"/>
              <a:ext cx="184150" cy="2889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9"/>
            </p:blipFill>
            <p:spPr>
              <a:xfrm>
                <a:off x="4857750" y="3282950"/>
                <a:ext cx="1841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0" name="墨迹 39"/>
              <p14:cNvContentPartPr/>
              <p14:nvPr/>
            </p14:nvContentPartPr>
            <p14:xfrm>
              <a:off x="5080000" y="3403600"/>
              <a:ext cx="146050" cy="476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1"/>
            </p:blipFill>
            <p:spPr>
              <a:xfrm>
                <a:off x="5080000" y="3403600"/>
                <a:ext cx="1460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1" name="墨迹 40"/>
              <p14:cNvContentPartPr/>
              <p14:nvPr/>
            </p14:nvContentPartPr>
            <p14:xfrm>
              <a:off x="5114925" y="3333750"/>
              <a:ext cx="69850" cy="215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3"/>
            </p:blipFill>
            <p:spPr>
              <a:xfrm>
                <a:off x="5114925" y="333375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2" name="墨迹 41"/>
              <p14:cNvContentPartPr/>
              <p14:nvPr/>
            </p14:nvContentPartPr>
            <p14:xfrm>
              <a:off x="5235575" y="3317875"/>
              <a:ext cx="1873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5"/>
            </p:blipFill>
            <p:spPr>
              <a:xfrm>
                <a:off x="5235575" y="3317875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3" name="墨迹 42"/>
              <p14:cNvContentPartPr/>
              <p14:nvPr/>
            </p14:nvContentPartPr>
            <p14:xfrm>
              <a:off x="3733800" y="3692525"/>
              <a:ext cx="152400" cy="149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7"/>
            </p:blipFill>
            <p:spPr>
              <a:xfrm>
                <a:off x="3733800" y="3692525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4" name="墨迹 43"/>
              <p14:cNvContentPartPr/>
              <p14:nvPr/>
            </p14:nvContentPartPr>
            <p14:xfrm>
              <a:off x="3981450" y="3730625"/>
              <a:ext cx="34925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9"/>
            </p:blipFill>
            <p:spPr>
              <a:xfrm>
                <a:off x="3981450" y="3730625"/>
                <a:ext cx="34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3987800" y="3892550"/>
              <a:ext cx="53975" cy="920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3987800" y="3892550"/>
                <a:ext cx="539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4127500" y="3768725"/>
              <a:ext cx="149225" cy="295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4127500" y="37687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4324350" y="3857625"/>
              <a:ext cx="187325" cy="19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4324350" y="385762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4451350" y="3825875"/>
              <a:ext cx="44450" cy="2190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4451350" y="3825875"/>
                <a:ext cx="44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4556125" y="3781425"/>
              <a:ext cx="127000" cy="247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9"/>
            </p:blipFill>
            <p:spPr>
              <a:xfrm>
                <a:off x="4556125" y="3781425"/>
                <a:ext cx="127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0" name="墨迹 49"/>
              <p14:cNvContentPartPr/>
              <p14:nvPr/>
            </p14:nvContentPartPr>
            <p14:xfrm>
              <a:off x="4400550" y="4060825"/>
              <a:ext cx="285750" cy="44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1"/>
            </p:blipFill>
            <p:spPr>
              <a:xfrm>
                <a:off x="4400550" y="4060825"/>
                <a:ext cx="285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1" name="墨迹 50"/>
              <p14:cNvContentPartPr/>
              <p14:nvPr/>
            </p14:nvContentPartPr>
            <p14:xfrm>
              <a:off x="4848225" y="3908425"/>
              <a:ext cx="95250" cy="15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3"/>
            </p:blipFill>
            <p:spPr>
              <a:xfrm>
                <a:off x="4848225" y="39084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2" name="墨迹 51"/>
              <p14:cNvContentPartPr/>
              <p14:nvPr/>
            </p14:nvContentPartPr>
            <p14:xfrm>
              <a:off x="4902200" y="3863975"/>
              <a:ext cx="19050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5"/>
            </p:blipFill>
            <p:spPr>
              <a:xfrm>
                <a:off x="4902200" y="386397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3" name="墨迹 52"/>
              <p14:cNvContentPartPr/>
              <p14:nvPr/>
            </p14:nvContentPartPr>
            <p14:xfrm>
              <a:off x="4978400" y="3813175"/>
              <a:ext cx="152400" cy="222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7"/>
            </p:blipFill>
            <p:spPr>
              <a:xfrm>
                <a:off x="4978400" y="3813175"/>
                <a:ext cx="152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4" name="墨迹 53"/>
              <p14:cNvContentPartPr/>
              <p14:nvPr/>
            </p14:nvContentPartPr>
            <p14:xfrm>
              <a:off x="5070475" y="3857625"/>
              <a:ext cx="12700" cy="190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9"/>
            </p:blipFill>
            <p:spPr>
              <a:xfrm>
                <a:off x="5070475" y="3857625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5" name="墨迹 54"/>
              <p14:cNvContentPartPr/>
              <p14:nvPr/>
            </p14:nvContentPartPr>
            <p14:xfrm>
              <a:off x="4864100" y="4060825"/>
              <a:ext cx="352425" cy="412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1"/>
            </p:blipFill>
            <p:spPr>
              <a:xfrm>
                <a:off x="4864100" y="4060825"/>
                <a:ext cx="3524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6" name="墨迹 55"/>
              <p14:cNvContentPartPr/>
              <p14:nvPr/>
            </p14:nvContentPartPr>
            <p14:xfrm>
              <a:off x="5540375" y="3946525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46"/>
            </p:blipFill>
            <p:spPr>
              <a:xfrm>
                <a:off x="5540375" y="394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5803900" y="3886200"/>
              <a:ext cx="428625" cy="19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5803900" y="3886200"/>
                <a:ext cx="428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8" name="墨迹 57"/>
              <p14:cNvContentPartPr/>
              <p14:nvPr/>
            </p14:nvContentPartPr>
            <p14:xfrm>
              <a:off x="8134350" y="971550"/>
              <a:ext cx="520700" cy="1047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6"/>
            </p:blipFill>
            <p:spPr>
              <a:xfrm>
                <a:off x="8134350" y="971550"/>
                <a:ext cx="5207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9" name="墨迹 58"/>
              <p14:cNvContentPartPr/>
              <p14:nvPr/>
            </p14:nvContentPartPr>
            <p14:xfrm>
              <a:off x="8810625" y="768350"/>
              <a:ext cx="28575" cy="152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8"/>
            </p:blipFill>
            <p:spPr>
              <a:xfrm>
                <a:off x="8810625" y="768350"/>
                <a:ext cx="28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0" name="墨迹 59"/>
              <p14:cNvContentPartPr/>
              <p14:nvPr/>
            </p14:nvContentPartPr>
            <p14:xfrm>
              <a:off x="8759825" y="835025"/>
              <a:ext cx="206375" cy="4159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0"/>
            </p:blipFill>
            <p:spPr>
              <a:xfrm>
                <a:off x="8759825" y="835025"/>
                <a:ext cx="2063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1" name="墨迹 60"/>
              <p14:cNvContentPartPr/>
              <p14:nvPr/>
            </p14:nvContentPartPr>
            <p14:xfrm>
              <a:off x="8826500" y="1044575"/>
              <a:ext cx="25400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2"/>
            </p:blipFill>
            <p:spPr>
              <a:xfrm>
                <a:off x="8826500" y="1044575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2" name="墨迹 61"/>
              <p14:cNvContentPartPr/>
              <p14:nvPr/>
            </p14:nvContentPartPr>
            <p14:xfrm>
              <a:off x="8747125" y="1181100"/>
              <a:ext cx="63500" cy="82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4"/>
            </p:blipFill>
            <p:spPr>
              <a:xfrm>
                <a:off x="8747125" y="11811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3" name="墨迹 62"/>
              <p14:cNvContentPartPr/>
              <p14:nvPr/>
            </p14:nvContentPartPr>
            <p14:xfrm>
              <a:off x="8683625" y="1133475"/>
              <a:ext cx="215900" cy="1587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6"/>
            </p:blipFill>
            <p:spPr>
              <a:xfrm>
                <a:off x="8683625" y="1133475"/>
                <a:ext cx="21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4" name="墨迹 63"/>
              <p14:cNvContentPartPr/>
              <p14:nvPr/>
            </p14:nvContentPartPr>
            <p14:xfrm>
              <a:off x="8988425" y="1060450"/>
              <a:ext cx="19050" cy="1936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8"/>
            </p:blipFill>
            <p:spPr>
              <a:xfrm>
                <a:off x="8988425" y="1060450"/>
                <a:ext cx="19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5" name="墨迹 64"/>
              <p14:cNvContentPartPr/>
              <p14:nvPr/>
            </p14:nvContentPartPr>
            <p14:xfrm>
              <a:off x="9029700" y="1050925"/>
              <a:ext cx="50800" cy="2508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0"/>
            </p:blipFill>
            <p:spPr>
              <a:xfrm>
                <a:off x="9029700" y="1050925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6" name="墨迹 65"/>
              <p14:cNvContentPartPr/>
              <p14:nvPr/>
            </p14:nvContentPartPr>
            <p14:xfrm>
              <a:off x="9128125" y="1069975"/>
              <a:ext cx="120650" cy="168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2"/>
            </p:blipFill>
            <p:spPr>
              <a:xfrm>
                <a:off x="9128125" y="1069975"/>
                <a:ext cx="1206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7" name="墨迹 66"/>
              <p14:cNvContentPartPr/>
              <p14:nvPr/>
            </p14:nvContentPartPr>
            <p14:xfrm>
              <a:off x="9309100" y="920750"/>
              <a:ext cx="155575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4"/>
            </p:blipFill>
            <p:spPr>
              <a:xfrm>
                <a:off x="9309100" y="920750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8" name="墨迹 67"/>
              <p14:cNvContentPartPr/>
              <p14:nvPr/>
            </p14:nvContentPartPr>
            <p14:xfrm>
              <a:off x="9340850" y="946150"/>
              <a:ext cx="19050" cy="298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6"/>
            </p:blipFill>
            <p:spPr>
              <a:xfrm>
                <a:off x="9340850" y="946150"/>
                <a:ext cx="19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9" name="墨迹 68"/>
              <p14:cNvContentPartPr/>
              <p14:nvPr/>
            </p14:nvContentPartPr>
            <p14:xfrm>
              <a:off x="9391650" y="1038225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46"/>
            </p:blipFill>
            <p:spPr>
              <a:xfrm>
                <a:off x="9391650" y="1038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0" name="墨迹 69"/>
              <p14:cNvContentPartPr/>
              <p14:nvPr/>
            </p14:nvContentPartPr>
            <p14:xfrm>
              <a:off x="9502775" y="885825"/>
              <a:ext cx="101600" cy="285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9"/>
            </p:blipFill>
            <p:spPr>
              <a:xfrm>
                <a:off x="9502775" y="885825"/>
                <a:ext cx="101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1" name="墨迹 70"/>
              <p14:cNvContentPartPr/>
              <p14:nvPr/>
            </p14:nvContentPartPr>
            <p14:xfrm>
              <a:off x="9388475" y="1016000"/>
              <a:ext cx="101600" cy="76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1"/>
            </p:blipFill>
            <p:spPr>
              <a:xfrm>
                <a:off x="9388475" y="101600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2" name="墨迹 71"/>
              <p14:cNvContentPartPr/>
              <p14:nvPr/>
            </p14:nvContentPartPr>
            <p14:xfrm>
              <a:off x="9569450" y="841375"/>
              <a:ext cx="228600" cy="619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3"/>
            </p:blipFill>
            <p:spPr>
              <a:xfrm>
                <a:off x="9569450" y="841375"/>
                <a:ext cx="228600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3" name="墨迹 72"/>
              <p14:cNvContentPartPr/>
              <p14:nvPr/>
            </p14:nvContentPartPr>
            <p14:xfrm>
              <a:off x="9925050" y="831850"/>
              <a:ext cx="635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46"/>
            </p:blipFill>
            <p:spPr>
              <a:xfrm>
                <a:off x="9925050" y="831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4" name="墨迹 73"/>
              <p14:cNvContentPartPr/>
              <p14:nvPr/>
            </p14:nvContentPartPr>
            <p14:xfrm>
              <a:off x="9848850" y="911225"/>
              <a:ext cx="171450" cy="3778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6"/>
            </p:blipFill>
            <p:spPr>
              <a:xfrm>
                <a:off x="9848850" y="911225"/>
                <a:ext cx="1714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5" name="墨迹 74"/>
              <p14:cNvContentPartPr/>
              <p14:nvPr/>
            </p14:nvContentPartPr>
            <p14:xfrm>
              <a:off x="10007600" y="1060450"/>
              <a:ext cx="155575" cy="1968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8"/>
            </p:blipFill>
            <p:spPr>
              <a:xfrm>
                <a:off x="10007600" y="1060450"/>
                <a:ext cx="155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6" name="墨迹 75"/>
              <p14:cNvContentPartPr/>
              <p14:nvPr/>
            </p14:nvContentPartPr>
            <p14:xfrm>
              <a:off x="10175875" y="1076325"/>
              <a:ext cx="184150" cy="2127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0"/>
            </p:blipFill>
            <p:spPr>
              <a:xfrm>
                <a:off x="10175875" y="1076325"/>
                <a:ext cx="184150" cy="212725"/>
              </a:xfrm>
              <a:prstGeom prst="rect"/>
            </p:spPr>
          </p:pic>
        </mc:Fallback>
      </mc:AlternateContent>
    </p:spTree>
    <p:custDataLst>
      <p:tags r:id="rId13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375" y="307975"/>
            <a:ext cx="11901805" cy="1020445"/>
          </a:xfrm>
        </p:spPr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000">
                <a:sym typeface="+mn-ea"/>
              </a:rPr>
              <a:t>(4) </a:t>
            </a:r>
            <a:r>
              <a:rPr lang="en-US" altLang="zh-CN" sz="2000"/>
              <a:t>4</a:t>
            </a:r>
            <a:r>
              <a:rPr lang="zh-CN" altLang="en-US" sz="2000"/>
              <a:t>种无直接左递归文法对比</a:t>
            </a:r>
            <a:r>
              <a:rPr lang="en-US" altLang="zh-CN" sz="2000"/>
              <a:t> / Compare 4 grammars with or without left recursion</a:t>
            </a:r>
            <a:endParaRPr lang="en-US" altLang="zh-CN" sz="2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间接左递归）</a:t>
            </a:r>
            <a:endParaRPr lang="en-US" altLang="zh-CN"/>
          </a:p>
          <a:p>
            <a:r>
              <a:rPr lang="en-US" altLang="zh-CN"/>
              <a:t>Indirect left recursion of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7488555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527550" y="2923540"/>
            <a:ext cx="2319655" cy="214122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+E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*T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61930" y="3143885"/>
            <a:ext cx="1517650" cy="188976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EBNF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3105150" y="2552700"/>
              <a:ext cx="584200" cy="571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3105150" y="2552700"/>
                <a:ext cx="5842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9607550" y="2632075"/>
              <a:ext cx="469900" cy="539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9607550" y="2632075"/>
                <a:ext cx="46990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10769600" y="2774950"/>
              <a:ext cx="425450" cy="415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10769600" y="2774950"/>
                <a:ext cx="425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5470525" y="5051425"/>
              <a:ext cx="158750" cy="285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5470525" y="5051425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5565775" y="5384800"/>
              <a:ext cx="73025" cy="82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5565775" y="5384800"/>
                <a:ext cx="730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5594350" y="5391150"/>
              <a:ext cx="44450" cy="53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5594350" y="5391150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5251450" y="2978150"/>
              <a:ext cx="180975" cy="342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5251450" y="2978150"/>
                <a:ext cx="1809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5975350" y="2997200"/>
              <a:ext cx="241300" cy="298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5975350" y="2997200"/>
                <a:ext cx="241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5432425" y="295592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5432425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5435600" y="2673350"/>
              <a:ext cx="514350" cy="352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5435600" y="2673350"/>
                <a:ext cx="514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635625" y="2400300"/>
              <a:ext cx="152400" cy="82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635625" y="240030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5692775" y="2336800"/>
              <a:ext cx="38100" cy="2889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5692775" y="2336800"/>
                <a:ext cx="381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5724525" y="2482850"/>
              <a:ext cx="114300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5724525" y="2482850"/>
                <a:ext cx="1143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5902325" y="2432050"/>
              <a:ext cx="3175" cy="2254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5902325" y="2432050"/>
                <a:ext cx="3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5918200" y="2365375"/>
              <a:ext cx="136525" cy="279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5918200" y="2365375"/>
                <a:ext cx="136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5908675" y="2444750"/>
              <a:ext cx="155575" cy="209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5908675" y="2444750"/>
                <a:ext cx="155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6089650" y="2470150"/>
              <a:ext cx="142875" cy="238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6089650" y="2470150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6334125" y="2597150"/>
              <a:ext cx="279400" cy="38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6334125" y="2597150"/>
                <a:ext cx="279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8489950" y="2543175"/>
              <a:ext cx="400050" cy="330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8489950" y="2543175"/>
                <a:ext cx="400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8658225" y="2590800"/>
              <a:ext cx="9525" cy="206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8658225" y="2590800"/>
                <a:ext cx="9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10566400" y="2571750"/>
              <a:ext cx="317500" cy="342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10566400" y="2571750"/>
                <a:ext cx="3175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7794625" y="4937125"/>
              <a:ext cx="2698750" cy="9937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7794625" y="4937125"/>
                <a:ext cx="2698750" cy="993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6988175" y="5708650"/>
              <a:ext cx="104775" cy="1174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6988175" y="5708650"/>
                <a:ext cx="104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6997700" y="5635625"/>
              <a:ext cx="285750" cy="444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6997700" y="5635625"/>
                <a:ext cx="2857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7175500" y="5889625"/>
              <a:ext cx="9525" cy="200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7175500" y="5889625"/>
                <a:ext cx="9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7121525" y="5949950"/>
              <a:ext cx="41275" cy="1524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7121525" y="5949950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7007225" y="6010275"/>
              <a:ext cx="263525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7007225" y="6010275"/>
                <a:ext cx="263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7350125" y="5899150"/>
              <a:ext cx="28575" cy="203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7350125" y="5899150"/>
                <a:ext cx="28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7410450" y="5889625"/>
              <a:ext cx="34925" cy="3143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7410450" y="5889625"/>
                <a:ext cx="34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7461250" y="5930900"/>
              <a:ext cx="111125" cy="196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7461250" y="5930900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7607300" y="5886450"/>
              <a:ext cx="104775" cy="31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7607300" y="588645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7664450" y="5924550"/>
              <a:ext cx="22225" cy="304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7664450" y="592455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7718425" y="60134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8"/>
            </p:blipFill>
            <p:spPr>
              <a:xfrm>
                <a:off x="7718425" y="601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3" name="墨迹 42"/>
              <p14:cNvContentPartPr/>
              <p14:nvPr/>
            </p14:nvContentPartPr>
            <p14:xfrm>
              <a:off x="7845425" y="5946775"/>
              <a:ext cx="85725" cy="3175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7"/>
            </p:blipFill>
            <p:spPr>
              <a:xfrm>
                <a:off x="7845425" y="5946775"/>
                <a:ext cx="857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4" name="墨迹 43"/>
              <p14:cNvContentPartPr/>
              <p14:nvPr/>
            </p14:nvContentPartPr>
            <p14:xfrm>
              <a:off x="7724775" y="5934075"/>
              <a:ext cx="92075" cy="127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9"/>
            </p:blipFill>
            <p:spPr>
              <a:xfrm>
                <a:off x="7724775" y="5934075"/>
                <a:ext cx="920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7981950" y="5908675"/>
              <a:ext cx="215900" cy="546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7981950" y="5908675"/>
                <a:ext cx="2159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9404350" y="3375025"/>
              <a:ext cx="133350" cy="2762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9404350" y="3375025"/>
                <a:ext cx="133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9534525" y="3409950"/>
              <a:ext cx="127000" cy="2413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9534525" y="3409950"/>
                <a:ext cx="127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9652000" y="3438525"/>
              <a:ext cx="66675" cy="200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9652000" y="3438525"/>
                <a:ext cx="66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9759950" y="3473450"/>
              <a:ext cx="9525" cy="165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9"/>
            </p:blipFill>
            <p:spPr>
              <a:xfrm>
                <a:off x="9759950" y="3473450"/>
                <a:ext cx="9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0" name="墨迹 49"/>
              <p14:cNvContentPartPr/>
              <p14:nvPr/>
            </p14:nvContentPartPr>
            <p14:xfrm>
              <a:off x="9788525" y="3381375"/>
              <a:ext cx="92075" cy="3206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1"/>
            </p:blipFill>
            <p:spPr>
              <a:xfrm>
                <a:off x="9788525" y="3381375"/>
                <a:ext cx="92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1" name="墨迹 50"/>
              <p14:cNvContentPartPr/>
              <p14:nvPr/>
            </p14:nvContentPartPr>
            <p14:xfrm>
              <a:off x="2971800" y="3695700"/>
              <a:ext cx="165100" cy="190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3"/>
            </p:blipFill>
            <p:spPr>
              <a:xfrm>
                <a:off x="2971800" y="369570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2" name="墨迹 51"/>
              <p14:cNvContentPartPr/>
              <p14:nvPr/>
            </p14:nvContentPartPr>
            <p14:xfrm>
              <a:off x="3105150" y="3629025"/>
              <a:ext cx="104775" cy="3460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5"/>
            </p:blipFill>
            <p:spPr>
              <a:xfrm>
                <a:off x="3105150" y="3629025"/>
                <a:ext cx="1047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3" name="墨迹 52"/>
              <p14:cNvContentPartPr/>
              <p14:nvPr/>
            </p14:nvContentPartPr>
            <p14:xfrm>
              <a:off x="3178175" y="3816350"/>
              <a:ext cx="161925" cy="88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7"/>
            </p:blipFill>
            <p:spPr>
              <a:xfrm>
                <a:off x="3178175" y="3816350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4" name="墨迹 53"/>
              <p14:cNvContentPartPr/>
              <p14:nvPr/>
            </p14:nvContentPartPr>
            <p14:xfrm>
              <a:off x="2225675" y="5251450"/>
              <a:ext cx="168275" cy="279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9"/>
            </p:blipFill>
            <p:spPr>
              <a:xfrm>
                <a:off x="2225675" y="5251450"/>
                <a:ext cx="168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5" name="墨迹 54"/>
              <p14:cNvContentPartPr/>
              <p14:nvPr/>
            </p14:nvContentPartPr>
            <p14:xfrm>
              <a:off x="2206625" y="5238750"/>
              <a:ext cx="120650" cy="57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1"/>
            </p:blipFill>
            <p:spPr>
              <a:xfrm>
                <a:off x="2206625" y="52387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6" name="墨迹 55"/>
              <p14:cNvContentPartPr/>
              <p14:nvPr/>
            </p14:nvContentPartPr>
            <p14:xfrm>
              <a:off x="2260600" y="5295900"/>
              <a:ext cx="120650" cy="73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3"/>
            </p:blipFill>
            <p:spPr>
              <a:xfrm>
                <a:off x="2260600" y="52959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7" name="墨迹 56"/>
              <p14:cNvContentPartPr/>
              <p14:nvPr/>
            </p14:nvContentPartPr>
            <p14:xfrm>
              <a:off x="2486025" y="5273675"/>
              <a:ext cx="130175" cy="730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5"/>
            </p:blipFill>
            <p:spPr>
              <a:xfrm>
                <a:off x="2486025" y="5273675"/>
                <a:ext cx="130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8" name="墨迹 57"/>
              <p14:cNvContentPartPr/>
              <p14:nvPr/>
            </p14:nvContentPartPr>
            <p14:xfrm>
              <a:off x="2559050" y="5238750"/>
              <a:ext cx="142875" cy="161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7"/>
            </p:blipFill>
            <p:spPr>
              <a:xfrm>
                <a:off x="2559050" y="523875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9" name="墨迹 58"/>
              <p14:cNvContentPartPr/>
              <p14:nvPr/>
            </p14:nvContentPartPr>
            <p14:xfrm>
              <a:off x="2778125" y="5200650"/>
              <a:ext cx="152400" cy="2571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9"/>
            </p:blipFill>
            <p:spPr>
              <a:xfrm>
                <a:off x="2778125" y="5200650"/>
                <a:ext cx="152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0" name="墨迹 59"/>
              <p14:cNvContentPartPr/>
              <p14:nvPr/>
            </p14:nvContentPartPr>
            <p14:xfrm>
              <a:off x="2768600" y="5203825"/>
              <a:ext cx="120650" cy="9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1"/>
            </p:blipFill>
            <p:spPr>
              <a:xfrm>
                <a:off x="2768600" y="520382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1" name="墨迹 60"/>
              <p14:cNvContentPartPr/>
              <p14:nvPr/>
            </p14:nvContentPartPr>
            <p14:xfrm>
              <a:off x="2822575" y="5318125"/>
              <a:ext cx="155575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3"/>
            </p:blipFill>
            <p:spPr>
              <a:xfrm>
                <a:off x="2822575" y="5318125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2" name="墨迹 61"/>
              <p14:cNvContentPartPr/>
              <p14:nvPr/>
            </p14:nvContentPartPr>
            <p14:xfrm>
              <a:off x="3016250" y="5270500"/>
              <a:ext cx="133350" cy="6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5"/>
            </p:blipFill>
            <p:spPr>
              <a:xfrm>
                <a:off x="3016250" y="52705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3" name="墨迹 62"/>
              <p14:cNvContentPartPr/>
              <p14:nvPr/>
            </p14:nvContentPartPr>
            <p14:xfrm>
              <a:off x="3044825" y="5197475"/>
              <a:ext cx="95250" cy="241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7"/>
            </p:blipFill>
            <p:spPr>
              <a:xfrm>
                <a:off x="3044825" y="519747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4" name="墨迹 63"/>
              <p14:cNvContentPartPr/>
              <p14:nvPr/>
            </p14:nvContentPartPr>
            <p14:xfrm>
              <a:off x="3203575" y="5137150"/>
              <a:ext cx="222250" cy="3048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9"/>
            </p:blipFill>
            <p:spPr>
              <a:xfrm>
                <a:off x="3203575" y="5137150"/>
                <a:ext cx="2222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5" name="墨迹 64"/>
              <p14:cNvContentPartPr/>
              <p14:nvPr/>
            </p14:nvContentPartPr>
            <p14:xfrm>
              <a:off x="3216275" y="5156200"/>
              <a:ext cx="127000" cy="31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1"/>
            </p:blipFill>
            <p:spPr>
              <a:xfrm>
                <a:off x="3216275" y="5156200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6" name="墨迹 65"/>
              <p14:cNvContentPartPr/>
              <p14:nvPr/>
            </p14:nvContentPartPr>
            <p14:xfrm>
              <a:off x="3263900" y="5241925"/>
              <a:ext cx="158750" cy="28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3"/>
            </p:blipFill>
            <p:spPr>
              <a:xfrm>
                <a:off x="3263900" y="5241925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7" name="墨迹 66"/>
              <p14:cNvContentPartPr/>
              <p14:nvPr/>
            </p14:nvContentPartPr>
            <p14:xfrm>
              <a:off x="3536950" y="5375275"/>
              <a:ext cx="101600" cy="9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5"/>
            </p:blipFill>
            <p:spPr>
              <a:xfrm>
                <a:off x="3536950" y="537527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8" name="墨迹 67"/>
              <p14:cNvContentPartPr/>
              <p14:nvPr/>
            </p14:nvContentPartPr>
            <p14:xfrm>
              <a:off x="3559175" y="5432425"/>
              <a:ext cx="136525" cy="9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7"/>
            </p:blipFill>
            <p:spPr>
              <a:xfrm>
                <a:off x="3559175" y="543242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9" name="墨迹 68"/>
              <p14:cNvContentPartPr/>
              <p14:nvPr/>
            </p14:nvContentPartPr>
            <p14:xfrm>
              <a:off x="3724275" y="5238750"/>
              <a:ext cx="107950" cy="133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9"/>
            </p:blipFill>
            <p:spPr>
              <a:xfrm>
                <a:off x="3724275" y="523875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0" name="墨迹 69"/>
              <p14:cNvContentPartPr/>
              <p14:nvPr/>
            </p14:nvContentPartPr>
            <p14:xfrm>
              <a:off x="3752850" y="5232400"/>
              <a:ext cx="203200" cy="3079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1"/>
            </p:blipFill>
            <p:spPr>
              <a:xfrm>
                <a:off x="3752850" y="5232400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1" name="墨迹 70"/>
              <p14:cNvContentPartPr/>
              <p14:nvPr/>
            </p14:nvContentPartPr>
            <p14:xfrm>
              <a:off x="3981450" y="5318125"/>
              <a:ext cx="6350" cy="203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3"/>
            </p:blipFill>
            <p:spPr>
              <a:xfrm>
                <a:off x="3981450" y="5318125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2" name="墨迹 71"/>
              <p14:cNvContentPartPr/>
              <p14:nvPr/>
            </p14:nvContentPartPr>
            <p14:xfrm>
              <a:off x="3968750" y="5200650"/>
              <a:ext cx="82550" cy="346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5"/>
            </p:blipFill>
            <p:spPr>
              <a:xfrm>
                <a:off x="3968750" y="5200650"/>
                <a:ext cx="82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3" name="墨迹 72"/>
              <p14:cNvContentPartPr/>
              <p14:nvPr/>
            </p14:nvContentPartPr>
            <p14:xfrm>
              <a:off x="4038600" y="5232400"/>
              <a:ext cx="635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8"/>
            </p:blipFill>
            <p:spPr>
              <a:xfrm>
                <a:off x="4038600" y="523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4" name="墨迹 73"/>
              <p14:cNvContentPartPr/>
              <p14:nvPr/>
            </p14:nvContentPartPr>
            <p14:xfrm>
              <a:off x="4124325" y="5187950"/>
              <a:ext cx="215900" cy="488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8"/>
            </p:blipFill>
            <p:spPr>
              <a:xfrm>
                <a:off x="4124325" y="5187950"/>
                <a:ext cx="2159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5" name="墨迹 74"/>
              <p14:cNvContentPartPr/>
              <p14:nvPr/>
            </p14:nvContentPartPr>
            <p14:xfrm>
              <a:off x="4035425" y="5337175"/>
              <a:ext cx="82550" cy="984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0"/>
            </p:blipFill>
            <p:spPr>
              <a:xfrm>
                <a:off x="4035425" y="5337175"/>
                <a:ext cx="82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6" name="墨迹 75"/>
              <p14:cNvContentPartPr/>
              <p14:nvPr/>
            </p14:nvContentPartPr>
            <p14:xfrm>
              <a:off x="2482850" y="5546725"/>
              <a:ext cx="79375" cy="3492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2"/>
            </p:blipFill>
            <p:spPr>
              <a:xfrm>
                <a:off x="2482850" y="5546725"/>
                <a:ext cx="793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7" name="墨迹 76"/>
              <p14:cNvContentPartPr/>
              <p14:nvPr/>
            </p14:nvContentPartPr>
            <p14:xfrm>
              <a:off x="2365375" y="5943600"/>
              <a:ext cx="196850" cy="2381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4"/>
            </p:blipFill>
            <p:spPr>
              <a:xfrm>
                <a:off x="2365375" y="5943600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8" name="墨迹 77"/>
              <p14:cNvContentPartPr/>
              <p14:nvPr/>
            </p14:nvContentPartPr>
            <p14:xfrm>
              <a:off x="2552700" y="5905500"/>
              <a:ext cx="269875" cy="273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6"/>
            </p:blipFill>
            <p:spPr>
              <a:xfrm>
                <a:off x="2552700" y="5905500"/>
                <a:ext cx="269875" cy="273050"/>
              </a:xfrm>
              <a:prstGeom prst="rect"/>
            </p:spPr>
          </p:pic>
        </mc:Fallback>
      </mc:AlternateContent>
    </p:spTree>
    <p:custDataLst>
      <p:tags r:id="rId137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578985" y="301942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语言</a:t>
            </a:r>
            <a:r>
              <a:rPr lang="en-US" altLang="zh-CN"/>
              <a:t> &amp; </a:t>
            </a:r>
            <a:r>
              <a:rPr lang="zh-CN" altLang="en-US"/>
              <a:t>文法</a:t>
            </a:r>
            <a:r>
              <a:rPr lang="en-US" altLang="zh-CN"/>
              <a:t> / Language &amp; Grammar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语言：语言是一组再预先符号集上可构造得到</a:t>
            </a:r>
            <a:r>
              <a:rPr lang="zh-CN" altLang="en-US"/>
              <a:t>的有限长度语句的</a:t>
            </a:r>
            <a:r>
              <a:rPr lang="zh-CN" altLang="en-US"/>
              <a:t>集合。</a:t>
            </a:r>
            <a:endParaRPr lang="zh-CN" altLang="en-US"/>
          </a:p>
          <a:p>
            <a:r>
              <a:rPr lang="en-US" altLang="zh-CN">
                <a:sym typeface="+mn-ea"/>
              </a:rPr>
              <a:t>Language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“A language is a collection of sentences of finite</a:t>
            </a:r>
            <a:r>
              <a:rPr lang="en-US" altLang="zh-CN"/>
              <a:t> </a:t>
            </a:r>
            <a:r>
              <a:rPr lang="zh-CN" altLang="en-US"/>
              <a:t>length all constructed from a finite alphabet of symbols.”</a:t>
            </a:r>
            <a:endParaRPr lang="zh-CN" altLang="en-US"/>
          </a:p>
          <a:p>
            <a:r>
              <a:rPr lang="zh-CN" altLang="en-US"/>
              <a:t>文法：文法可以被认为是能够枚举出一个语言全部语句的</a:t>
            </a:r>
            <a:r>
              <a:rPr lang="zh-CN" altLang="en-US"/>
              <a:t>装置。</a:t>
            </a:r>
            <a:endParaRPr lang="zh-CN" altLang="en-US"/>
          </a:p>
          <a:p>
            <a:r>
              <a:rPr lang="zh-CN" altLang="en-US"/>
              <a:t>Grammar: “A grammar can be regarded as a device that enumerates the sentences of a language.”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232275" y="3711575"/>
              <a:ext cx="206375" cy="387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232275" y="3711575"/>
                <a:ext cx="2063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318000" y="3816350"/>
              <a:ext cx="212725" cy="63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318000" y="3816350"/>
                <a:ext cx="2127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568825" y="3686175"/>
              <a:ext cx="190500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568825" y="3686175"/>
                <a:ext cx="190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791075" y="3625850"/>
              <a:ext cx="92075" cy="374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791075" y="3625850"/>
                <a:ext cx="92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873625" y="3654425"/>
              <a:ext cx="73025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873625" y="3654425"/>
                <a:ext cx="73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867275" y="3813175"/>
              <a:ext cx="95250" cy="9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867275" y="381317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984750" y="3686175"/>
              <a:ext cx="111125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984750" y="3686175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705475" y="3667125"/>
              <a:ext cx="41275" cy="339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705475" y="3667125"/>
                <a:ext cx="412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749925" y="3660775"/>
              <a:ext cx="57150" cy="3206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749925" y="3660775"/>
                <a:ext cx="57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759450" y="3838575"/>
              <a:ext cx="130175" cy="95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759450" y="383857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5934075" y="3736975"/>
              <a:ext cx="184150" cy="34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5934075" y="3736975"/>
                <a:ext cx="184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007100" y="3635375"/>
              <a:ext cx="136525" cy="2254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007100" y="3635375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305550" y="3679825"/>
              <a:ext cx="149225" cy="165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305550" y="3679825"/>
                <a:ext cx="149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7493000" y="3651250"/>
              <a:ext cx="6350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7493000" y="3651250"/>
                <a:ext cx="6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7413625" y="3752850"/>
              <a:ext cx="206375" cy="231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7413625" y="3752850"/>
                <a:ext cx="2063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7616825" y="3673475"/>
              <a:ext cx="635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7616825" y="3673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664450" y="3686175"/>
              <a:ext cx="15875" cy="165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664450" y="3686175"/>
                <a:ext cx="15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604125" y="3695700"/>
              <a:ext cx="219075" cy="304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604125" y="3695700"/>
                <a:ext cx="2190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632700" y="3584575"/>
              <a:ext cx="171450" cy="57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632700" y="3584575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975600" y="3546475"/>
              <a:ext cx="19050" cy="73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975600" y="3546475"/>
                <a:ext cx="190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902575" y="3654425"/>
              <a:ext cx="152400" cy="44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902575" y="3654425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899400" y="3717925"/>
              <a:ext cx="196850" cy="285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899400" y="3717925"/>
                <a:ext cx="196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8286750" y="3673475"/>
              <a:ext cx="95250" cy="171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8286750" y="3673475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8280400" y="3829050"/>
              <a:ext cx="111125" cy="225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8280400" y="3829050"/>
                <a:ext cx="111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8515350" y="3771900"/>
              <a:ext cx="177800" cy="168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8515350" y="3771900"/>
                <a:ext cx="177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689975" y="3600450"/>
              <a:ext cx="168275" cy="469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689975" y="3600450"/>
                <a:ext cx="1682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3857625" y="3692525"/>
              <a:ext cx="285750" cy="336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3857625" y="3692525"/>
                <a:ext cx="2857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3994150" y="3721100"/>
              <a:ext cx="34925" cy="187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3994150" y="3721100"/>
                <a:ext cx="34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3943350" y="4308475"/>
              <a:ext cx="266700" cy="400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3943350" y="4308475"/>
                <a:ext cx="2667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4375150" y="4381500"/>
              <a:ext cx="206375" cy="298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4375150" y="4381500"/>
                <a:ext cx="2063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4638675" y="4349750"/>
              <a:ext cx="190500" cy="222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4638675" y="4349750"/>
                <a:ext cx="190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4864100" y="4311650"/>
              <a:ext cx="155575" cy="2762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4864100" y="4311650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4933950" y="4279900"/>
              <a:ext cx="263525" cy="3460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4933950" y="4279900"/>
                <a:ext cx="263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5622925" y="4298950"/>
              <a:ext cx="50800" cy="263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5622925" y="4298950"/>
                <a:ext cx="50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5622925" y="4257675"/>
              <a:ext cx="196850" cy="3429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5622925" y="4257675"/>
                <a:ext cx="1968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5876925" y="4378325"/>
              <a:ext cx="177800" cy="222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5876925" y="4378325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5892800" y="4435475"/>
              <a:ext cx="180975" cy="66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5892800" y="4435475"/>
                <a:ext cx="1809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5921375" y="43497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2"/>
            </p:blipFill>
            <p:spPr>
              <a:xfrm>
                <a:off x="5921375" y="4349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5924550" y="4349750"/>
              <a:ext cx="196850" cy="2063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5924550" y="4349750"/>
                <a:ext cx="1968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5857875" y="4406900"/>
              <a:ext cx="222250" cy="98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5857875" y="4406900"/>
                <a:ext cx="2222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6261100" y="4346575"/>
              <a:ext cx="180975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6261100" y="4346575"/>
                <a:ext cx="180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6635750" y="4184650"/>
              <a:ext cx="22225" cy="1492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6635750" y="4184650"/>
                <a:ext cx="22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6569075" y="4241800"/>
              <a:ext cx="6350" cy="2063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6569075" y="4241800"/>
                <a:ext cx="6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6613525" y="4327525"/>
              <a:ext cx="171450" cy="1143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6613525" y="4327525"/>
                <a:ext cx="171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6619875" y="4365625"/>
              <a:ext cx="215900" cy="307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6619875" y="4365625"/>
                <a:ext cx="2159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7318375" y="4356100"/>
              <a:ext cx="25400" cy="187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7318375" y="4356100"/>
                <a:ext cx="25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7277100" y="4502150"/>
              <a:ext cx="203200" cy="187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7277100" y="4502150"/>
                <a:ext cx="203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7448550" y="4343400"/>
              <a:ext cx="187325" cy="3746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7448550" y="4343400"/>
                <a:ext cx="1873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7724775" y="4305300"/>
              <a:ext cx="193675" cy="3905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7724775" y="4305300"/>
                <a:ext cx="1936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7981950" y="4327525"/>
              <a:ext cx="139700" cy="193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7981950" y="4327525"/>
                <a:ext cx="139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7991475" y="4533900"/>
              <a:ext cx="98425" cy="174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7991475" y="4533900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8324850" y="4333875"/>
              <a:ext cx="190500" cy="390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8324850" y="4333875"/>
                <a:ext cx="1905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8172450" y="4451350"/>
              <a:ext cx="155575" cy="215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8172450" y="4451350"/>
                <a:ext cx="155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4073525" y="4937125"/>
              <a:ext cx="161925" cy="3270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4073525" y="4937125"/>
                <a:ext cx="1619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3933825" y="4730750"/>
              <a:ext cx="431800" cy="546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3933825" y="4730750"/>
                <a:ext cx="4318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4540250" y="4803775"/>
              <a:ext cx="88900" cy="793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4540250" y="4803775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4518025" y="4721225"/>
              <a:ext cx="301625" cy="4984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4518025" y="4721225"/>
                <a:ext cx="3016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4645025" y="5121275"/>
              <a:ext cx="57150" cy="635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4645025" y="5121275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4552950" y="5070475"/>
              <a:ext cx="288925" cy="241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4552950" y="5070475"/>
                <a:ext cx="2889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4908550" y="4991100"/>
              <a:ext cx="25400" cy="1905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4908550" y="499110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4965700" y="4962525"/>
              <a:ext cx="63500" cy="3556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4965700" y="4962525"/>
                <a:ext cx="635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5073650" y="4927600"/>
              <a:ext cx="133350" cy="288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5073650" y="4927600"/>
                <a:ext cx="133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5280025" y="4752975"/>
              <a:ext cx="231775" cy="517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5280025" y="4752975"/>
                <a:ext cx="2317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5527675" y="4997450"/>
              <a:ext cx="184150" cy="320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5527675" y="4997450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6134100" y="4911725"/>
              <a:ext cx="279400" cy="352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6134100" y="4911725"/>
                <a:ext cx="279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6270625" y="5029200"/>
              <a:ext cx="168275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6270625" y="5029200"/>
                <a:ext cx="168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6448425" y="4940300"/>
              <a:ext cx="187325" cy="276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6448425" y="4940300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6670675" y="4981575"/>
              <a:ext cx="206375" cy="244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6670675" y="4981575"/>
                <a:ext cx="2063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6858000" y="4994275"/>
              <a:ext cx="215900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6858000" y="4994275"/>
                <a:ext cx="2159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7556500" y="5010150"/>
              <a:ext cx="257175" cy="2540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7556500" y="5010150"/>
                <a:ext cx="257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7820025" y="5073650"/>
              <a:ext cx="180975" cy="63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7820025" y="5073650"/>
                <a:ext cx="1809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7924800" y="5003800"/>
              <a:ext cx="149225" cy="1079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7924800" y="5003800"/>
                <a:ext cx="1492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8166100" y="5089525"/>
              <a:ext cx="152400" cy="130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8166100" y="5089525"/>
                <a:ext cx="152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8350250" y="4953000"/>
              <a:ext cx="219075" cy="244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8350250" y="4953000"/>
                <a:ext cx="2190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8712200" y="4759325"/>
              <a:ext cx="19050" cy="6223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8712200" y="4759325"/>
                <a:ext cx="1905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8820150" y="5067300"/>
              <a:ext cx="180975" cy="2571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8820150" y="5067300"/>
                <a:ext cx="1809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9010650" y="4699000"/>
              <a:ext cx="301625" cy="1397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9010650" y="4699000"/>
                <a:ext cx="3016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9121775" y="4743450"/>
              <a:ext cx="200025" cy="130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9121775" y="4743450"/>
                <a:ext cx="2000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9232900" y="4578350"/>
              <a:ext cx="200025" cy="3206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9232900" y="4578350"/>
                <a:ext cx="200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9493250" y="4397375"/>
              <a:ext cx="66675" cy="171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9493250" y="4397375"/>
                <a:ext cx="66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9417050" y="4552950"/>
              <a:ext cx="190500" cy="1619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9417050" y="4552950"/>
                <a:ext cx="1905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9604375" y="4371975"/>
              <a:ext cx="136525" cy="25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9604375" y="4371975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9623425" y="4410075"/>
              <a:ext cx="47625" cy="241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9623425" y="4410075"/>
                <a:ext cx="476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9556750" y="4451350"/>
              <a:ext cx="244475" cy="282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9556750" y="4451350"/>
                <a:ext cx="2444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9823450" y="4318000"/>
              <a:ext cx="139700" cy="3937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9823450" y="4318000"/>
                <a:ext cx="1397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4806950" y="5394325"/>
              <a:ext cx="146050" cy="984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4806950" y="5394325"/>
                <a:ext cx="146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4813300" y="5429250"/>
              <a:ext cx="184150" cy="1238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4813300" y="5429250"/>
                <a:ext cx="184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4895850" y="5419725"/>
              <a:ext cx="15875" cy="2127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4895850" y="541972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4956175" y="5435600"/>
              <a:ext cx="136525" cy="1587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4956175" y="54356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4679950" y="5419725"/>
              <a:ext cx="180975" cy="273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4679950" y="5419725"/>
                <a:ext cx="1809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5102225" y="5346700"/>
              <a:ext cx="111125" cy="1936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5102225" y="5346700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5137150" y="5375275"/>
              <a:ext cx="50800" cy="2413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5137150" y="5375275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5257800" y="5353050"/>
              <a:ext cx="219075" cy="317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5257800" y="5353050"/>
                <a:ext cx="2190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5451475" y="5337175"/>
              <a:ext cx="161925" cy="346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5451475" y="5337175"/>
                <a:ext cx="161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5495925" y="5521325"/>
              <a:ext cx="82550" cy="82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5495925" y="5521325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5629275" y="5286375"/>
              <a:ext cx="133350" cy="2698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5629275" y="5286375"/>
                <a:ext cx="133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5721350" y="5372100"/>
              <a:ext cx="95250" cy="3111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5721350" y="537210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5886450" y="5302250"/>
              <a:ext cx="219075" cy="301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5886450" y="5302250"/>
                <a:ext cx="2190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6143625" y="5387975"/>
              <a:ext cx="130175" cy="2222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6143625" y="5387975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6254750" y="5378450"/>
              <a:ext cx="123825" cy="3683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6254750" y="5378450"/>
                <a:ext cx="1238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10090150" y="4464050"/>
              <a:ext cx="276225" cy="2127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10090150" y="4464050"/>
                <a:ext cx="2762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10471150" y="4575175"/>
              <a:ext cx="79375" cy="1428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10471150" y="4575175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10687050" y="4406900"/>
              <a:ext cx="196850" cy="1746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10687050" y="440690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10937875" y="4403725"/>
              <a:ext cx="146050" cy="168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10937875" y="4403725"/>
                <a:ext cx="14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11141075" y="4514850"/>
              <a:ext cx="98425" cy="130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11141075" y="4514850"/>
                <a:ext cx="984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9794875" y="4962525"/>
              <a:ext cx="209550" cy="2159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9794875" y="4962525"/>
                <a:ext cx="209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10033000" y="5000625"/>
              <a:ext cx="155575" cy="1746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10033000" y="500062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10229850" y="5000625"/>
              <a:ext cx="149225" cy="215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10229850" y="5000625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10506075" y="5175250"/>
              <a:ext cx="34925" cy="857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10506075" y="5175250"/>
                <a:ext cx="34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10629900" y="5054600"/>
              <a:ext cx="152400" cy="38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10629900" y="5054600"/>
                <a:ext cx="152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10871200" y="5048250"/>
              <a:ext cx="6350" cy="36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32"/>
            </p:blipFill>
            <p:spPr>
              <a:xfrm>
                <a:off x="10871200" y="5048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10877550" y="5032375"/>
              <a:ext cx="165100" cy="1428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10877550" y="5032375"/>
                <a:ext cx="165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11112500" y="5045075"/>
              <a:ext cx="88900" cy="476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11112500" y="5045075"/>
                <a:ext cx="88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11236325" y="5032375"/>
              <a:ext cx="193675" cy="349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11236325" y="5032375"/>
                <a:ext cx="193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11382375" y="4962525"/>
              <a:ext cx="120650" cy="1397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11382375" y="4962525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10766425" y="5149850"/>
              <a:ext cx="685800" cy="508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10766425" y="5149850"/>
                <a:ext cx="685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9991725" y="4060825"/>
              <a:ext cx="19050" cy="288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9991725" y="4060825"/>
                <a:ext cx="19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10029825" y="4117975"/>
              <a:ext cx="206375" cy="2794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10029825" y="411797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10061575" y="4200525"/>
              <a:ext cx="85725" cy="1301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10061575" y="4200525"/>
                <a:ext cx="857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10299700" y="4041775"/>
              <a:ext cx="130175" cy="3397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10299700" y="4041775"/>
                <a:ext cx="1301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3406775" y="4889500"/>
              <a:ext cx="482600" cy="1111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3406775" y="4889500"/>
                <a:ext cx="4826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1828800" y="4448175"/>
              <a:ext cx="6350" cy="3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32"/>
            </p:blipFill>
            <p:spPr>
              <a:xfrm>
                <a:off x="1828800" y="444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800225" y="4448175"/>
              <a:ext cx="180975" cy="3619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800225" y="4448175"/>
                <a:ext cx="1809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2019300" y="4432300"/>
              <a:ext cx="28575" cy="3968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2019300" y="4432300"/>
                <a:ext cx="285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2054225" y="4521200"/>
              <a:ext cx="104775" cy="254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2054225" y="4521200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2108200" y="4416425"/>
              <a:ext cx="177800" cy="3841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2108200" y="4416425"/>
                <a:ext cx="1778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2343150" y="4343400"/>
              <a:ext cx="47625" cy="1111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2343150" y="4343400"/>
                <a:ext cx="476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2343150" y="4283075"/>
              <a:ext cx="212725" cy="4413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2343150" y="4283075"/>
                <a:ext cx="2127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2444750" y="4556125"/>
              <a:ext cx="47625" cy="1968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2444750" y="4556125"/>
                <a:ext cx="47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2371725" y="4648200"/>
              <a:ext cx="180975" cy="2254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2371725" y="4648200"/>
                <a:ext cx="180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2644775" y="4498975"/>
              <a:ext cx="15875" cy="2190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2644775" y="4498975"/>
                <a:ext cx="158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2698750" y="4448175"/>
              <a:ext cx="25400" cy="3651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2698750" y="4448175"/>
                <a:ext cx="254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2771775" y="4505325"/>
              <a:ext cx="136525" cy="2000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2771775" y="4505325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2914650" y="4264025"/>
              <a:ext cx="222250" cy="4826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2914650" y="4264025"/>
                <a:ext cx="2222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3095625" y="4403725"/>
              <a:ext cx="295275" cy="311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3095625" y="4403725"/>
                <a:ext cx="295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7527925" y="5295900"/>
              <a:ext cx="368300" cy="1016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7527925" y="5295900"/>
                <a:ext cx="368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8334375" y="5260975"/>
              <a:ext cx="295275" cy="920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8334375" y="5260975"/>
                <a:ext cx="2952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1260475" y="4171950"/>
              <a:ext cx="485775" cy="2730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1260475" y="4171950"/>
                <a:ext cx="485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603250" y="3902075"/>
              <a:ext cx="222250" cy="793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603250" y="3902075"/>
                <a:ext cx="2222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654050" y="3848100"/>
              <a:ext cx="244475" cy="4159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654050" y="3848100"/>
                <a:ext cx="2444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911225" y="3940175"/>
              <a:ext cx="104775" cy="2635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911225" y="3940175"/>
                <a:ext cx="104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1031875" y="3790950"/>
              <a:ext cx="19050" cy="793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1031875" y="3790950"/>
                <a:ext cx="19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974725" y="3902075"/>
              <a:ext cx="6350" cy="36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32"/>
            </p:blipFill>
            <p:spPr>
              <a:xfrm>
                <a:off x="974725" y="3902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977900" y="3863975"/>
              <a:ext cx="95250" cy="381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977900" y="3863975"/>
                <a:ext cx="95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019175" y="3886200"/>
              <a:ext cx="6350" cy="36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2"/>
            </p:blipFill>
            <p:spPr>
              <a:xfrm>
                <a:off x="1019175" y="3886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0" name="墨迹 149"/>
              <p14:cNvContentPartPr/>
              <p14:nvPr/>
            </p14:nvContentPartPr>
            <p14:xfrm>
              <a:off x="1041400" y="4003675"/>
              <a:ext cx="6350" cy="36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2"/>
            </p:blipFill>
            <p:spPr>
              <a:xfrm>
                <a:off x="1041400" y="4003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1" name="墨迹 150"/>
              <p14:cNvContentPartPr/>
              <p14:nvPr/>
            </p14:nvContentPartPr>
            <p14:xfrm>
              <a:off x="1006475" y="3924300"/>
              <a:ext cx="165100" cy="2952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8"/>
            </p:blipFill>
            <p:spPr>
              <a:xfrm>
                <a:off x="1006475" y="3924300"/>
                <a:ext cx="1651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2" name="墨迹 151"/>
              <p14:cNvContentPartPr/>
              <p14:nvPr/>
            </p14:nvContentPartPr>
            <p14:xfrm>
              <a:off x="1019175" y="4032250"/>
              <a:ext cx="161925" cy="2190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0"/>
            </p:blipFill>
            <p:spPr>
              <a:xfrm>
                <a:off x="1019175" y="4032250"/>
                <a:ext cx="161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3" name="墨迹 152"/>
              <p14:cNvContentPartPr/>
              <p14:nvPr/>
            </p14:nvContentPartPr>
            <p14:xfrm>
              <a:off x="1314450" y="4552950"/>
              <a:ext cx="352425" cy="2063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2"/>
            </p:blipFill>
            <p:spPr>
              <a:xfrm>
                <a:off x="1314450" y="4552950"/>
                <a:ext cx="352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4" name="墨迹 153"/>
              <p14:cNvContentPartPr/>
              <p14:nvPr/>
            </p14:nvContentPartPr>
            <p14:xfrm>
              <a:off x="647700" y="4686300"/>
              <a:ext cx="635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2"/>
            </p:blipFill>
            <p:spPr>
              <a:xfrm>
                <a:off x="647700" y="4686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603250" y="4813300"/>
              <a:ext cx="57150" cy="2857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603250" y="4813300"/>
                <a:ext cx="571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704850" y="4756150"/>
              <a:ext cx="193675" cy="3206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704850" y="4756150"/>
                <a:ext cx="1936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723900" y="4876800"/>
              <a:ext cx="79375" cy="1460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723900" y="4876800"/>
                <a:ext cx="793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923925" y="4803775"/>
              <a:ext cx="6350" cy="3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2"/>
            </p:blipFill>
            <p:spPr>
              <a:xfrm>
                <a:off x="923925" y="4803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927100" y="4683125"/>
              <a:ext cx="152400" cy="2794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927100" y="4683125"/>
                <a:ext cx="152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1050925" y="4549775"/>
              <a:ext cx="44450" cy="857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1050925" y="4549775"/>
                <a:ext cx="44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1079500" y="4676775"/>
              <a:ext cx="38100" cy="952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1079500" y="4676775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1101725" y="4711700"/>
              <a:ext cx="38100" cy="1238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1101725" y="4711700"/>
                <a:ext cx="381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1089025" y="4730750"/>
              <a:ext cx="209550" cy="3206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1089025" y="4730750"/>
                <a:ext cx="2095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1139825" y="5118100"/>
              <a:ext cx="50800" cy="4318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1139825" y="5118100"/>
                <a:ext cx="508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1174750" y="5181600"/>
              <a:ext cx="92075" cy="2349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1174750" y="5181600"/>
                <a:ext cx="92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1133475" y="5248275"/>
              <a:ext cx="161925" cy="254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1133475" y="5248275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1311275" y="5121275"/>
              <a:ext cx="117475" cy="698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1311275" y="5121275"/>
                <a:ext cx="1174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1349375" y="5067300"/>
              <a:ext cx="117475" cy="1968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1349375" y="5067300"/>
                <a:ext cx="1174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1565275" y="5060950"/>
              <a:ext cx="44450" cy="2571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1565275" y="5060950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1552575" y="5060950"/>
              <a:ext cx="104775" cy="2762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1552575" y="5060950"/>
                <a:ext cx="1047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1711325" y="5006975"/>
              <a:ext cx="63500" cy="3302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1711325" y="5006975"/>
                <a:ext cx="635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1698625" y="5038725"/>
              <a:ext cx="146050" cy="279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1698625" y="5038725"/>
                <a:ext cx="1460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1660525" y="4972050"/>
              <a:ext cx="152400" cy="1936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1660525" y="4972050"/>
                <a:ext cx="152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1892300" y="4930775"/>
              <a:ext cx="50800" cy="4381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1892300" y="4930775"/>
                <a:ext cx="508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2012950" y="4943475"/>
              <a:ext cx="139700" cy="3079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2012950" y="4943475"/>
                <a:ext cx="139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1838325" y="5432425"/>
              <a:ext cx="95250" cy="2698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1838325" y="5432425"/>
                <a:ext cx="952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1822450" y="5407025"/>
              <a:ext cx="187325" cy="2762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1822450" y="5407025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2022475" y="5400675"/>
              <a:ext cx="136525" cy="317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2022475" y="5400675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2092325" y="5299075"/>
              <a:ext cx="95250" cy="2762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2092325" y="5299075"/>
                <a:ext cx="95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2286000" y="5213350"/>
              <a:ext cx="73025" cy="2540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2286000" y="5213350"/>
                <a:ext cx="73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2428875" y="5146675"/>
              <a:ext cx="66675" cy="5651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2428875" y="5146675"/>
                <a:ext cx="6667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2555875" y="5178425"/>
              <a:ext cx="28575" cy="425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2555875" y="5178425"/>
                <a:ext cx="285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2552700" y="5178425"/>
              <a:ext cx="136525" cy="3111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2552700" y="5178425"/>
                <a:ext cx="1365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2517775" y="5372100"/>
              <a:ext cx="146050" cy="95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2517775" y="53721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2701925" y="5149850"/>
              <a:ext cx="120650" cy="3111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2701925" y="514985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279400" y="5232400"/>
              <a:ext cx="180975" cy="3175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279400" y="5232400"/>
                <a:ext cx="1809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333375" y="5276850"/>
              <a:ext cx="184150" cy="889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333375" y="5276850"/>
                <a:ext cx="184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476250" y="5238750"/>
              <a:ext cx="6350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2"/>
            </p:blipFill>
            <p:spPr>
              <a:xfrm>
                <a:off x="476250" y="5238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9" name="墨迹 188"/>
              <p14:cNvContentPartPr/>
              <p14:nvPr/>
            </p14:nvContentPartPr>
            <p14:xfrm>
              <a:off x="501650" y="5232400"/>
              <a:ext cx="136525" cy="2730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1"/>
            </p:blipFill>
            <p:spPr>
              <a:xfrm>
                <a:off x="501650" y="5232400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0" name="墨迹 189"/>
              <p14:cNvContentPartPr/>
              <p14:nvPr/>
            </p14:nvContentPartPr>
            <p14:xfrm>
              <a:off x="603250" y="5203825"/>
              <a:ext cx="38100" cy="2794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3"/>
            </p:blipFill>
            <p:spPr>
              <a:xfrm>
                <a:off x="603250" y="5203825"/>
                <a:ext cx="38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1" name="墨迹 190"/>
              <p14:cNvContentPartPr/>
              <p14:nvPr/>
            </p14:nvContentPartPr>
            <p14:xfrm>
              <a:off x="622300" y="5200650"/>
              <a:ext cx="114300" cy="2571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5"/>
            </p:blipFill>
            <p:spPr>
              <a:xfrm>
                <a:off x="622300" y="5200650"/>
                <a:ext cx="114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2" name="墨迹 191"/>
              <p14:cNvContentPartPr/>
              <p14:nvPr/>
            </p14:nvContentPartPr>
            <p14:xfrm>
              <a:off x="619125" y="5299075"/>
              <a:ext cx="123825" cy="285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7"/>
            </p:blipFill>
            <p:spPr>
              <a:xfrm>
                <a:off x="619125" y="529907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3" name="墨迹 192"/>
              <p14:cNvContentPartPr/>
              <p14:nvPr/>
            </p14:nvContentPartPr>
            <p14:xfrm>
              <a:off x="717550" y="5197475"/>
              <a:ext cx="152400" cy="2190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9"/>
            </p:blipFill>
            <p:spPr>
              <a:xfrm>
                <a:off x="717550" y="5197475"/>
                <a:ext cx="152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4" name="墨迹 193"/>
              <p14:cNvContentPartPr/>
              <p14:nvPr/>
            </p14:nvContentPartPr>
            <p14:xfrm>
              <a:off x="1574800" y="5210175"/>
              <a:ext cx="739775" cy="1397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1"/>
            </p:blipFill>
            <p:spPr>
              <a:xfrm>
                <a:off x="1574800" y="5210175"/>
                <a:ext cx="739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5" name="墨迹 194"/>
              <p14:cNvContentPartPr/>
              <p14:nvPr/>
            </p14:nvContentPartPr>
            <p14:xfrm>
              <a:off x="2136775" y="5921375"/>
              <a:ext cx="60325" cy="3079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3"/>
            </p:blipFill>
            <p:spPr>
              <a:xfrm>
                <a:off x="2136775" y="5921375"/>
                <a:ext cx="603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6" name="墨迹 195"/>
              <p14:cNvContentPartPr/>
              <p14:nvPr/>
            </p14:nvContentPartPr>
            <p14:xfrm>
              <a:off x="2209800" y="5867400"/>
              <a:ext cx="66675" cy="3492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5"/>
            </p:blipFill>
            <p:spPr>
              <a:xfrm>
                <a:off x="2209800" y="5867400"/>
                <a:ext cx="666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7" name="墨迹 196"/>
              <p14:cNvContentPartPr/>
              <p14:nvPr/>
            </p14:nvContentPartPr>
            <p14:xfrm>
              <a:off x="2149475" y="5965825"/>
              <a:ext cx="168275" cy="857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7"/>
            </p:blipFill>
            <p:spPr>
              <a:xfrm>
                <a:off x="2149475" y="5965825"/>
                <a:ext cx="168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8" name="墨迹 197"/>
              <p14:cNvContentPartPr/>
              <p14:nvPr/>
            </p14:nvContentPartPr>
            <p14:xfrm>
              <a:off x="2397125" y="5981700"/>
              <a:ext cx="133350" cy="190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9"/>
            </p:blipFill>
            <p:spPr>
              <a:xfrm>
                <a:off x="2397125" y="59817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9" name="墨迹 198"/>
              <p14:cNvContentPartPr/>
              <p14:nvPr/>
            </p14:nvContentPartPr>
            <p14:xfrm>
              <a:off x="2384425" y="6048375"/>
              <a:ext cx="180975" cy="476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1"/>
            </p:blipFill>
            <p:spPr>
              <a:xfrm>
                <a:off x="2384425" y="6048375"/>
                <a:ext cx="180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0" name="墨迹 199"/>
              <p14:cNvContentPartPr/>
              <p14:nvPr/>
            </p14:nvContentPartPr>
            <p14:xfrm>
              <a:off x="2479675" y="5876925"/>
              <a:ext cx="168275" cy="2381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3"/>
            </p:blipFill>
            <p:spPr>
              <a:xfrm>
                <a:off x="2479675" y="5876925"/>
                <a:ext cx="1682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1" name="墨迹 200"/>
              <p14:cNvContentPartPr/>
              <p14:nvPr/>
            </p14:nvContentPartPr>
            <p14:xfrm>
              <a:off x="2717800" y="5854700"/>
              <a:ext cx="120650" cy="2762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5"/>
            </p:blipFill>
            <p:spPr>
              <a:xfrm>
                <a:off x="2717800" y="5854700"/>
                <a:ext cx="1206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2" name="墨迹 201"/>
              <p14:cNvContentPartPr/>
              <p14:nvPr/>
            </p14:nvContentPartPr>
            <p14:xfrm>
              <a:off x="2895600" y="5934075"/>
              <a:ext cx="44450" cy="2508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7"/>
            </p:blipFill>
            <p:spPr>
              <a:xfrm>
                <a:off x="2895600" y="5934075"/>
                <a:ext cx="44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3" name="墨迹 202"/>
              <p14:cNvContentPartPr/>
              <p14:nvPr/>
            </p14:nvContentPartPr>
            <p14:xfrm>
              <a:off x="2895600" y="5930900"/>
              <a:ext cx="130175" cy="2444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9"/>
            </p:blipFill>
            <p:spPr>
              <a:xfrm>
                <a:off x="2895600" y="5930900"/>
                <a:ext cx="1301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4" name="墨迹 203"/>
              <p14:cNvContentPartPr/>
              <p14:nvPr/>
            </p14:nvContentPartPr>
            <p14:xfrm>
              <a:off x="3105150" y="5965825"/>
              <a:ext cx="130175" cy="285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1"/>
            </p:blipFill>
            <p:spPr>
              <a:xfrm>
                <a:off x="3105150" y="5965825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5" name="墨迹 204"/>
              <p14:cNvContentPartPr/>
              <p14:nvPr/>
            </p14:nvContentPartPr>
            <p14:xfrm>
              <a:off x="2895600" y="5918200"/>
              <a:ext cx="101600" cy="889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3"/>
            </p:blipFill>
            <p:spPr>
              <a:xfrm>
                <a:off x="2895600" y="59182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6" name="墨迹 205"/>
              <p14:cNvContentPartPr/>
              <p14:nvPr/>
            </p14:nvContentPartPr>
            <p14:xfrm>
              <a:off x="3101975" y="5972175"/>
              <a:ext cx="180975" cy="571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5"/>
            </p:blipFill>
            <p:spPr>
              <a:xfrm>
                <a:off x="3101975" y="5972175"/>
                <a:ext cx="180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7" name="墨迹 206"/>
              <p14:cNvContentPartPr/>
              <p14:nvPr/>
            </p14:nvContentPartPr>
            <p14:xfrm>
              <a:off x="3149600" y="5902325"/>
              <a:ext cx="130175" cy="2222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7"/>
            </p:blipFill>
            <p:spPr>
              <a:xfrm>
                <a:off x="3149600" y="5902325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8" name="墨迹 207"/>
              <p14:cNvContentPartPr/>
              <p14:nvPr/>
            </p14:nvContentPartPr>
            <p14:xfrm>
              <a:off x="2908300" y="5930900"/>
              <a:ext cx="98425" cy="7302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9"/>
            </p:blipFill>
            <p:spPr>
              <a:xfrm>
                <a:off x="2908300" y="5930900"/>
                <a:ext cx="984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9" name="墨迹 208"/>
              <p14:cNvContentPartPr/>
              <p14:nvPr/>
            </p14:nvContentPartPr>
            <p14:xfrm>
              <a:off x="3384550" y="5864225"/>
              <a:ext cx="142875" cy="2413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1"/>
            </p:blipFill>
            <p:spPr>
              <a:xfrm>
                <a:off x="3384550" y="5864225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0" name="墨迹 209"/>
              <p14:cNvContentPartPr/>
              <p14:nvPr/>
            </p14:nvContentPartPr>
            <p14:xfrm>
              <a:off x="3568700" y="5921375"/>
              <a:ext cx="44450" cy="2952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3"/>
            </p:blipFill>
            <p:spPr>
              <a:xfrm>
                <a:off x="3568700" y="5921375"/>
                <a:ext cx="44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1" name="墨迹 210"/>
              <p14:cNvContentPartPr/>
              <p14:nvPr/>
            </p14:nvContentPartPr>
            <p14:xfrm>
              <a:off x="3594100" y="5902325"/>
              <a:ext cx="95250" cy="2254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5"/>
            </p:blipFill>
            <p:spPr>
              <a:xfrm>
                <a:off x="3594100" y="5902325"/>
                <a:ext cx="952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2" name="墨迹 211"/>
              <p14:cNvContentPartPr/>
              <p14:nvPr/>
            </p14:nvContentPartPr>
            <p14:xfrm>
              <a:off x="3559175" y="5997575"/>
              <a:ext cx="146050" cy="571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7"/>
            </p:blipFill>
            <p:spPr>
              <a:xfrm>
                <a:off x="3559175" y="5997575"/>
                <a:ext cx="146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3" name="墨迹 212"/>
              <p14:cNvContentPartPr/>
              <p14:nvPr/>
            </p14:nvContentPartPr>
            <p14:xfrm>
              <a:off x="3695700" y="5867400"/>
              <a:ext cx="127000" cy="2571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9"/>
            </p:blipFill>
            <p:spPr>
              <a:xfrm>
                <a:off x="3695700" y="586740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4" name="墨迹 213"/>
              <p14:cNvContentPartPr/>
              <p14:nvPr/>
            </p14:nvContentPartPr>
            <p14:xfrm>
              <a:off x="3517900" y="6089650"/>
              <a:ext cx="196850" cy="698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1"/>
            </p:blipFill>
            <p:spPr>
              <a:xfrm>
                <a:off x="3517900" y="6089650"/>
                <a:ext cx="196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墨迹 214"/>
              <p14:cNvContentPartPr/>
              <p14:nvPr/>
            </p14:nvContentPartPr>
            <p14:xfrm>
              <a:off x="3546475" y="6111875"/>
              <a:ext cx="180975" cy="381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3"/>
            </p:blipFill>
            <p:spPr>
              <a:xfrm>
                <a:off x="3546475" y="6111875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6" name="墨迹 215"/>
              <p14:cNvContentPartPr/>
              <p14:nvPr/>
            </p14:nvContentPartPr>
            <p14:xfrm>
              <a:off x="2117725" y="6172200"/>
              <a:ext cx="317500" cy="476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5"/>
            </p:blipFill>
            <p:spPr>
              <a:xfrm>
                <a:off x="2117725" y="6172200"/>
                <a:ext cx="3175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7" name="墨迹 216"/>
              <p14:cNvContentPartPr/>
              <p14:nvPr/>
            </p14:nvContentPartPr>
            <p14:xfrm>
              <a:off x="558800" y="4683125"/>
              <a:ext cx="79375" cy="825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7"/>
            </p:blipFill>
            <p:spPr>
              <a:xfrm>
                <a:off x="558800" y="4683125"/>
                <a:ext cx="79375" cy="82550"/>
              </a:xfrm>
              <a:prstGeom prst="rect"/>
            </p:spPr>
          </p:pic>
        </mc:Fallback>
      </mc:AlternateContent>
    </p:spTree>
    <p:custDataLst>
      <p:tags r:id="rId418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89630"/>
            <a:ext cx="10969200" cy="705600"/>
          </a:xfrm>
        </p:spPr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578985" y="301942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527665" y="287020"/>
            <a:ext cx="1517650" cy="188976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EBNF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</a:t>
            </a:r>
            <a:r>
              <a:rPr lang="en-US" altLang="zh-CN"/>
              <a:t>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228600" y="4090670"/>
            <a:ext cx="4053840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186555" y="305498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8400" y="289630"/>
            <a:ext cx="10969200" cy="705600"/>
          </a:xfrm>
        </p:spPr>
        <p:txBody>
          <a:bodyPr/>
          <a:p>
            <a:r>
              <a:rPr lang="en-US" altLang="zh-CN" sz="2400"/>
              <a:t>ENBF</a:t>
            </a:r>
            <a:r>
              <a:rPr lang="zh-CN" altLang="en-US" sz="2400"/>
              <a:t>递归下降</a:t>
            </a:r>
            <a:r>
              <a:rPr lang="en-US" altLang="zh-CN" sz="2400"/>
              <a:t>/Recursive descent analysis (EBNF)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879475" y="36893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1358265" y="34798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219190" y="29781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3385185" y="2653030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85185" y="2653030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345440" y="5998210"/>
            <a:ext cx="6557645" cy="78041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怎样在递归下降中生成抽象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语法树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How to generate AST in recursive descent parsing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(5) </a:t>
            </a:r>
            <a:r>
              <a:rPr lang="zh-CN" altLang="en-US" sz="2700"/>
              <a:t>间接左递归</a:t>
            </a:r>
            <a:r>
              <a:rPr lang="en-US" altLang="zh-CN" sz="2700"/>
              <a:t> / indirect recursive grammar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间接左递归）</a:t>
            </a:r>
            <a:endParaRPr lang="en-US" altLang="zh-CN"/>
          </a:p>
          <a:p>
            <a:r>
              <a:rPr lang="en-US" altLang="zh-CN"/>
              <a:t>Indirect left recursion of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7124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aBc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 | b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间接左递归消除算法见</a:t>
            </a:r>
            <a:r>
              <a:rPr lang="zh-CN" altLang="en-US"/>
              <a:t>龙书</a:t>
            </a:r>
            <a:endParaRPr lang="zh-CN" altLang="en-US"/>
          </a:p>
          <a:p>
            <a:r>
              <a:rPr lang="en-US" altLang="zh-CN"/>
              <a:t>elimination algorithm for indirect recursion could be found in the Dragon book.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02-5 </a:t>
            </a:r>
            <a:r>
              <a:rPr lang="zh-CN" altLang="en-US"/>
              <a:t>左因子</a:t>
            </a:r>
            <a:r>
              <a:rPr lang="en-US" altLang="zh-CN"/>
              <a:t>/Left factor of grammar</a:t>
            </a:r>
            <a:br>
              <a:rPr lang="en-US" altLang="zh-CN"/>
            </a:br>
            <a:r>
              <a:rPr lang="en-US" altLang="zh-CN" sz="2700"/>
              <a:t>(1)</a:t>
            </a:r>
            <a:r>
              <a:rPr lang="zh-CN" altLang="en-US" sz="2700"/>
              <a:t>左因子及问题</a:t>
            </a:r>
            <a:r>
              <a:rPr lang="en-US" altLang="zh-CN" sz="2700"/>
              <a:t>/Left factor &amp; trouble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423160" cy="1625600"/>
          </a:xfrm>
        </p:spPr>
        <p:txBody>
          <a:bodyPr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994785" y="1490345"/>
            <a:ext cx="6210300" cy="33858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int F(){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switch (lex()){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if(lex()= ‘[‘)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if(lex()=id)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if(lex()=’]’)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return FALSE;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02-5 </a:t>
            </a:r>
            <a:r>
              <a:rPr lang="zh-CN" altLang="en-US"/>
              <a:t>左因子</a:t>
            </a:r>
            <a:r>
              <a:rPr lang="en-US" altLang="zh-CN"/>
              <a:t>/Left factor of grammar</a:t>
            </a:r>
            <a:br>
              <a:rPr lang="en-US" altLang="zh-CN"/>
            </a:br>
            <a:r>
              <a:rPr lang="en-US" altLang="zh-CN" sz="2700"/>
              <a:t>(1)</a:t>
            </a:r>
            <a:r>
              <a:rPr lang="zh-CN" altLang="en-US" sz="2700"/>
              <a:t>左因子及问题</a:t>
            </a:r>
            <a:r>
              <a:rPr lang="en-US" altLang="zh-CN" sz="2700"/>
              <a:t>/Left factor &amp; trouble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423160" cy="1625600"/>
          </a:xfrm>
        </p:spPr>
        <p:txBody>
          <a:bodyPr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994785" y="1490345"/>
            <a:ext cx="6210300" cy="33858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int F(){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switch (lex()){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if(lex()= ‘[‘)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if(lex()=id)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if(lex()=’]’)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return FALSE;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251585" y="3766820"/>
            <a:ext cx="2423160" cy="1625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fontScale="90000"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A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→[ id ] |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Symbol" panose="05050102010706020507" charset="0"/>
              </a:rPr>
              <a:t>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Symbol" panose="05050102010706020507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 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02-6(1) 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(1) </a:t>
            </a:r>
            <a:r>
              <a:rPr lang="zh-CN" altLang="en-US"/>
              <a:t>同一个文法，存在两个不同的最左推导序列（或仅用最右</a:t>
            </a:r>
            <a:r>
              <a:rPr lang="zh-CN" altLang="en-US"/>
              <a:t>推导），得到相同的</a:t>
            </a:r>
            <a:r>
              <a:rPr lang="zh-CN" altLang="en-US"/>
              <a:t>符号串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Given a grammar, there exists at least two different sequences of left-most derivation ( or only use right-most derivation) to generate the same string.</a:t>
            </a:r>
            <a:endParaRPr lang="en-US" altLang="zh-CN"/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9505" y="3646170"/>
            <a:ext cx="2825115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【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G(string)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】</a:t>
            </a:r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string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→string + string | string - string | num</a:t>
            </a:r>
            <a:endParaRPr lang="en-US" altLang="zh-CN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num→0 | 1 | ... | 9</a:t>
            </a:r>
            <a:endParaRPr lang="en-US" altLang="zh-CN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10225" y="3836670"/>
            <a:ext cx="282511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string =&gt; ...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=&gt;  9 - 5 + 2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>
                <a:sym typeface="+mn-ea"/>
              </a:rPr>
              <a:t>02-6(2) Ambiguous grammar / </a:t>
            </a:r>
            <a:r>
              <a:rPr lang="zh-CN" altLang="en-US" sz="2800">
                <a:sym typeface="+mn-ea"/>
              </a:rPr>
              <a:t>二义性文法</a:t>
            </a:r>
            <a:br>
              <a:rPr lang="zh-CN" altLang="en-US" sz="2800">
                <a:sym typeface="+mn-ea"/>
              </a:rPr>
            </a:br>
            <a:r>
              <a:rPr lang="zh-CN" altLang="en-US" sz="2800">
                <a:sym typeface="+mn-ea"/>
              </a:rPr>
              <a:t>（无严重后果的例子</a:t>
            </a:r>
            <a:r>
              <a:rPr lang="en-US" altLang="zh-CN" sz="2800">
                <a:sym typeface="+mn-ea"/>
              </a:rPr>
              <a:t>/Examples without serious error</a:t>
            </a:r>
            <a:r>
              <a:rPr lang="zh-CN" altLang="en-US" sz="2800">
                <a:sym typeface="+mn-ea"/>
              </a:rPr>
              <a:t>）</a:t>
            </a:r>
            <a:endParaRPr lang="zh-CN" altLang="en-US" sz="28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(2)</a:t>
            </a:r>
            <a:r>
              <a:rPr lang="zh-CN" altLang="en-US"/>
              <a:t>同一个文法，对于同一个符号串，存在两个不同的具体语法树（</a:t>
            </a:r>
            <a:r>
              <a:rPr lang="zh-CN" altLang="en-US"/>
              <a:t>分析树）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Given a grammar, there exists at least two different sequences of parsing trees to generate the same string.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33793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3340735"/>
            <a:ext cx="7980680" cy="3088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645015" y="3255645"/>
            <a:ext cx="2540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G(string)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string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→string + string | string - string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形式文法</a:t>
            </a:r>
            <a:r>
              <a:rPr lang="en-US" altLang="zh-CN"/>
              <a:t> / Formal Grammar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4885" y="1313870"/>
            <a:ext cx="10969200" cy="4759200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形式文法可定义为一个四元组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G=(N,∑,P,S)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是非终结符的有限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集合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是终结符的有限集合（与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交集为空）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P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是包含以下形式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的产生式规则的有限集合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2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w∈(N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∪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∑)*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→w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∈(N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∪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∑)*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S∈N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是开始符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925" y="1823720"/>
            <a:ext cx="6010275" cy="433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000625" y="2314575"/>
              <a:ext cx="79375" cy="495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000625" y="2314575"/>
                <a:ext cx="793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737100" y="1905000"/>
              <a:ext cx="88900" cy="336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4737100" y="1905000"/>
                <a:ext cx="889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743450" y="1854200"/>
              <a:ext cx="184150" cy="3143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743450" y="1854200"/>
                <a:ext cx="1841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975225" y="1841500"/>
              <a:ext cx="454025" cy="301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975225" y="1841500"/>
                <a:ext cx="4540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432425" y="1978025"/>
              <a:ext cx="133350" cy="114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432425" y="1978025"/>
                <a:ext cx="133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511800" y="1736725"/>
              <a:ext cx="155575" cy="365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511800" y="1736725"/>
                <a:ext cx="155575" cy="365125"/>
              </a:xfrm>
              <a:prstGeom prst="rect"/>
            </p:spPr>
          </p:pic>
        </mc:Fallback>
      </mc:AlternateContent>
    </p:spTree>
    <p:custDataLst>
      <p:tags r:id="rId1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02-6(3)</a:t>
            </a:r>
            <a:r>
              <a:rPr lang="en-US" altLang="zh-CN">
                <a:sym typeface="+mn-ea"/>
              </a:rPr>
              <a:t>Ambiguous grammar / </a:t>
            </a:r>
            <a:r>
              <a:rPr lang="zh-CN" altLang="en-US">
                <a:sym typeface="+mn-ea"/>
              </a:rPr>
              <a:t>二义性文法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（优先级错误</a:t>
            </a:r>
            <a:r>
              <a:rPr lang="en-US" altLang="zh-CN">
                <a:sym typeface="+mn-ea"/>
              </a:rPr>
              <a:t>/Examples with priority error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194" name="图片 81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935" y="2018665"/>
            <a:ext cx="7910195" cy="4134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190990" y="2666365"/>
            <a:ext cx="2719705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G(E)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→E + E | E - 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02-6(4)Ambiguous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(3)</a:t>
            </a:r>
            <a:r>
              <a:rPr lang="zh-CN" altLang="en-US"/>
              <a:t>若一个文法既有左递归，又有有递归。则该文法是二义性的（充分条件）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If a grammar definition has left-recursion &amp; right-recursion at the same time, the grammar is ambiguous. This is the sufficient condition for ambiguous grammar).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45310" y="3849370"/>
            <a:ext cx="2719705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G(E)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→E + E | E - 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02-6(5-1)"if-else"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80380" y="1952625"/>
            <a:ext cx="47790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02-6(5-2)"if-else"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6974840" y="1593850"/>
            <a:ext cx="3791585" cy="14763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a=b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  if x&lt;y then a=x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else  a=y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（无二义性的例子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/without 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02-6(5-3)"if-else"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5781675" y="159385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39765" y="2677160"/>
            <a:ext cx="4984750" cy="23069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02-6(5-4)"if-else"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370330"/>
            <a:ext cx="10174605" cy="2673985"/>
          </a:xfrm>
        </p:spPr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21390" y="6116280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3293745" y="126111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58735" y="1581785"/>
            <a:ext cx="4197350" cy="119888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en-US" altLang="zh-CN">
              <a:highlight>
                <a:srgbClr val="FF00FF"/>
              </a:highlight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825105" y="2962910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5683885" y="3479165"/>
            <a:ext cx="427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6763385" y="3489960"/>
            <a:ext cx="47117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7493000" y="347916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780780" y="347916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13" name="直接连接符 12"/>
          <p:cNvCxnSpPr>
            <a:stCxn id="8" idx="2"/>
            <a:endCxn id="9" idx="0"/>
          </p:cNvCxnSpPr>
          <p:nvPr/>
        </p:nvCxnSpPr>
        <p:spPr>
          <a:xfrm flipH="1">
            <a:off x="5897880" y="3272155"/>
            <a:ext cx="2315210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8" idx="2"/>
            <a:endCxn id="10" idx="0"/>
          </p:cNvCxnSpPr>
          <p:nvPr/>
        </p:nvCxnSpPr>
        <p:spPr>
          <a:xfrm flipH="1">
            <a:off x="6998970" y="3272155"/>
            <a:ext cx="1214120" cy="217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2"/>
            <a:endCxn id="11" idx="0"/>
          </p:cNvCxnSpPr>
          <p:nvPr/>
        </p:nvCxnSpPr>
        <p:spPr>
          <a:xfrm flipH="1">
            <a:off x="7880985" y="3272155"/>
            <a:ext cx="332105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2"/>
            <a:endCxn id="12" idx="0"/>
          </p:cNvCxnSpPr>
          <p:nvPr/>
        </p:nvCxnSpPr>
        <p:spPr>
          <a:xfrm>
            <a:off x="8213090" y="3272155"/>
            <a:ext cx="955675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11520" y="404431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a</a:t>
            </a:r>
            <a:endParaRPr lang="en-US" altLang="zh-CN" baseline="-25000"/>
          </a:p>
        </p:txBody>
      </p:sp>
      <p:sp>
        <p:nvSpPr>
          <p:cNvPr id="19" name="圆角矩形 18"/>
          <p:cNvSpPr/>
          <p:nvPr/>
        </p:nvSpPr>
        <p:spPr>
          <a:xfrm>
            <a:off x="6417310" y="404431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7014210" y="404431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b</a:t>
            </a:r>
            <a:endParaRPr lang="en-US" altLang="zh-CN" baseline="-25000"/>
          </a:p>
        </p:txBody>
      </p:sp>
      <p:cxnSp>
        <p:nvCxnSpPr>
          <p:cNvPr id="21" name="直接连接符 20"/>
          <p:cNvCxnSpPr>
            <a:stCxn id="10" idx="2"/>
            <a:endCxn id="18" idx="0"/>
          </p:cNvCxnSpPr>
          <p:nvPr/>
        </p:nvCxnSpPr>
        <p:spPr>
          <a:xfrm flipH="1">
            <a:off x="6050915" y="3799205"/>
            <a:ext cx="94805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9" idx="0"/>
          </p:cNvCxnSpPr>
          <p:nvPr/>
        </p:nvCxnSpPr>
        <p:spPr>
          <a:xfrm flipH="1">
            <a:off x="6656705" y="3799205"/>
            <a:ext cx="34226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2"/>
            <a:endCxn id="20" idx="0"/>
          </p:cNvCxnSpPr>
          <p:nvPr/>
        </p:nvCxnSpPr>
        <p:spPr>
          <a:xfrm>
            <a:off x="6998970" y="3799205"/>
            <a:ext cx="25463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7075805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7749540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25" name="圆角矩形 24"/>
          <p:cNvSpPr/>
          <p:nvPr/>
        </p:nvSpPr>
        <p:spPr>
          <a:xfrm>
            <a:off x="8467090" y="4499610"/>
            <a:ext cx="681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9351010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27" name="直接连接符 26"/>
          <p:cNvCxnSpPr>
            <a:stCxn id="12" idx="2"/>
            <a:endCxn id="17" idx="0"/>
          </p:cNvCxnSpPr>
          <p:nvPr/>
        </p:nvCxnSpPr>
        <p:spPr>
          <a:xfrm flipH="1">
            <a:off x="7301230" y="3788410"/>
            <a:ext cx="186753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2"/>
            <a:endCxn id="24" idx="0"/>
          </p:cNvCxnSpPr>
          <p:nvPr/>
        </p:nvCxnSpPr>
        <p:spPr>
          <a:xfrm flipH="1">
            <a:off x="7974965" y="3788410"/>
            <a:ext cx="119380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2" idx="2"/>
            <a:endCxn id="25" idx="0"/>
          </p:cNvCxnSpPr>
          <p:nvPr/>
        </p:nvCxnSpPr>
        <p:spPr>
          <a:xfrm flipH="1">
            <a:off x="8808085" y="3788410"/>
            <a:ext cx="36068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2" idx="2"/>
            <a:endCxn id="26" idx="0"/>
          </p:cNvCxnSpPr>
          <p:nvPr/>
        </p:nvCxnSpPr>
        <p:spPr>
          <a:xfrm>
            <a:off x="9168765" y="3788410"/>
            <a:ext cx="40767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9989185" y="4499610"/>
            <a:ext cx="71501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else</a:t>
            </a:r>
            <a:endParaRPr lang="en-US" altLang="zh-CN"/>
          </a:p>
        </p:txBody>
      </p:sp>
      <p:sp>
        <p:nvSpPr>
          <p:cNvPr id="32" name="圆角矩形 31"/>
          <p:cNvSpPr/>
          <p:nvPr/>
        </p:nvSpPr>
        <p:spPr>
          <a:xfrm>
            <a:off x="10921365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33" name="直接连接符 32"/>
          <p:cNvCxnSpPr>
            <a:stCxn id="12" idx="2"/>
            <a:endCxn id="31" idx="0"/>
          </p:cNvCxnSpPr>
          <p:nvPr/>
        </p:nvCxnSpPr>
        <p:spPr>
          <a:xfrm>
            <a:off x="9168765" y="3788410"/>
            <a:ext cx="117792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2" idx="2"/>
            <a:endCxn id="32" idx="0"/>
          </p:cNvCxnSpPr>
          <p:nvPr/>
        </p:nvCxnSpPr>
        <p:spPr>
          <a:xfrm>
            <a:off x="9168765" y="3788410"/>
            <a:ext cx="197802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6522085" y="506476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x</a:t>
            </a:r>
            <a:endParaRPr lang="en-US" altLang="zh-CN" baseline="-25000"/>
          </a:p>
        </p:txBody>
      </p:sp>
      <p:sp>
        <p:nvSpPr>
          <p:cNvPr id="36" name="圆角矩形 35"/>
          <p:cNvSpPr/>
          <p:nvPr/>
        </p:nvSpPr>
        <p:spPr>
          <a:xfrm>
            <a:off x="7127875" y="506476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37" name="圆角矩形 36"/>
          <p:cNvSpPr/>
          <p:nvPr/>
        </p:nvSpPr>
        <p:spPr>
          <a:xfrm>
            <a:off x="7724775" y="506476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y</a:t>
            </a:r>
            <a:endParaRPr lang="en-US" altLang="zh-CN" baseline="-25000"/>
          </a:p>
        </p:txBody>
      </p:sp>
      <p:cxnSp>
        <p:nvCxnSpPr>
          <p:cNvPr id="38" name="直接连接符 37"/>
          <p:cNvCxnSpPr>
            <a:stCxn id="24" idx="2"/>
            <a:endCxn id="35" idx="0"/>
          </p:cNvCxnSpPr>
          <p:nvPr/>
        </p:nvCxnSpPr>
        <p:spPr>
          <a:xfrm flipH="1">
            <a:off x="6761480" y="4808855"/>
            <a:ext cx="121348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4" idx="2"/>
            <a:endCxn id="36" idx="0"/>
          </p:cNvCxnSpPr>
          <p:nvPr/>
        </p:nvCxnSpPr>
        <p:spPr>
          <a:xfrm flipH="1">
            <a:off x="7367270" y="4808855"/>
            <a:ext cx="6076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4" idx="2"/>
            <a:endCxn id="37" idx="0"/>
          </p:cNvCxnSpPr>
          <p:nvPr/>
        </p:nvCxnSpPr>
        <p:spPr>
          <a:xfrm flipH="1">
            <a:off x="7964170" y="4808855"/>
            <a:ext cx="107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7684135" y="55721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42" name="圆角矩形 41"/>
          <p:cNvSpPr/>
          <p:nvPr/>
        </p:nvSpPr>
        <p:spPr>
          <a:xfrm>
            <a:off x="8289925" y="55721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43" name="圆角矩形 42"/>
          <p:cNvSpPr/>
          <p:nvPr/>
        </p:nvSpPr>
        <p:spPr>
          <a:xfrm>
            <a:off x="8886825" y="557212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</a:t>
            </a:r>
            <a:endParaRPr lang="en-US" altLang="zh-CN" baseline="-25000"/>
          </a:p>
        </p:txBody>
      </p:sp>
      <p:cxnSp>
        <p:nvCxnSpPr>
          <p:cNvPr id="44" name="直接连接符 43"/>
          <p:cNvCxnSpPr>
            <a:stCxn id="26" idx="2"/>
            <a:endCxn id="41" idx="0"/>
          </p:cNvCxnSpPr>
          <p:nvPr/>
        </p:nvCxnSpPr>
        <p:spPr>
          <a:xfrm flipH="1">
            <a:off x="7923530" y="4808855"/>
            <a:ext cx="165290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6" idx="2"/>
            <a:endCxn id="42" idx="0"/>
          </p:cNvCxnSpPr>
          <p:nvPr/>
        </p:nvCxnSpPr>
        <p:spPr>
          <a:xfrm flipH="1">
            <a:off x="8529320" y="4808855"/>
            <a:ext cx="104711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6" idx="2"/>
            <a:endCxn id="43" idx="0"/>
          </p:cNvCxnSpPr>
          <p:nvPr/>
        </p:nvCxnSpPr>
        <p:spPr>
          <a:xfrm flipH="1">
            <a:off x="9126220" y="4808855"/>
            <a:ext cx="45021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9458325" y="557657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48" name="直接连接符 47"/>
          <p:cNvCxnSpPr>
            <a:stCxn id="26" idx="2"/>
            <a:endCxn id="47" idx="0"/>
          </p:cNvCxnSpPr>
          <p:nvPr/>
        </p:nvCxnSpPr>
        <p:spPr>
          <a:xfrm>
            <a:off x="9576435" y="4808855"/>
            <a:ext cx="121285" cy="76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9697720" y="51022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57" name="圆角矩形 56"/>
          <p:cNvSpPr/>
          <p:nvPr/>
        </p:nvSpPr>
        <p:spPr>
          <a:xfrm>
            <a:off x="10303510" y="51022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58" name="圆角矩形 57"/>
          <p:cNvSpPr/>
          <p:nvPr/>
        </p:nvSpPr>
        <p:spPr>
          <a:xfrm>
            <a:off x="10900410" y="510222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 baseline="-25000"/>
          </a:p>
        </p:txBody>
      </p:sp>
      <p:cxnSp>
        <p:nvCxnSpPr>
          <p:cNvPr id="59" name="直接连接符 58"/>
          <p:cNvCxnSpPr>
            <a:endCxn id="56" idx="0"/>
          </p:cNvCxnSpPr>
          <p:nvPr/>
        </p:nvCxnSpPr>
        <p:spPr>
          <a:xfrm flipH="1">
            <a:off x="9937115" y="4817745"/>
            <a:ext cx="11658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2" idx="2"/>
            <a:endCxn id="57" idx="0"/>
          </p:cNvCxnSpPr>
          <p:nvPr/>
        </p:nvCxnSpPr>
        <p:spPr>
          <a:xfrm flipH="1">
            <a:off x="10542905" y="4808855"/>
            <a:ext cx="6038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2" idx="2"/>
            <a:endCxn id="58" idx="0"/>
          </p:cNvCxnSpPr>
          <p:nvPr/>
        </p:nvCxnSpPr>
        <p:spPr>
          <a:xfrm flipH="1">
            <a:off x="11139805" y="4808855"/>
            <a:ext cx="69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11471910" y="510667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63" name="直接连接符 62"/>
          <p:cNvCxnSpPr>
            <a:stCxn id="32" idx="2"/>
            <a:endCxn id="62" idx="0"/>
          </p:cNvCxnSpPr>
          <p:nvPr/>
        </p:nvCxnSpPr>
        <p:spPr>
          <a:xfrm>
            <a:off x="11146790" y="4808855"/>
            <a:ext cx="564515" cy="2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600" y="11310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 sz="3200"/>
              <a:t>02-6(5-5)"if-else"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3000" y="984305"/>
            <a:ext cx="10969200" cy="4759200"/>
          </a:xfrm>
        </p:spPr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3115" y="2460625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3213735" y="98425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21575" y="818515"/>
            <a:ext cx="4349750" cy="147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en-US" altLang="zh-CN">
              <a:highlight>
                <a:srgbClr val="FF00FF"/>
              </a:highlight>
              <a:sym typeface="+mn-ea"/>
            </a:endParaRPr>
          </a:p>
        </p:txBody>
      </p:sp>
      <p:sp>
        <p:nvSpPr>
          <p:cNvPr id="8" name="灯片编号占位符 3"/>
          <p:cNvSpPr>
            <a:spLocks noGrp="1"/>
          </p:cNvSpPr>
          <p:nvPr/>
        </p:nvSpPr>
        <p:spPr>
          <a:xfrm>
            <a:off x="8518190" y="577973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822690" y="246062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5480685" y="3142615"/>
            <a:ext cx="427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6560185" y="3153410"/>
            <a:ext cx="47117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7289800" y="314261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435340" y="3153410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14" name="直接连接符 13"/>
          <p:cNvCxnSpPr>
            <a:stCxn id="9" idx="2"/>
            <a:endCxn id="10" idx="0"/>
          </p:cNvCxnSpPr>
          <p:nvPr/>
        </p:nvCxnSpPr>
        <p:spPr>
          <a:xfrm flipH="1">
            <a:off x="5694680" y="2769870"/>
            <a:ext cx="3515995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9" idx="2"/>
            <a:endCxn id="11" idx="0"/>
          </p:cNvCxnSpPr>
          <p:nvPr/>
        </p:nvCxnSpPr>
        <p:spPr>
          <a:xfrm flipH="1">
            <a:off x="6795770" y="2769870"/>
            <a:ext cx="2414905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9" idx="2"/>
            <a:endCxn id="12" idx="0"/>
          </p:cNvCxnSpPr>
          <p:nvPr/>
        </p:nvCxnSpPr>
        <p:spPr>
          <a:xfrm flipH="1">
            <a:off x="7677785" y="2769870"/>
            <a:ext cx="1532890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9" idx="2"/>
            <a:endCxn id="13" idx="0"/>
          </p:cNvCxnSpPr>
          <p:nvPr/>
        </p:nvCxnSpPr>
        <p:spPr>
          <a:xfrm flipH="1">
            <a:off x="8823325" y="2769870"/>
            <a:ext cx="387350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608320" y="370776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a</a:t>
            </a:r>
            <a:endParaRPr lang="en-US" altLang="zh-CN" baseline="-25000"/>
          </a:p>
        </p:txBody>
      </p:sp>
      <p:sp>
        <p:nvSpPr>
          <p:cNvPr id="19" name="圆角矩形 18"/>
          <p:cNvSpPr/>
          <p:nvPr/>
        </p:nvSpPr>
        <p:spPr>
          <a:xfrm>
            <a:off x="6214110" y="370776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6811010" y="370776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b</a:t>
            </a:r>
            <a:endParaRPr lang="en-US" altLang="zh-CN" baseline="-25000"/>
          </a:p>
        </p:txBody>
      </p:sp>
      <p:cxnSp>
        <p:nvCxnSpPr>
          <p:cNvPr id="21" name="直接连接符 20"/>
          <p:cNvCxnSpPr>
            <a:stCxn id="11" idx="2"/>
            <a:endCxn id="18" idx="0"/>
          </p:cNvCxnSpPr>
          <p:nvPr/>
        </p:nvCxnSpPr>
        <p:spPr>
          <a:xfrm flipH="1">
            <a:off x="5847715" y="3462655"/>
            <a:ext cx="94805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1" idx="2"/>
            <a:endCxn id="19" idx="0"/>
          </p:cNvCxnSpPr>
          <p:nvPr/>
        </p:nvCxnSpPr>
        <p:spPr>
          <a:xfrm flipH="1">
            <a:off x="6453505" y="3462655"/>
            <a:ext cx="34226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2"/>
            <a:endCxn id="20" idx="0"/>
          </p:cNvCxnSpPr>
          <p:nvPr/>
        </p:nvCxnSpPr>
        <p:spPr>
          <a:xfrm>
            <a:off x="6795770" y="3462655"/>
            <a:ext cx="25463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872605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25" name="圆角矩形 24"/>
          <p:cNvSpPr/>
          <p:nvPr/>
        </p:nvSpPr>
        <p:spPr>
          <a:xfrm>
            <a:off x="7546340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8263890" y="4163060"/>
            <a:ext cx="681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27" name="圆角矩形 26"/>
          <p:cNvSpPr/>
          <p:nvPr/>
        </p:nvSpPr>
        <p:spPr>
          <a:xfrm>
            <a:off x="9147810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28" name="直接连接符 27"/>
          <p:cNvCxnSpPr>
            <a:stCxn id="13" idx="2"/>
            <a:endCxn id="24" idx="0"/>
          </p:cNvCxnSpPr>
          <p:nvPr/>
        </p:nvCxnSpPr>
        <p:spPr>
          <a:xfrm flipH="1">
            <a:off x="7098030" y="3462655"/>
            <a:ext cx="1725295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3" idx="2"/>
            <a:endCxn id="25" idx="0"/>
          </p:cNvCxnSpPr>
          <p:nvPr/>
        </p:nvCxnSpPr>
        <p:spPr>
          <a:xfrm flipH="1">
            <a:off x="7771765" y="3462655"/>
            <a:ext cx="105156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2"/>
            <a:endCxn id="26" idx="0"/>
          </p:cNvCxnSpPr>
          <p:nvPr/>
        </p:nvCxnSpPr>
        <p:spPr>
          <a:xfrm flipH="1">
            <a:off x="8604885" y="3462655"/>
            <a:ext cx="21844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3" idx="2"/>
            <a:endCxn id="27" idx="0"/>
          </p:cNvCxnSpPr>
          <p:nvPr/>
        </p:nvCxnSpPr>
        <p:spPr>
          <a:xfrm>
            <a:off x="8823325" y="3462655"/>
            <a:ext cx="54991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6318885" y="472821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x</a:t>
            </a:r>
            <a:endParaRPr lang="en-US" altLang="zh-CN" baseline="-25000"/>
          </a:p>
        </p:txBody>
      </p:sp>
      <p:sp>
        <p:nvSpPr>
          <p:cNvPr id="37" name="圆角矩形 36"/>
          <p:cNvSpPr/>
          <p:nvPr/>
        </p:nvSpPr>
        <p:spPr>
          <a:xfrm>
            <a:off x="6924675" y="472821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38" name="圆角矩形 37"/>
          <p:cNvSpPr/>
          <p:nvPr/>
        </p:nvSpPr>
        <p:spPr>
          <a:xfrm>
            <a:off x="7521575" y="472821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y</a:t>
            </a:r>
            <a:endParaRPr lang="en-US" altLang="zh-CN" baseline="-25000"/>
          </a:p>
        </p:txBody>
      </p:sp>
      <p:cxnSp>
        <p:nvCxnSpPr>
          <p:cNvPr id="39" name="直接连接符 38"/>
          <p:cNvCxnSpPr>
            <a:stCxn id="25" idx="2"/>
            <a:endCxn id="36" idx="0"/>
          </p:cNvCxnSpPr>
          <p:nvPr/>
        </p:nvCxnSpPr>
        <p:spPr>
          <a:xfrm flipH="1">
            <a:off x="6558280" y="4472305"/>
            <a:ext cx="121348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5" idx="2"/>
            <a:endCxn id="37" idx="0"/>
          </p:cNvCxnSpPr>
          <p:nvPr/>
        </p:nvCxnSpPr>
        <p:spPr>
          <a:xfrm flipH="1">
            <a:off x="7164070" y="4472305"/>
            <a:ext cx="6076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25" idx="2"/>
            <a:endCxn id="38" idx="0"/>
          </p:cNvCxnSpPr>
          <p:nvPr/>
        </p:nvCxnSpPr>
        <p:spPr>
          <a:xfrm flipH="1">
            <a:off x="7760970" y="4472305"/>
            <a:ext cx="107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7945755" y="523557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43" name="圆角矩形 42"/>
          <p:cNvSpPr/>
          <p:nvPr/>
        </p:nvSpPr>
        <p:spPr>
          <a:xfrm>
            <a:off x="8551545" y="523557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44" name="圆角矩形 43"/>
          <p:cNvSpPr/>
          <p:nvPr/>
        </p:nvSpPr>
        <p:spPr>
          <a:xfrm>
            <a:off x="9148445" y="523557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</a:t>
            </a:r>
            <a:endParaRPr lang="en-US" altLang="zh-CN" baseline="-25000"/>
          </a:p>
        </p:txBody>
      </p:sp>
      <p:cxnSp>
        <p:nvCxnSpPr>
          <p:cNvPr id="45" name="直接连接符 44"/>
          <p:cNvCxnSpPr>
            <a:stCxn id="27" idx="2"/>
            <a:endCxn id="42" idx="0"/>
          </p:cNvCxnSpPr>
          <p:nvPr/>
        </p:nvCxnSpPr>
        <p:spPr>
          <a:xfrm flipH="1">
            <a:off x="8185150" y="4472305"/>
            <a:ext cx="118808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7" idx="2"/>
            <a:endCxn id="43" idx="0"/>
          </p:cNvCxnSpPr>
          <p:nvPr/>
        </p:nvCxnSpPr>
        <p:spPr>
          <a:xfrm flipH="1">
            <a:off x="8790940" y="4472305"/>
            <a:ext cx="58229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7" idx="2"/>
            <a:endCxn id="44" idx="0"/>
          </p:cNvCxnSpPr>
          <p:nvPr/>
        </p:nvCxnSpPr>
        <p:spPr>
          <a:xfrm>
            <a:off x="9373235" y="4472305"/>
            <a:ext cx="1460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9719945" y="524002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49" name="直接连接符 48"/>
          <p:cNvCxnSpPr>
            <a:stCxn id="27" idx="2"/>
            <a:endCxn id="48" idx="0"/>
          </p:cNvCxnSpPr>
          <p:nvPr/>
        </p:nvCxnSpPr>
        <p:spPr>
          <a:xfrm>
            <a:off x="9373235" y="4472305"/>
            <a:ext cx="586105" cy="76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9558655" y="3142615"/>
            <a:ext cx="71501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else</a:t>
            </a:r>
            <a:endParaRPr lang="en-US" altLang="zh-CN"/>
          </a:p>
        </p:txBody>
      </p:sp>
      <p:sp>
        <p:nvSpPr>
          <p:cNvPr id="51" name="圆角矩形 50"/>
          <p:cNvSpPr/>
          <p:nvPr/>
        </p:nvSpPr>
        <p:spPr>
          <a:xfrm>
            <a:off x="10900410" y="3171825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52" name="直接连接符 51"/>
          <p:cNvCxnSpPr>
            <a:stCxn id="9" idx="2"/>
            <a:endCxn id="50" idx="0"/>
          </p:cNvCxnSpPr>
          <p:nvPr/>
        </p:nvCxnSpPr>
        <p:spPr>
          <a:xfrm>
            <a:off x="9210675" y="2769870"/>
            <a:ext cx="705485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9" idx="2"/>
          </p:cNvCxnSpPr>
          <p:nvPr/>
        </p:nvCxnSpPr>
        <p:spPr>
          <a:xfrm>
            <a:off x="9210675" y="2769870"/>
            <a:ext cx="1908175" cy="42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9676765" y="377444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55" name="圆角矩形 54"/>
          <p:cNvSpPr/>
          <p:nvPr/>
        </p:nvSpPr>
        <p:spPr>
          <a:xfrm>
            <a:off x="10282555" y="377444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64" name="圆角矩形 63"/>
          <p:cNvSpPr/>
          <p:nvPr/>
        </p:nvSpPr>
        <p:spPr>
          <a:xfrm>
            <a:off x="10879455" y="377444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 baseline="-25000"/>
          </a:p>
        </p:txBody>
      </p:sp>
      <p:cxnSp>
        <p:nvCxnSpPr>
          <p:cNvPr id="65" name="直接连接符 64"/>
          <p:cNvCxnSpPr>
            <a:endCxn id="54" idx="0"/>
          </p:cNvCxnSpPr>
          <p:nvPr/>
        </p:nvCxnSpPr>
        <p:spPr>
          <a:xfrm flipH="1">
            <a:off x="9916160" y="3489960"/>
            <a:ext cx="11658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1" idx="2"/>
            <a:endCxn id="55" idx="0"/>
          </p:cNvCxnSpPr>
          <p:nvPr/>
        </p:nvCxnSpPr>
        <p:spPr>
          <a:xfrm flipH="1">
            <a:off x="10521950" y="3481070"/>
            <a:ext cx="6038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51" idx="2"/>
            <a:endCxn id="64" idx="0"/>
          </p:cNvCxnSpPr>
          <p:nvPr/>
        </p:nvCxnSpPr>
        <p:spPr>
          <a:xfrm flipH="1">
            <a:off x="11118850" y="3481070"/>
            <a:ext cx="69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11450955" y="377888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69" name="直接连接符 68"/>
          <p:cNvCxnSpPr>
            <a:stCxn id="51" idx="2"/>
            <a:endCxn id="68" idx="0"/>
          </p:cNvCxnSpPr>
          <p:nvPr/>
        </p:nvCxnSpPr>
        <p:spPr>
          <a:xfrm>
            <a:off x="11125835" y="3481070"/>
            <a:ext cx="564515" cy="2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38361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02-6(5-6) if-else</a:t>
            </a:r>
            <a:r>
              <a:rPr lang="zh-CN" altLang="en-US">
                <a:sym typeface="+mn-ea"/>
              </a:rPr>
              <a:t>二义性带来的问题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/consequence of if-else ambiguity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091690"/>
            <a:ext cx="4293235" cy="207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009140"/>
            <a:ext cx="4315460" cy="2136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3900" y="1529080"/>
            <a:ext cx="3974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0" y="1252220"/>
            <a:ext cx="3535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38361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02-6(5-7) if-else</a:t>
            </a:r>
            <a:r>
              <a:rPr lang="zh-CN" altLang="en-US">
                <a:sym typeface="+mn-ea"/>
              </a:rPr>
              <a:t>二义性带来的问题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/consequence of if-else ambiguity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091690"/>
            <a:ext cx="4293235" cy="207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009140"/>
            <a:ext cx="4315460" cy="2136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3900" y="1529080"/>
            <a:ext cx="3974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0" y="1252220"/>
            <a:ext cx="3535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Chomsky</a:t>
            </a:r>
            <a:r>
              <a:rPr lang="zh-CN" altLang="en-US"/>
              <a:t>分类</a:t>
            </a:r>
            <a:r>
              <a:rPr lang="en-US" altLang="zh-CN"/>
              <a:t>/Chomsky Hierarchy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015" y="1403350"/>
            <a:ext cx="5370830" cy="4629150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lnSpcReduction="10000"/>
          </a:bodyPr>
          <a:p>
            <a:pPr>
              <a:spcAft>
                <a:spcPts val="0"/>
              </a:spcAft>
            </a:pPr>
            <a:r>
              <a:rPr lang="en-US" altLang="zh-CN" sz="1400"/>
              <a:t>Regular language</a:t>
            </a:r>
            <a:r>
              <a:rPr lang="zh-CN" altLang="en-US" sz="1400"/>
              <a:t>（正则语言）</a:t>
            </a:r>
            <a:endParaRPr lang="zh-CN" altLang="en-US" sz="1400"/>
          </a:p>
          <a:p>
            <a:pPr lvl="1">
              <a:spcAft>
                <a:spcPts val="0"/>
              </a:spcAft>
            </a:pPr>
            <a:r>
              <a:rPr lang="en-US" altLang="zh-CN" sz="1200"/>
              <a:t>DFA</a:t>
            </a:r>
            <a:r>
              <a:rPr lang="zh-CN" altLang="en-US" sz="1200"/>
              <a:t>：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zh-CN" altLang="en-US" sz="1200"/>
              <a:t>确定的有限自动机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en-US" altLang="zh-CN" sz="1200"/>
              <a:t>Deterministic Finite Automata</a:t>
            </a:r>
            <a:endParaRPr lang="zh-CN" altLang="en-US" sz="1200"/>
          </a:p>
          <a:p>
            <a:pPr>
              <a:spcAft>
                <a:spcPts val="0"/>
              </a:spcAft>
            </a:pPr>
            <a:r>
              <a:rPr lang="en-US" altLang="zh-CN" sz="1400"/>
              <a:t>Context-free language</a:t>
            </a:r>
            <a:r>
              <a:rPr lang="zh-CN" altLang="en-US" sz="1400"/>
              <a:t>（前后文无关文法）</a:t>
            </a:r>
            <a:endParaRPr lang="zh-CN" altLang="en-US" sz="1400"/>
          </a:p>
          <a:p>
            <a:pPr lvl="1">
              <a:spcAft>
                <a:spcPts val="0"/>
              </a:spcAft>
            </a:pPr>
            <a:r>
              <a:rPr lang="en-US" altLang="zh-CN" sz="1200"/>
              <a:t>PDA</a:t>
            </a:r>
            <a:r>
              <a:rPr lang="zh-CN" altLang="en-US" sz="1200"/>
              <a:t>：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zh-CN" altLang="en-US" sz="1200"/>
              <a:t>下推自动机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en-US" altLang="zh-CN" sz="1200"/>
              <a:t>Push down automata</a:t>
            </a:r>
            <a:endParaRPr lang="en-US" altLang="zh-CN" sz="1200"/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Context-sensitive language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（前后文相关文法）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LBA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：线性有界自动机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Linear bounded automata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Recursively enumerable language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（递归可枚举语言）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TM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图灵机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Turing Machine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zh-CN" altLang="en-US" sz="14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sz="1400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7845" y="1349375"/>
            <a:ext cx="6531610" cy="473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714500" y="1746250"/>
              <a:ext cx="44450" cy="193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714500" y="1746250"/>
                <a:ext cx="44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752600" y="170815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752600" y="170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755775" y="1708150"/>
              <a:ext cx="130175" cy="2222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755775" y="1708150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968500" y="17399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968500" y="1739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971675" y="1739900"/>
              <a:ext cx="9525" cy="184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971675" y="1739900"/>
                <a:ext cx="9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958975" y="1730375"/>
              <a:ext cx="85725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958975" y="1730375"/>
                <a:ext cx="857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971675" y="1800225"/>
              <a:ext cx="92075" cy="22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971675" y="1800225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2111375" y="1679575"/>
              <a:ext cx="31750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2111375" y="1679575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143125" y="1692275"/>
              <a:ext cx="53975" cy="174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143125" y="1692275"/>
                <a:ext cx="53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146300" y="1816100"/>
              <a:ext cx="41275" cy="12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146300" y="1816100"/>
                <a:ext cx="41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359025" y="1682750"/>
              <a:ext cx="34925" cy="2063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359025" y="1682750"/>
                <a:ext cx="34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254250" y="1752600"/>
              <a:ext cx="16192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254250" y="1752600"/>
                <a:ext cx="1619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438400" y="1689100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5"/>
            </p:blipFill>
            <p:spPr>
              <a:xfrm>
                <a:off x="2438400" y="1689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2435225" y="1743075"/>
              <a:ext cx="111125" cy="95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2435225" y="1743075"/>
                <a:ext cx="1111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2536825" y="1758950"/>
              <a:ext cx="149225" cy="161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2536825" y="1758950"/>
                <a:ext cx="149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2466975" y="1666875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5"/>
            </p:blipFill>
            <p:spPr>
              <a:xfrm>
                <a:off x="2466975" y="166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2425700" y="1631950"/>
              <a:ext cx="44450" cy="295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2425700" y="1631950"/>
                <a:ext cx="44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2740025" y="1666875"/>
              <a:ext cx="168275" cy="317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2740025" y="1666875"/>
                <a:ext cx="1682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3009900" y="164465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"/>
            </p:blipFill>
            <p:spPr>
              <a:xfrm>
                <a:off x="3009900" y="1644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2940050" y="1644650"/>
              <a:ext cx="241300" cy="3302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2940050" y="1644650"/>
                <a:ext cx="241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3438525" y="1536700"/>
              <a:ext cx="409575" cy="539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3438525" y="1536700"/>
                <a:ext cx="409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3949700" y="1457325"/>
              <a:ext cx="228600" cy="2444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3949700" y="1457325"/>
                <a:ext cx="228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4203700" y="1463675"/>
              <a:ext cx="292100" cy="304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4203700" y="1463675"/>
                <a:ext cx="292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4540250" y="1406525"/>
              <a:ext cx="209550" cy="352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4540250" y="1406525"/>
                <a:ext cx="2095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4702175" y="135890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"/>
            </p:blipFill>
            <p:spPr>
              <a:xfrm>
                <a:off x="4702175" y="135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4117975" y="1924050"/>
              <a:ext cx="60325" cy="196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4117975" y="1924050"/>
                <a:ext cx="60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4206875" y="1936750"/>
              <a:ext cx="193675" cy="15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4206875" y="1936750"/>
                <a:ext cx="193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4337050" y="1949450"/>
              <a:ext cx="95250" cy="1301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4337050" y="1949450"/>
                <a:ext cx="952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4289425" y="2003425"/>
              <a:ext cx="120650" cy="1555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4289425" y="2003425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4521200" y="190817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"/>
            </p:blipFill>
            <p:spPr>
              <a:xfrm>
                <a:off x="4521200" y="190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6" name="墨迹 35"/>
              <p14:cNvContentPartPr/>
              <p14:nvPr/>
            </p14:nvContentPartPr>
            <p14:xfrm>
              <a:off x="4483100" y="1844675"/>
              <a:ext cx="323850" cy="285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7"/>
            </p:blipFill>
            <p:spPr>
              <a:xfrm>
                <a:off x="4483100" y="1844675"/>
                <a:ext cx="323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7" name="墨迹 36"/>
              <p14:cNvContentPartPr/>
              <p14:nvPr/>
            </p14:nvContentPartPr>
            <p14:xfrm>
              <a:off x="4784725" y="1724025"/>
              <a:ext cx="247650" cy="384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9"/>
            </p:blipFill>
            <p:spPr>
              <a:xfrm>
                <a:off x="4784725" y="1724025"/>
                <a:ext cx="2476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8" name="墨迹 37"/>
              <p14:cNvContentPartPr/>
              <p14:nvPr/>
            </p14:nvContentPartPr>
            <p14:xfrm>
              <a:off x="4914900" y="1711325"/>
              <a:ext cx="95250" cy="107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1"/>
            </p:blipFill>
            <p:spPr>
              <a:xfrm>
                <a:off x="4914900" y="1711325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9" name="墨迹 38"/>
              <p14:cNvContentPartPr/>
              <p14:nvPr/>
            </p14:nvContentPartPr>
            <p14:xfrm>
              <a:off x="5070475" y="1765300"/>
              <a:ext cx="114300" cy="390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3"/>
            </p:blipFill>
            <p:spPr>
              <a:xfrm>
                <a:off x="5070475" y="1765300"/>
                <a:ext cx="1143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0" name="墨迹 39"/>
              <p14:cNvContentPartPr/>
              <p14:nvPr/>
            </p14:nvContentPartPr>
            <p14:xfrm>
              <a:off x="4956175" y="149225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"/>
            </p:blipFill>
            <p:spPr>
              <a:xfrm>
                <a:off x="4956175" y="149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4959350" y="1492250"/>
              <a:ext cx="295275" cy="3143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4959350" y="1492250"/>
                <a:ext cx="2952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4921250" y="155892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"/>
            </p:blipFill>
            <p:spPr>
              <a:xfrm>
                <a:off x="4921250" y="155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3" name="墨迹 42"/>
              <p14:cNvContentPartPr/>
              <p14:nvPr/>
            </p14:nvContentPartPr>
            <p14:xfrm>
              <a:off x="4924425" y="1552575"/>
              <a:ext cx="244475" cy="222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9"/>
            </p:blipFill>
            <p:spPr>
              <a:xfrm>
                <a:off x="4924425" y="1552575"/>
                <a:ext cx="2444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4" name="墨迹 43"/>
              <p14:cNvContentPartPr/>
              <p14:nvPr/>
            </p14:nvContentPartPr>
            <p14:xfrm>
              <a:off x="7534275" y="4762500"/>
              <a:ext cx="419100" cy="371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1"/>
            </p:blipFill>
            <p:spPr>
              <a:xfrm>
                <a:off x="7534275" y="4762500"/>
                <a:ext cx="419100" cy="371475"/>
              </a:xfrm>
              <a:prstGeom prst="rect"/>
            </p:spPr>
          </p:pic>
        </mc:Fallback>
      </mc:AlternateContent>
    </p:spTree>
    <p:custDataLst>
      <p:tags r:id="rId7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Chomsky</a:t>
            </a:r>
            <a:r>
              <a:rPr lang="zh-CN" altLang="en-US">
                <a:sym typeface="+mn-ea"/>
              </a:rPr>
              <a:t>分类</a:t>
            </a:r>
            <a:r>
              <a:rPr lang="en-US" altLang="zh-CN">
                <a:sym typeface="+mn-ea"/>
              </a:rPr>
              <a:t>/Chomsky Hierarchy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00070" y="1707515"/>
            <a:ext cx="5984875" cy="4324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830" y="6201410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861425" y="3568700"/>
              <a:ext cx="384175" cy="282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861425" y="3568700"/>
                <a:ext cx="3841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9378950" y="3546475"/>
              <a:ext cx="38100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9378950" y="3546475"/>
                <a:ext cx="38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385300" y="3330575"/>
              <a:ext cx="342900" cy="358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385300" y="3330575"/>
                <a:ext cx="342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471025" y="3384550"/>
              <a:ext cx="79375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471025" y="3384550"/>
                <a:ext cx="793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471025" y="3479800"/>
              <a:ext cx="254000" cy="219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471025" y="3479800"/>
                <a:ext cx="254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836150" y="3308350"/>
              <a:ext cx="193675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836150" y="3308350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9829800" y="3473450"/>
              <a:ext cx="384175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9829800" y="3473450"/>
                <a:ext cx="3841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121900" y="3340100"/>
              <a:ext cx="552450" cy="292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121900" y="3340100"/>
                <a:ext cx="552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8940800" y="5464175"/>
              <a:ext cx="415925" cy="857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8940800" y="5464175"/>
                <a:ext cx="415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9448800" y="5251450"/>
              <a:ext cx="85725" cy="1047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9448800" y="5251450"/>
                <a:ext cx="857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9436100" y="5441950"/>
              <a:ext cx="200025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9436100" y="544195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9636125" y="5251450"/>
              <a:ext cx="212725" cy="434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9636125" y="5251450"/>
                <a:ext cx="2127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9623425" y="5381625"/>
              <a:ext cx="215900" cy="187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9623425" y="5381625"/>
                <a:ext cx="2159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9982200" y="5251450"/>
              <a:ext cx="25400" cy="460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9982200" y="5251450"/>
                <a:ext cx="254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10007600" y="5365750"/>
              <a:ext cx="146050" cy="50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10007600" y="536575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0039350" y="5241925"/>
              <a:ext cx="190500" cy="511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0039350" y="5241925"/>
                <a:ext cx="1905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8782050" y="4835525"/>
              <a:ext cx="596900" cy="174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8782050" y="4835525"/>
                <a:ext cx="596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9537700" y="4702175"/>
              <a:ext cx="50800" cy="101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9537700" y="4702175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9509125" y="4851400"/>
              <a:ext cx="177800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9509125" y="4851400"/>
                <a:ext cx="177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9671050" y="4657725"/>
              <a:ext cx="168275" cy="476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9671050" y="4657725"/>
                <a:ext cx="168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9715500" y="4673600"/>
              <a:ext cx="47625" cy="2317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9715500" y="4673600"/>
                <a:ext cx="47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9674225" y="4727575"/>
              <a:ext cx="215900" cy="3079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9674225" y="4727575"/>
                <a:ext cx="2159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9966325" y="4632325"/>
              <a:ext cx="31750" cy="396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9966325" y="4632325"/>
                <a:ext cx="31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9982200" y="4695825"/>
              <a:ext cx="107950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9982200" y="4695825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10033000" y="4660900"/>
              <a:ext cx="161925" cy="393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10033000" y="4660900"/>
                <a:ext cx="1619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10220325" y="4673600"/>
              <a:ext cx="111125" cy="400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10220325" y="4673600"/>
                <a:ext cx="1111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10401300" y="4686300"/>
              <a:ext cx="22225" cy="314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10401300" y="4686300"/>
                <a:ext cx="22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10385425" y="4689475"/>
              <a:ext cx="133350" cy="349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10385425" y="4689475"/>
                <a:ext cx="1333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10541000" y="4689475"/>
              <a:ext cx="53975" cy="279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10541000" y="4689475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10579100" y="4657725"/>
              <a:ext cx="130175" cy="257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10579100" y="4657725"/>
                <a:ext cx="130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10807700" y="4591050"/>
              <a:ext cx="34925" cy="355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10807700" y="4591050"/>
                <a:ext cx="349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10798175" y="4613275"/>
              <a:ext cx="117475" cy="38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10798175" y="4613275"/>
                <a:ext cx="1174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0848975" y="4737100"/>
              <a:ext cx="10795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0848975" y="4737100"/>
                <a:ext cx="107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10906125" y="4556125"/>
              <a:ext cx="193675" cy="403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10906125" y="4556125"/>
                <a:ext cx="1936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11026775" y="4841875"/>
              <a:ext cx="361950" cy="342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11026775" y="4841875"/>
                <a:ext cx="3619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0236200" y="5260975"/>
              <a:ext cx="444500" cy="628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0236200" y="5260975"/>
                <a:ext cx="4445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2765425" y="4857750"/>
              <a:ext cx="193675" cy="2889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2765425" y="4857750"/>
                <a:ext cx="1936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2765425" y="5216525"/>
              <a:ext cx="180975" cy="514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2765425" y="5216525"/>
                <a:ext cx="18097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81075" y="4114800"/>
              <a:ext cx="263525" cy="238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81075" y="4114800"/>
                <a:ext cx="2635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241425" y="4108450"/>
              <a:ext cx="117475" cy="412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241425" y="4108450"/>
                <a:ext cx="117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1206500" y="4219575"/>
              <a:ext cx="193675" cy="571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1206500" y="4219575"/>
                <a:ext cx="193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1292225" y="4181475"/>
              <a:ext cx="2857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1292225" y="4181475"/>
                <a:ext cx="28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1311275" y="4203700"/>
              <a:ext cx="76200" cy="825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1311275" y="42037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403350" y="4111625"/>
              <a:ext cx="4445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403350" y="4111625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365250" y="4010025"/>
              <a:ext cx="168275" cy="444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365250" y="4010025"/>
                <a:ext cx="1682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631950" y="4333875"/>
              <a:ext cx="47625" cy="82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631950" y="4333875"/>
                <a:ext cx="476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800225" y="4029075"/>
              <a:ext cx="123825" cy="317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1800225" y="4029075"/>
                <a:ext cx="1238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1943100" y="4025900"/>
              <a:ext cx="152400" cy="28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1943100" y="4025900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965325" y="4083050"/>
              <a:ext cx="130175" cy="88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965325" y="4083050"/>
                <a:ext cx="1301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679575" y="4013200"/>
              <a:ext cx="177800" cy="1397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679575" y="4013200"/>
                <a:ext cx="177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965325" y="4086225"/>
              <a:ext cx="60325" cy="104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965325" y="4086225"/>
                <a:ext cx="603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2038350" y="403225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2038350" y="403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2114550" y="3981450"/>
              <a:ext cx="50800" cy="187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2114550" y="3981450"/>
                <a:ext cx="50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2047875" y="3914775"/>
              <a:ext cx="165100" cy="3587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2047875" y="3914775"/>
                <a:ext cx="1651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2089150" y="4137025"/>
              <a:ext cx="187325" cy="279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2089150" y="4137025"/>
                <a:ext cx="1873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2270125" y="3889375"/>
              <a:ext cx="107950" cy="3016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2270125" y="3889375"/>
                <a:ext cx="1079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2393950" y="3790950"/>
              <a:ext cx="107950" cy="269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2393950" y="3790950"/>
                <a:ext cx="1079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2425700" y="3876675"/>
              <a:ext cx="139700" cy="139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2425700" y="3876675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2441575" y="3990975"/>
              <a:ext cx="149225" cy="2222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2441575" y="3990975"/>
                <a:ext cx="149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2606675" y="3670300"/>
              <a:ext cx="200025" cy="514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2606675" y="3670300"/>
                <a:ext cx="2000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2813050" y="3689350"/>
              <a:ext cx="15875" cy="5873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2813050" y="3689350"/>
                <a:ext cx="15875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2857500" y="3667125"/>
              <a:ext cx="142875" cy="365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2857500" y="3667125"/>
                <a:ext cx="1428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2997200" y="3702050"/>
              <a:ext cx="31750" cy="3587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2997200" y="3702050"/>
                <a:ext cx="317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3016250" y="3724275"/>
              <a:ext cx="104775" cy="98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3016250" y="3724275"/>
                <a:ext cx="1047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022600" y="3686175"/>
              <a:ext cx="215900" cy="3587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022600" y="3686175"/>
                <a:ext cx="215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1250950" y="4851400"/>
              <a:ext cx="114300" cy="476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1250950" y="4851400"/>
                <a:ext cx="1143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1412875" y="4822825"/>
              <a:ext cx="60325" cy="384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1412875" y="4822825"/>
                <a:ext cx="60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1422400" y="5048250"/>
              <a:ext cx="244475" cy="1936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1422400" y="5048250"/>
                <a:ext cx="244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1492250" y="5070475"/>
              <a:ext cx="142875" cy="136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1492250" y="5070475"/>
                <a:ext cx="1428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695450" y="4832350"/>
              <a:ext cx="79375" cy="3143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695450" y="4832350"/>
                <a:ext cx="79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1806575" y="4838700"/>
              <a:ext cx="282575" cy="5683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1806575" y="4838700"/>
                <a:ext cx="28257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2235200" y="5127625"/>
              <a:ext cx="352425" cy="28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2235200" y="5127625"/>
                <a:ext cx="352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492250" y="5105400"/>
              <a:ext cx="238125" cy="25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492250" y="5105400"/>
                <a:ext cx="238125" cy="25400"/>
              </a:xfrm>
              <a:prstGeom prst="rect"/>
            </p:spPr>
          </p:pic>
        </mc:Fallback>
      </mc:AlternateContent>
    </p:spTree>
    <p:custDataLst>
      <p:tags r:id="rId14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Type 0 &amp; Turing Machine</a:t>
            </a:r>
            <a:br>
              <a:rPr lang="en-US" altLang="zh-CN"/>
            </a:br>
            <a:r>
              <a:rPr lang="en-US" altLang="zh-CN"/>
              <a:t>0</a:t>
            </a:r>
            <a:r>
              <a:rPr lang="zh-CN" altLang="en-US"/>
              <a:t>型文法</a:t>
            </a:r>
            <a:r>
              <a:rPr lang="en-US" altLang="zh-CN"/>
              <a:t> &amp; </a:t>
            </a:r>
            <a:r>
              <a:rPr lang="zh-CN" altLang="en-US"/>
              <a:t>图灵机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2290" y="1689735"/>
            <a:ext cx="6019800" cy="4359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830" y="6201410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9312275" y="2295525"/>
              <a:ext cx="158750" cy="4889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9312275" y="2295525"/>
                <a:ext cx="1587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9417050" y="2301875"/>
              <a:ext cx="60325" cy="4095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9417050" y="2301875"/>
                <a:ext cx="603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359900" y="2495550"/>
              <a:ext cx="149225" cy="22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359900" y="249555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582150" y="2336800"/>
              <a:ext cx="25400" cy="282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582150" y="2336800"/>
                <a:ext cx="25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563100" y="2305050"/>
              <a:ext cx="158750" cy="342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563100" y="2305050"/>
                <a:ext cx="158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772650" y="2314575"/>
              <a:ext cx="158750" cy="288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772650" y="2314575"/>
                <a:ext cx="158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9953625" y="2473325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9953625" y="2473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9956800" y="2451100"/>
              <a:ext cx="219075" cy="34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9956800" y="2451100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10099675" y="2359025"/>
              <a:ext cx="231775" cy="244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10099675" y="2359025"/>
                <a:ext cx="231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10417175" y="2301875"/>
              <a:ext cx="114300" cy="320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10417175" y="2301875"/>
                <a:ext cx="114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0394950" y="2270125"/>
              <a:ext cx="180975" cy="336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10394950" y="2270125"/>
                <a:ext cx="1809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0671175" y="2476500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5"/>
            </p:blipFill>
            <p:spPr>
              <a:xfrm>
                <a:off x="10671175" y="2476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0544175" y="2451100"/>
              <a:ext cx="142875" cy="1619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0544175" y="245110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0766425" y="2279650"/>
              <a:ext cx="149225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0766425" y="2279650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0769600" y="2473325"/>
              <a:ext cx="19050" cy="234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0769600" y="2473325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10969625" y="2295525"/>
              <a:ext cx="187325" cy="330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10969625" y="2295525"/>
                <a:ext cx="1873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11014075" y="2451100"/>
              <a:ext cx="104775" cy="539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11014075" y="2451100"/>
                <a:ext cx="104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9194800" y="2749550"/>
              <a:ext cx="698500" cy="133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9194800" y="2749550"/>
                <a:ext cx="698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9147175" y="2101850"/>
              <a:ext cx="774700" cy="768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9147175" y="2101850"/>
                <a:ext cx="77470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9394825" y="3171825"/>
              <a:ext cx="152400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9394825" y="3171825"/>
                <a:ext cx="152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9264650" y="3108325"/>
              <a:ext cx="365125" cy="454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9264650" y="3108325"/>
                <a:ext cx="3651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9340850" y="3159125"/>
              <a:ext cx="234950" cy="441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9340850" y="3159125"/>
                <a:ext cx="2349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9464675" y="3879850"/>
              <a:ext cx="190500" cy="3841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9464675" y="3879850"/>
                <a:ext cx="1905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9744075" y="4095750"/>
              <a:ext cx="193675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9744075" y="4095750"/>
                <a:ext cx="193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9737725" y="4152900"/>
              <a:ext cx="222250" cy="60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9737725" y="4152900"/>
                <a:ext cx="2222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9880600" y="4035425"/>
              <a:ext cx="155575" cy="285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9880600" y="4035425"/>
                <a:ext cx="155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10191750" y="4175125"/>
              <a:ext cx="742950" cy="349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10191750" y="4175125"/>
                <a:ext cx="742950" cy="34925"/>
              </a:xfrm>
              <a:prstGeom prst="rect"/>
            </p:spPr>
          </p:pic>
        </mc:Fallback>
      </mc:AlternateContent>
    </p:spTree>
    <p:custDataLst>
      <p:tags r:id="rId5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PLACING_PICTURE_USER_VIEWPORT" val="{&quot;height&quot;:8415,&quot;width&quot;:12480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21313</Words>
  <Application>WPS 演示</Application>
  <PresentationFormat>宽屏</PresentationFormat>
  <Paragraphs>1596</Paragraphs>
  <Slides>69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69</vt:i4>
      </vt:variant>
    </vt:vector>
  </HeadingPairs>
  <TitlesOfParts>
    <vt:vector size="88" baseType="lpstr">
      <vt:lpstr>Arial</vt:lpstr>
      <vt:lpstr>宋体</vt:lpstr>
      <vt:lpstr>Wingdings</vt:lpstr>
      <vt:lpstr>Wingdings</vt:lpstr>
      <vt:lpstr>黑体</vt:lpstr>
      <vt:lpstr>微软雅黑</vt:lpstr>
      <vt:lpstr>Arial Unicode MS</vt:lpstr>
      <vt:lpstr>Calibri</vt:lpstr>
      <vt:lpstr>Symbol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Ch02-补充（语法其他内容） More about syntax rules</vt:lpstr>
      <vt:lpstr>目录/Content</vt:lpstr>
      <vt:lpstr>Part 01-Chomsky文法分类/Chomsky Hierarchy</vt:lpstr>
      <vt:lpstr>第一部分：形式语言简介 Part 01 :  Intro to Formal Language</vt:lpstr>
      <vt:lpstr>语言 &amp; 文法 / Language &amp; Grammar</vt:lpstr>
      <vt:lpstr>形式文法 / Formal Grammar</vt:lpstr>
      <vt:lpstr>Chomsky分类/Chomsky Hierarchy</vt:lpstr>
      <vt:lpstr>Chomsky分类/Chomsky Hierarchy</vt:lpstr>
      <vt:lpstr>Type 0 &amp; Turing Machine 0型文法 &amp; 图灵机</vt:lpstr>
      <vt:lpstr>Type 1 Grammar / 1型文法</vt:lpstr>
      <vt:lpstr>Type 2 Grammar（Context free grammar / BNF ） 2型文法（前后文无关文法 / BNF表示	） </vt:lpstr>
      <vt:lpstr>Type 3 Grammar（Regular grammar/Linear grammar） 2型文法（正规文法/线性文法）</vt:lpstr>
      <vt:lpstr>Part02-Grammar definition</vt:lpstr>
      <vt:lpstr>02-表达式文法的三种定义形式             three different definitions of expression grammar （龙书第二版 / dragon book 2nd：pp.122）</vt:lpstr>
      <vt:lpstr>02-1(1)左结合 &amp; 右结合 / left- &amp; right-associative</vt:lpstr>
      <vt:lpstr>02-1(2-1)左结合 &amp; 右结合 / left- &amp; right-associative</vt:lpstr>
      <vt:lpstr>02-1(2-2)左结合 &amp; 右结合 / left- &amp; right-associative</vt:lpstr>
      <vt:lpstr>02-1(3)左结合 &amp; 右结合 / left- &amp; right-associative</vt:lpstr>
      <vt:lpstr>PowerPoint 演示文稿</vt:lpstr>
      <vt:lpstr>02-1(3)左结合 &amp; 右结合 / left- &amp; right-associative</vt:lpstr>
      <vt:lpstr>02-2 文法等价性 / Equivalence of grammars</vt:lpstr>
      <vt:lpstr>02-2(1)文法等价性 / Equivalence of grammars</vt:lpstr>
      <vt:lpstr>PowerPoint 演示文稿</vt:lpstr>
      <vt:lpstr>02-3 运算符的优先级</vt:lpstr>
      <vt:lpstr>02-3 运算符的优先级 / Priorities of operators （1）例子 / Example</vt:lpstr>
      <vt:lpstr>02-3 运算符的优先级 / Priorities of operators （1）例子 / Example</vt:lpstr>
      <vt:lpstr>PowerPoint 演示文稿</vt:lpstr>
      <vt:lpstr>PowerPoint 演示文稿</vt:lpstr>
      <vt:lpstr>02-4 左递归/Left-recursive grammar</vt:lpstr>
      <vt:lpstr>02-4 左递归/Left-recursive grammar (2) 改造直接左递归文法/modify direct recursive grammar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02-4(2) 左递归/Left-recursive grammar</vt:lpstr>
      <vt:lpstr>02-4(2) 左递归/Left-recursive grammar</vt:lpstr>
      <vt:lpstr>PowerPoint 演示文稿</vt:lpstr>
      <vt:lpstr>递归下降/Recursive descent analysis</vt:lpstr>
      <vt:lpstr>递归下降/Recursive descent analysis</vt:lpstr>
      <vt:lpstr>递归下降/Recursive descent analysis</vt:lpstr>
      <vt:lpstr>递归下降/Recursive descent analysis</vt:lpstr>
      <vt:lpstr>递归下降/Recursive descent analysis</vt:lpstr>
      <vt:lpstr>PowerPoint 演示文稿</vt:lpstr>
      <vt:lpstr>02-4 左递归/Left-recursive grammar (4) 间接左递归 / indirect recursive grammar</vt:lpstr>
      <vt:lpstr>PowerPoint 演示文稿</vt:lpstr>
      <vt:lpstr>02-5 左因子/Left factor of grammar (1)左因子及问题/Left factor &amp; trouble</vt:lpstr>
      <vt:lpstr>02-3 Ambiguous grammar / 二义性文法</vt:lpstr>
      <vt:lpstr>02-3(1) Ambiguous grammar / 二义性文法</vt:lpstr>
      <vt:lpstr>02-3(2) Ambiguous grammar / 二义性文法 （无严重后果的例子/Examples without serious error）</vt:lpstr>
      <vt:lpstr>02-3(3)Ambiguous grammar / 二义性文法 （优先级错误/Examples with priority error）</vt:lpstr>
      <vt:lpstr>02-3(4)Ambiguous grammar / 二义性文法</vt:lpstr>
      <vt:lpstr>02-3(5-1)"if-else"的二义性/Ambiguity of "if-else"</vt:lpstr>
      <vt:lpstr>02-3(5-2)"if-else"的二义性/Ambiguity of "if-else"</vt:lpstr>
      <vt:lpstr>02-3(5-3)"if-else"的二义性/Ambiguity of "if-else"</vt:lpstr>
      <vt:lpstr>02-3(5-4)"if-else"的二义性/Ambiguity of "if-else"</vt:lpstr>
      <vt:lpstr>02-3(5-5)"if-else"的二义性/Ambiguity of "if-else"</vt:lpstr>
      <vt:lpstr>02-3(5-6) if-else二义性带来的问题              /consequence of if-else ambiguity</vt:lpstr>
      <vt:lpstr>02-3(5-7) if-else二义性带来的问题              /consequence of if-else ambiguity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林奕</cp:lastModifiedBy>
  <cp:revision>345</cp:revision>
  <dcterms:created xsi:type="dcterms:W3CDTF">2019-06-19T02:08:00Z</dcterms:created>
  <dcterms:modified xsi:type="dcterms:W3CDTF">2022-03-22T04:13:56Z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1F6D84C3A0984163B1D5E66DB82737EC</vt:lpwstr>
  </property>
</Properties>
</file>